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54c280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54c280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- 38%, price medium or low (would think adults might stay at nigcer places), close (adults might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542c1f0_2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542c1f0_2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5542c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5542c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group travel trends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Presentation By Data’ll be all Members: Michelle Ko, Katherine Mayo, Gargi Sapre, and Ilina Shah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... Man, Phone, Travel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273" y="2233350"/>
            <a:ext cx="1314025" cy="17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55).png" id="63" name="Google Shape;63;p14"/>
          <p:cNvPicPr preferRelativeResize="0"/>
          <p:nvPr/>
        </p:nvPicPr>
        <p:blipFill rotWithShape="1">
          <a:blip r:embed="rId3">
            <a:alphaModFix/>
          </a:blip>
          <a:srcRect b="5329" l="0" r="0" t="4653"/>
          <a:stretch/>
        </p:blipFill>
        <p:spPr>
          <a:xfrm>
            <a:off x="891325" y="199950"/>
            <a:ext cx="3094901" cy="229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. a laptop computer : Free ..."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38" y="2974238"/>
            <a:ext cx="1079501" cy="1121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65).png" id="65" name="Google Shape;65;p14"/>
          <p:cNvPicPr preferRelativeResize="0"/>
          <p:nvPr/>
        </p:nvPicPr>
        <p:blipFill rotWithShape="1">
          <a:blip r:embed="rId5">
            <a:alphaModFix/>
          </a:blip>
          <a:srcRect b="13081" l="2903" r="13909" t="0"/>
          <a:stretch/>
        </p:blipFill>
        <p:spPr>
          <a:xfrm>
            <a:off x="3850875" y="2162500"/>
            <a:ext cx="3094901" cy="2889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66).png" id="66" name="Google Shape;66;p14"/>
          <p:cNvPicPr preferRelativeResize="0"/>
          <p:nvPr/>
        </p:nvPicPr>
        <p:blipFill rotWithShape="1">
          <a:blip r:embed="rId6">
            <a:alphaModFix/>
          </a:blip>
          <a:srcRect b="9198" l="5732" r="13752" t="0"/>
          <a:stretch/>
        </p:blipFill>
        <p:spPr>
          <a:xfrm>
            <a:off x="6170825" y="69675"/>
            <a:ext cx="2929451" cy="2769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ople, Group, Crowd, Team, ..."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1280" y="4095426"/>
            <a:ext cx="827525" cy="956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99725" y="1169850"/>
            <a:ext cx="531600" cy="195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725078">
            <a:off x="4204959" y="1533072"/>
            <a:ext cx="1987075" cy="67695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911500" y="850800"/>
            <a:ext cx="2271900" cy="55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878310">
            <a:off x="1390394" y="2749053"/>
            <a:ext cx="2215103" cy="136579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oeing, 747, Airliner ..."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9390" y="2995113"/>
            <a:ext cx="1318750" cy="8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 rot="2882199">
            <a:off x="5186681" y="3059102"/>
            <a:ext cx="4228638" cy="48029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ralAm.pn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375" y="0"/>
            <a:ext cx="3703525" cy="228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stEuro.png"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38783"/>
            <a:ext cx="3336750" cy="2059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ssie.png"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700" y="2912467"/>
            <a:ext cx="3703525" cy="2285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uthAm.png"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" y="0"/>
            <a:ext cx="3336748" cy="205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thAmerican.jpg"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1025" y="1769275"/>
            <a:ext cx="2981900" cy="1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rth.gif"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12357"/>
          <a:stretch/>
        </p:blipFill>
        <p:spPr>
          <a:xfrm>
            <a:off x="3790325" y="-1020375"/>
            <a:ext cx="4989626" cy="42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-12100" y="3459250"/>
            <a:ext cx="9144000" cy="168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90450" y="337375"/>
            <a:ext cx="7273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IN CONCLUSION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Internet Marketing, Digital ..."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25" y="1604025"/>
            <a:ext cx="3065424" cy="185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bullseye arrow"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650" y="2339025"/>
            <a:ext cx="2804476" cy="2804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al, Group, Team ..." id="92" name="Google Shape;92;p16"/>
          <p:cNvPicPr preferRelativeResize="0"/>
          <p:nvPr/>
        </p:nvPicPr>
        <p:blipFill>
          <a:blip r:embed="rId6">
            <a:alphaModFix amt="91000"/>
          </a:blip>
          <a:stretch>
            <a:fillRect/>
          </a:stretch>
        </p:blipFill>
        <p:spPr>
          <a:xfrm>
            <a:off x="3674638" y="3066676"/>
            <a:ext cx="1524475" cy="10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