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A5D0BC-D99E-4F4D-874C-5FD9E2475DCA}">
  <a:tblStyle styleId="{D0A5D0BC-D99E-4F4D-874C-5FD9E2475D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c37c0ce0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c37c0ce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c37c0c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c37c0c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c37c0ce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c37c0ce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c37c0ce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c37c0ce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Easy: Between passenger and driver; usability: get additional info best gained through direct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Medium-Difficulty: input email, name, age, school, picture, optional description w/ additional info about user (allergies, humanizes them)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Difficult: Creating request or offer for ride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c37c0c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c37c0c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CS325 Project 4.3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K, Jaeseong L, Cici C, Foroogh 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 and Main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 result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“</a:t>
            </a:r>
            <a:r>
              <a:rPr i="1" lang="en"/>
              <a:t>UMass 5 college students do not have access to a </a:t>
            </a:r>
            <a:r>
              <a:rPr b="1" i="1" lang="en"/>
              <a:t>user friendly rideshare application</a:t>
            </a:r>
            <a:r>
              <a:rPr i="1" lang="en"/>
              <a:t> in comparison to applications like Uber and Lyft”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Main Need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</a:t>
            </a:r>
            <a:r>
              <a:rPr lang="en"/>
              <a:t>asy and convenient rideshare platform.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408850" y="2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{D0A5D0BC-D99E-4F4D-874C-5FD9E2475DCA}</a:tableStyleId>
              </a:tblPr>
              <a:tblGrid>
                <a:gridCol w="4417150"/>
                <a:gridCol w="4238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 page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Uber/Lyft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designed around the needs of ride-share platform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Booking; Ratings; Payments; maps; etc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user friendly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Reservation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Novice users spend long to figure it out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Approaches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ift.png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38" y="23525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b er.png"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75" y="13697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1-13 at 1.34.07 PM.png"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800" y="1093928"/>
            <a:ext cx="3127949" cy="8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66775" y="3160000"/>
            <a:ext cx="48660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ride reservation ( for Uber/Lyft)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Manually search through posts to meet needs and ask for updates about rides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Needless </a:t>
            </a:r>
            <a:r>
              <a:rPr lang="en" sz="1800"/>
              <a:t>similar Facebook group</a:t>
            </a:r>
            <a:r>
              <a:rPr lang="en" sz="1800"/>
              <a:t> </a:t>
            </a:r>
            <a:endParaRPr sz="1800"/>
          </a:p>
        </p:txBody>
      </p:sp>
      <p:pic>
        <p:nvPicPr>
          <p:cNvPr descr="Screen Shot 2017-11-13 at 1.34.16 PM.png"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5800" y="1749251"/>
            <a:ext cx="3127949" cy="835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1-13 at 1.33.50 PM.png"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5800" y="2446399"/>
            <a:ext cx="3127949" cy="770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>
            <a:off x="4535250" y="2753175"/>
            <a:ext cx="810900" cy="10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847800" y="2315650"/>
            <a:ext cx="28065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Ranking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Matching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Live updates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0" y="96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</a:t>
            </a:r>
            <a:r>
              <a:rPr lang="en"/>
              <a:t>reating user profile (name, age, affiliated 5 college school,			profile pic and an optional description (ex. precautions).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Posting (to request/offer rides) 					Source/Destination/Date/Time - filter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Notification(for upcoming trip / matching offer)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 app messanger/caller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Rating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075" y="329375"/>
            <a:ext cx="1765025" cy="36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Representative Tasks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Easy: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Communication through in-app messaging and calling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Medium</a:t>
            </a:r>
            <a:r>
              <a:rPr lang="en" sz="2400"/>
              <a:t>-</a:t>
            </a:r>
            <a:r>
              <a:rPr lang="en" sz="2400">
                <a:solidFill>
                  <a:srgbClr val="FF0000"/>
                </a:solidFill>
              </a:rPr>
              <a:t>Difficulty</a:t>
            </a:r>
            <a:r>
              <a:rPr lang="en" sz="2400"/>
              <a:t>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Creating a profile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Difficult: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Creating post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Questions??????????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