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727d12a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727d12a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727d12aa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727d12aa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727d12aa8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727d12aa8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727d12aa8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727d12aa8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727d12aa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727d12aa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727d12aa8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727d12aa8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727d12aa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727d12aa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rive.google.com/file/d/1zqUKRXE-kAVxZyKHo1Minm4qCsGM5JBh/view"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Automatic Hand sanitizer</a:t>
            </a:r>
            <a:endParaRPr/>
          </a:p>
        </p:txBody>
      </p:sp>
      <p:sp>
        <p:nvSpPr>
          <p:cNvPr id="86" name="Google Shape;86;p13"/>
          <p:cNvSpPr txBox="1"/>
          <p:nvPr>
            <p:ph idx="1" type="subTitle"/>
          </p:nvPr>
        </p:nvSpPr>
        <p:spPr>
          <a:xfrm>
            <a:off x="459475" y="3188500"/>
            <a:ext cx="8520600" cy="1837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Anggota kelompok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Stefan Aprilio - 00000017141</a:t>
            </a:r>
            <a:endParaRPr/>
          </a:p>
          <a:p>
            <a:pPr indent="0" lvl="0" marL="0" rtl="0" algn="l">
              <a:spcBef>
                <a:spcPts val="0"/>
              </a:spcBef>
              <a:spcAft>
                <a:spcPts val="0"/>
              </a:spcAft>
              <a:buNone/>
            </a:pPr>
            <a:r>
              <a:rPr lang="en"/>
              <a:t>Ahmad Buchori Wibowo - 00000034297</a:t>
            </a:r>
            <a:endParaRPr/>
          </a:p>
          <a:p>
            <a:pPr indent="0" lvl="0" marL="0" rtl="0" algn="l">
              <a:spcBef>
                <a:spcPts val="0"/>
              </a:spcBef>
              <a:spcAft>
                <a:spcPts val="0"/>
              </a:spcAft>
              <a:buNone/>
            </a:pPr>
            <a:r>
              <a:rPr lang="en"/>
              <a:t>Muhammad Adrian Maulana - 00000042312</a:t>
            </a:r>
            <a:endParaRPr/>
          </a:p>
          <a:p>
            <a:pPr indent="0" lvl="0" marL="0" rtl="0" algn="l">
              <a:spcBef>
                <a:spcPts val="0"/>
              </a:spcBef>
              <a:spcAft>
                <a:spcPts val="0"/>
              </a:spcAft>
              <a:buNone/>
            </a:pPr>
            <a:r>
              <a:rPr lang="en"/>
              <a:t>Michelle H. Manufandu Warbandido - 00000042304</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2" name="Google Shape;92;p14"/>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200"/>
              <a:t>Sudah kurang lebih setahun kita menghadapi pandemi covid-19 dan banyak usaha yang dilakukan beberapa negara untuk menekan angka penularan virus mematikan ini seperti menggunakan hand sanitizer. Kelompok kami pun punya ide untuk membuat hand sanitizer otomatis dengan menggunakan arduino dan sensor IR yang dapat mengurangi banyaknya sentuhan di botol hand sanitizer nya. di indonesia sendiri angka penyebaran virus corona di bulan september hingga desember ini mengalami penurunan yang dimana menjadi suatu pencapaian tersendiri bagi indonesia. Tetapi ancaman baru pun muncul seperti virus corona varian baru yang belum lama ini muncul.</a:t>
            </a:r>
            <a:endParaRPr sz="1200"/>
          </a:p>
        </p:txBody>
      </p:sp>
      <p:sp>
        <p:nvSpPr>
          <p:cNvPr id="93" name="Google Shape;93;p14"/>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Untuk sekarang indonesia harus bersiap jika virus tersebut akhirnya masuk ke indonesia</a:t>
            </a:r>
            <a:endParaRPr/>
          </a:p>
        </p:txBody>
      </p:sp>
      <p:pic>
        <p:nvPicPr>
          <p:cNvPr id="94" name="Google Shape;94;p14"/>
          <p:cNvPicPr preferRelativeResize="0"/>
          <p:nvPr/>
        </p:nvPicPr>
        <p:blipFill>
          <a:blip r:embed="rId3">
            <a:alphaModFix/>
          </a:blip>
          <a:stretch>
            <a:fillRect/>
          </a:stretch>
        </p:blipFill>
        <p:spPr>
          <a:xfrm>
            <a:off x="4854363" y="2151820"/>
            <a:ext cx="3955974" cy="2535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 of Component</a:t>
            </a:r>
            <a:endParaRPr/>
          </a:p>
        </p:txBody>
      </p:sp>
      <p:sp>
        <p:nvSpPr>
          <p:cNvPr id="100" name="Google Shape;100;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434343"/>
              </a:buClr>
              <a:buSzPts val="1800"/>
              <a:buFont typeface="Roboto"/>
              <a:buChar char="-"/>
            </a:pPr>
            <a:r>
              <a:rPr lang="en">
                <a:solidFill>
                  <a:srgbClr val="434343"/>
                </a:solidFill>
                <a:latin typeface="Roboto"/>
                <a:ea typeface="Roboto"/>
                <a:cs typeface="Roboto"/>
                <a:sym typeface="Roboto"/>
              </a:rPr>
              <a:t>Arduino Uno</a:t>
            </a:r>
            <a:endParaRPr>
              <a:solidFill>
                <a:srgbClr val="434343"/>
              </a:solidFill>
              <a:latin typeface="Roboto"/>
              <a:ea typeface="Roboto"/>
              <a:cs typeface="Roboto"/>
              <a:sym typeface="Roboto"/>
            </a:endParaRPr>
          </a:p>
          <a:p>
            <a:pPr indent="-342900" lvl="0" marL="457200" rtl="0" algn="l">
              <a:spcBef>
                <a:spcPts val="0"/>
              </a:spcBef>
              <a:spcAft>
                <a:spcPts val="0"/>
              </a:spcAft>
              <a:buClr>
                <a:srgbClr val="434343"/>
              </a:buClr>
              <a:buSzPts val="1800"/>
              <a:buFont typeface="Roboto"/>
              <a:buChar char="-"/>
            </a:pPr>
            <a:r>
              <a:rPr lang="en">
                <a:solidFill>
                  <a:srgbClr val="434343"/>
                </a:solidFill>
                <a:latin typeface="Roboto"/>
                <a:ea typeface="Roboto"/>
                <a:cs typeface="Roboto"/>
                <a:sym typeface="Roboto"/>
              </a:rPr>
              <a:t>Kabel Jumper</a:t>
            </a:r>
            <a:endParaRPr>
              <a:solidFill>
                <a:srgbClr val="434343"/>
              </a:solidFill>
              <a:latin typeface="Roboto"/>
              <a:ea typeface="Roboto"/>
              <a:cs typeface="Roboto"/>
              <a:sym typeface="Roboto"/>
            </a:endParaRPr>
          </a:p>
          <a:p>
            <a:pPr indent="-342900" lvl="0" marL="457200" rtl="0" algn="l">
              <a:spcBef>
                <a:spcPts val="0"/>
              </a:spcBef>
              <a:spcAft>
                <a:spcPts val="0"/>
              </a:spcAft>
              <a:buClr>
                <a:srgbClr val="434343"/>
              </a:buClr>
              <a:buSzPts val="1800"/>
              <a:buFont typeface="Roboto"/>
              <a:buChar char="-"/>
            </a:pPr>
            <a:r>
              <a:rPr lang="en">
                <a:solidFill>
                  <a:srgbClr val="434343"/>
                </a:solidFill>
                <a:latin typeface="Roboto"/>
                <a:ea typeface="Roboto"/>
                <a:cs typeface="Roboto"/>
                <a:sym typeface="Roboto"/>
              </a:rPr>
              <a:t>Servo MG 996R</a:t>
            </a:r>
            <a:endParaRPr>
              <a:solidFill>
                <a:srgbClr val="434343"/>
              </a:solidFill>
              <a:latin typeface="Roboto"/>
              <a:ea typeface="Roboto"/>
              <a:cs typeface="Roboto"/>
              <a:sym typeface="Roboto"/>
            </a:endParaRPr>
          </a:p>
          <a:p>
            <a:pPr indent="-342900" lvl="0" marL="457200" rtl="0" algn="l">
              <a:spcBef>
                <a:spcPts val="0"/>
              </a:spcBef>
              <a:spcAft>
                <a:spcPts val="0"/>
              </a:spcAft>
              <a:buClr>
                <a:srgbClr val="434343"/>
              </a:buClr>
              <a:buSzPts val="1800"/>
              <a:buFont typeface="Roboto"/>
              <a:buChar char="-"/>
            </a:pPr>
            <a:r>
              <a:rPr lang="en">
                <a:solidFill>
                  <a:srgbClr val="434343"/>
                </a:solidFill>
                <a:latin typeface="Roboto"/>
                <a:ea typeface="Roboto"/>
                <a:cs typeface="Roboto"/>
                <a:sym typeface="Roboto"/>
              </a:rPr>
              <a:t>Sensor IR FC 51</a:t>
            </a:r>
            <a:endParaRPr>
              <a:solidFill>
                <a:srgbClr val="434343"/>
              </a:solidFill>
              <a:latin typeface="Roboto"/>
              <a:ea typeface="Roboto"/>
              <a:cs typeface="Roboto"/>
              <a:sym typeface="Roboto"/>
            </a:endParaRPr>
          </a:p>
          <a:p>
            <a:pPr indent="-342900" lvl="0" marL="457200" rtl="0" algn="l">
              <a:spcBef>
                <a:spcPts val="0"/>
              </a:spcBef>
              <a:spcAft>
                <a:spcPts val="0"/>
              </a:spcAft>
              <a:buClr>
                <a:srgbClr val="434343"/>
              </a:buClr>
              <a:buSzPts val="1800"/>
              <a:buFont typeface="Roboto"/>
              <a:buChar char="-"/>
            </a:pPr>
            <a:r>
              <a:rPr lang="en">
                <a:solidFill>
                  <a:srgbClr val="434343"/>
                </a:solidFill>
                <a:latin typeface="Roboto"/>
                <a:ea typeface="Roboto"/>
                <a:cs typeface="Roboto"/>
                <a:sym typeface="Roboto"/>
              </a:rPr>
              <a:t>Adaptor 12V</a:t>
            </a:r>
            <a:endParaRPr>
              <a:solidFill>
                <a:srgbClr val="434343"/>
              </a:solidFill>
              <a:latin typeface="Roboto"/>
              <a:ea typeface="Roboto"/>
              <a:cs typeface="Roboto"/>
              <a:sym typeface="Roboto"/>
            </a:endParaRPr>
          </a:p>
          <a:p>
            <a:pPr indent="-342900" lvl="0" marL="457200" rtl="0" algn="l">
              <a:spcBef>
                <a:spcPts val="0"/>
              </a:spcBef>
              <a:spcAft>
                <a:spcPts val="0"/>
              </a:spcAft>
              <a:buClr>
                <a:srgbClr val="434343"/>
              </a:buClr>
              <a:buSzPts val="1800"/>
              <a:buFont typeface="Roboto"/>
              <a:buChar char="-"/>
            </a:pPr>
            <a:r>
              <a:rPr lang="en">
                <a:solidFill>
                  <a:srgbClr val="434343"/>
                </a:solidFill>
                <a:latin typeface="Roboto"/>
                <a:ea typeface="Roboto"/>
                <a:cs typeface="Roboto"/>
                <a:sym typeface="Roboto"/>
              </a:rPr>
              <a:t>Botol hand sanitizer</a:t>
            </a:r>
            <a:endParaRPr>
              <a:solidFill>
                <a:srgbClr val="434343"/>
              </a:solidFill>
              <a:latin typeface="Roboto"/>
              <a:ea typeface="Roboto"/>
              <a:cs typeface="Roboto"/>
              <a:sym typeface="Roboto"/>
            </a:endParaRPr>
          </a:p>
          <a:p>
            <a:pPr indent="-342900" lvl="0" marL="457200" rtl="0" algn="l">
              <a:spcBef>
                <a:spcPts val="0"/>
              </a:spcBef>
              <a:spcAft>
                <a:spcPts val="0"/>
              </a:spcAft>
              <a:buClr>
                <a:srgbClr val="434343"/>
              </a:buClr>
              <a:buSzPts val="1800"/>
              <a:buFont typeface="Roboto"/>
              <a:buChar char="-"/>
            </a:pPr>
            <a:r>
              <a:rPr lang="en">
                <a:solidFill>
                  <a:srgbClr val="434343"/>
                </a:solidFill>
                <a:latin typeface="Roboto"/>
                <a:ea typeface="Roboto"/>
                <a:cs typeface="Roboto"/>
                <a:sym typeface="Roboto"/>
              </a:rPr>
              <a:t>3D Printing Body</a:t>
            </a:r>
            <a:endParaRPr>
              <a:solidFill>
                <a:srgbClr val="434343"/>
              </a:solidFill>
              <a:latin typeface="Roboto"/>
              <a:ea typeface="Roboto"/>
              <a:cs typeface="Roboto"/>
              <a:sym typeface="Roboto"/>
            </a:endParaRPr>
          </a:p>
        </p:txBody>
      </p:sp>
      <p:pic>
        <p:nvPicPr>
          <p:cNvPr id="101" name="Google Shape;101;p15"/>
          <p:cNvPicPr preferRelativeResize="0"/>
          <p:nvPr/>
        </p:nvPicPr>
        <p:blipFill>
          <a:blip r:embed="rId3">
            <a:alphaModFix/>
          </a:blip>
          <a:stretch>
            <a:fillRect/>
          </a:stretch>
        </p:blipFill>
        <p:spPr>
          <a:xfrm>
            <a:off x="4780851" y="857650"/>
            <a:ext cx="2352874" cy="3133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and Structure</a:t>
            </a:r>
            <a:endParaRPr/>
          </a:p>
        </p:txBody>
      </p:sp>
      <p:sp>
        <p:nvSpPr>
          <p:cNvPr id="107" name="Google Shape;107;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Alat yang kami buat memiliki struktur schema yang cukup simple,  </a:t>
            </a:r>
            <a:endParaRPr/>
          </a:p>
        </p:txBody>
      </p:sp>
      <p:pic>
        <p:nvPicPr>
          <p:cNvPr id="108" name="Google Shape;108;p16"/>
          <p:cNvPicPr preferRelativeResize="0"/>
          <p:nvPr/>
        </p:nvPicPr>
        <p:blipFill>
          <a:blip r:embed="rId3">
            <a:alphaModFix/>
          </a:blip>
          <a:stretch>
            <a:fillRect/>
          </a:stretch>
        </p:blipFill>
        <p:spPr>
          <a:xfrm>
            <a:off x="1203313" y="2571738"/>
            <a:ext cx="6200775" cy="1247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Flow and Structure</a:t>
            </a:r>
            <a:endParaRPr/>
          </a:p>
        </p:txBody>
      </p:sp>
      <p:sp>
        <p:nvSpPr>
          <p:cNvPr id="114" name="Google Shape;114;p1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Disini sensor akan membaca object dan saat object terdeteksi oleh sensor nantinya dengan algoritma yang sudah dibuat di arduino akan mengirim perintah ke motor untuk berputar </a:t>
            </a:r>
            <a:endParaRPr/>
          </a:p>
        </p:txBody>
      </p:sp>
      <p:pic>
        <p:nvPicPr>
          <p:cNvPr id="115" name="Google Shape;115;p17"/>
          <p:cNvPicPr preferRelativeResize="0"/>
          <p:nvPr/>
        </p:nvPicPr>
        <p:blipFill>
          <a:blip r:embed="rId3">
            <a:alphaModFix/>
          </a:blip>
          <a:stretch>
            <a:fillRect/>
          </a:stretch>
        </p:blipFill>
        <p:spPr>
          <a:xfrm>
            <a:off x="3590875" y="1270213"/>
            <a:ext cx="5057775" cy="3057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1" name="Google Shape;121;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18" title="cc8d62a1-70f0-473e-bb90-923529b0abbc.mp4">
            <a:hlinkClick r:id="rId3"/>
          </p:cNvPr>
          <p:cNvPicPr preferRelativeResize="0"/>
          <p:nvPr/>
        </p:nvPicPr>
        <p:blipFill>
          <a:blip r:embed="rId4">
            <a:alphaModFix/>
          </a:blip>
          <a:stretch>
            <a:fillRect/>
          </a:stretch>
        </p:blipFill>
        <p:spPr>
          <a:xfrm>
            <a:off x="311700" y="249075"/>
            <a:ext cx="8520600" cy="4474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Video detail </a:t>
            </a:r>
            <a:endParaRPr/>
          </a:p>
        </p:txBody>
      </p:sp>
      <p:sp>
        <p:nvSpPr>
          <p:cNvPr id="128" name="Google Shape;128;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0"/>
              </a:spcBef>
              <a:spcAft>
                <a:spcPts val="0"/>
              </a:spcAft>
              <a:buNone/>
            </a:pPr>
            <a:r>
              <a:rPr lang="en"/>
              <a:t>Dari yang bisa dilihat di video sebelumnya, alat kami secara teknis dapat bekerja seperti seharusnya. Tapi alat kami memiliki beberapa </a:t>
            </a:r>
            <a:r>
              <a:rPr b="1" lang="en"/>
              <a:t>kelemahan</a:t>
            </a:r>
            <a:r>
              <a:rPr lang="en"/>
              <a:t> terutama pada bagian body alat kami, antara lain:</a:t>
            </a:r>
            <a:endParaRPr/>
          </a:p>
          <a:p>
            <a:pPr indent="-325755" lvl="0" marL="457200" rtl="0" algn="just">
              <a:spcBef>
                <a:spcPts val="1200"/>
              </a:spcBef>
              <a:spcAft>
                <a:spcPts val="0"/>
              </a:spcAft>
              <a:buSzPct val="100000"/>
              <a:buChar char="-"/>
            </a:pPr>
            <a:r>
              <a:rPr lang="en"/>
              <a:t>Desain 3D body alat kami secara fisik terasa tidak terlalu kokoh</a:t>
            </a:r>
            <a:endParaRPr/>
          </a:p>
          <a:p>
            <a:pPr indent="-325755" lvl="0" marL="457200" rtl="0" algn="just">
              <a:spcBef>
                <a:spcPts val="0"/>
              </a:spcBef>
              <a:spcAft>
                <a:spcPts val="0"/>
              </a:spcAft>
              <a:buSzPct val="100000"/>
              <a:buChar char="-"/>
            </a:pPr>
            <a:r>
              <a:rPr lang="en"/>
              <a:t>Karena desain 3D body alat kami diambil dari internet maka botol sanitizer yang digunakan juga harus spesifik. Karena jika tidak maka yang terjadi akan seperti di video sebelum nya dimana beban yang ditekan oleh motor terlalu kuat hingga mendorong botol lepas dari pelatuk nya. </a:t>
            </a:r>
            <a:endParaRPr/>
          </a:p>
          <a:p>
            <a:pPr indent="-325755" lvl="0" marL="457200" rtl="0" algn="just">
              <a:spcBef>
                <a:spcPts val="0"/>
              </a:spcBef>
              <a:spcAft>
                <a:spcPts val="0"/>
              </a:spcAft>
              <a:buSzPct val="100000"/>
              <a:buChar char="-"/>
            </a:pPr>
            <a:r>
              <a:rPr lang="en"/>
              <a:t>Faktor lain yang menyebabkan alat kami seperti terlempar ialah badan alat kami terlalu ringan dan terdapat beberapa part pasangan persendian badan yang patah sehingga membuat nya gampang lepas </a:t>
            </a:r>
            <a:endParaRPr/>
          </a:p>
          <a:p>
            <a:pPr indent="0" lvl="0" marL="0" rtl="0" algn="l">
              <a:spcBef>
                <a:spcPts val="1200"/>
              </a:spcBef>
              <a:spcAft>
                <a:spcPts val="1200"/>
              </a:spcAft>
              <a:buNone/>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34" name="Google Shape;134;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n" sz="2000">
                <a:solidFill>
                  <a:srgbClr val="000000"/>
                </a:solidFill>
              </a:rPr>
              <a:t>Project yang kami buat bertujuan sebagai upaya dalam mengurangi penyebaran virus covid-19 di masyarakat, dengan indikasi menambah kesadaran masyarakat untuk selalu mencuci tangan. </a:t>
            </a:r>
            <a:endParaRPr sz="2000">
              <a:solidFill>
                <a:srgbClr val="000000"/>
              </a:solidFill>
            </a:endParaRPr>
          </a:p>
          <a:p>
            <a:pPr indent="0" lvl="0" marL="0" rtl="0" algn="just">
              <a:spcBef>
                <a:spcPts val="1200"/>
              </a:spcBef>
              <a:spcAft>
                <a:spcPts val="0"/>
              </a:spcAft>
              <a:buNone/>
            </a:pPr>
            <a:r>
              <a:rPr lang="en" sz="2000">
                <a:solidFill>
                  <a:srgbClr val="000000"/>
                </a:solidFill>
              </a:rPr>
              <a:t>Walaupun secara hardware project kami sudah dapat berjalan dengan lancar tanpa kendala. N</a:t>
            </a:r>
            <a:r>
              <a:rPr lang="en" sz="2000">
                <a:solidFill>
                  <a:srgbClr val="000000"/>
                </a:solidFill>
              </a:rPr>
              <a:t>amun</a:t>
            </a:r>
            <a:r>
              <a:rPr lang="en" sz="2000">
                <a:solidFill>
                  <a:srgbClr val="000000"/>
                </a:solidFill>
              </a:rPr>
              <a:t> project yang kami buat sayang nya masih jauh dari kata sempurna untuk dapat dijadikan sebagai barang yang bisa diperjualbelikan ke masyarakat. Karena terdapat kelemahan di segi badan alat kami. Karena itu project kami masih memerlukan beberapa perbaikan, khusus pada bagian body alat kami untuk membuat alat kami dapat berjalan dengan sempurna.</a:t>
            </a:r>
            <a:endParaRPr sz="2000">
              <a:solidFill>
                <a:srgbClr val="000000"/>
              </a:solidFill>
            </a:endParaRPr>
          </a:p>
          <a:p>
            <a:pPr indent="0" lvl="0" marL="0" rtl="0" algn="just">
              <a:spcBef>
                <a:spcPts val="1200"/>
              </a:spcBef>
              <a:spcAft>
                <a:spcPts val="1200"/>
              </a:spcAft>
              <a:buNone/>
            </a:pPr>
            <a:r>
              <a:t/>
            </a:r>
            <a:endParaRPr sz="20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