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1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 smtClean="0">
                <a:solidFill>
                  <a:schemeClr val="accent6"/>
                </a:solidFill>
              </a:rPr>
              <a:t>My First Experience In Nairobi</a:t>
            </a:r>
            <a:endParaRPr lang="en-US" sz="4800" b="1" cap="none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0256" y="3628501"/>
            <a:ext cx="9130144" cy="6858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“The Green City In The Sun”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18" y="528847"/>
            <a:ext cx="6622473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6700" b="1" cap="none" dirty="0" smtClean="0">
                <a:solidFill>
                  <a:srgbClr val="FF0000"/>
                </a:solidFill>
              </a:rPr>
              <a:t>Nairobi city</a:t>
            </a:r>
            <a:endParaRPr lang="en-US" sz="6700" b="1" cap="none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images of nairobi cit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74" y="2251364"/>
            <a:ext cx="8007927" cy="43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16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577230"/>
            <a:ext cx="7495309" cy="1293028"/>
          </a:xfrm>
        </p:spPr>
        <p:txBody>
          <a:bodyPr>
            <a:normAutofit/>
          </a:bodyPr>
          <a:lstStyle/>
          <a:p>
            <a:r>
              <a:rPr lang="en-US" sz="4800" cap="none" dirty="0" smtClean="0">
                <a:solidFill>
                  <a:srgbClr val="FF0000"/>
                </a:solidFill>
              </a:rPr>
              <a:t>Climate Change</a:t>
            </a:r>
            <a:endParaRPr lang="en-US" sz="48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was my very first time to step into Nairobi  city all the way from Lodwar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  <a:r>
              <a:rPr lang="en-US" sz="2800" dirty="0"/>
              <a:t>A</a:t>
            </a:r>
            <a:r>
              <a:rPr lang="en-US" sz="2800" dirty="0" smtClean="0"/>
              <a:t>t that time the city was experiencing moderate rainfall and pretty warm climate of which I found it so equable and easy to cope with as compared to where I had came from, where the climate was hot , windy ,mostly cloudy and virtually no rainfall during the year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802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764373"/>
            <a:ext cx="11194473" cy="11337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B0F0"/>
                </a:solidFill>
              </a:rPr>
              <a:t>Kenyatta International Conference Centre</a:t>
            </a:r>
            <a:endParaRPr lang="en-US" cap="none" dirty="0">
              <a:solidFill>
                <a:srgbClr val="00B0F0"/>
              </a:solidFill>
            </a:endParaRPr>
          </a:p>
        </p:txBody>
      </p:sp>
      <p:pic>
        <p:nvPicPr>
          <p:cNvPr id="1028" name="Picture 4" descr="Image result for images of great weather in nairob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82" y="2396837"/>
            <a:ext cx="8686800" cy="390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3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4" y="764373"/>
            <a:ext cx="9739744" cy="1293028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6">
                    <a:lumMod val="75000"/>
                  </a:schemeClr>
                </a:solidFill>
              </a:rPr>
              <a:t>Amazing Garden In Nairobi</a:t>
            </a:r>
            <a:endParaRPr lang="en-US" sz="4400" cap="non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 Hilton Garden inn there’s an open ,inviting atmosphere with warm , sunny service . There thoughtful touches that make your stay easier and more comfortable, there’s a place for every mood example . the swimming pool for refreshment.</a:t>
            </a:r>
          </a:p>
        </p:txBody>
      </p:sp>
    </p:spTree>
    <p:extLst>
      <p:ext uri="{BB962C8B-B14F-4D97-AF65-F5344CB8AC3E}">
        <p14:creationId xmlns:p14="http://schemas.microsoft.com/office/powerpoint/2010/main" val="290995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2472" y="764373"/>
            <a:ext cx="6761019" cy="939736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accent6">
                    <a:lumMod val="75000"/>
                  </a:schemeClr>
                </a:solidFill>
              </a:rPr>
              <a:t>Hilton Garden Inn  Nairobi</a:t>
            </a:r>
            <a:endParaRPr lang="en-US" cap="non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Image result for amazing garden in nairob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68" y="1870365"/>
            <a:ext cx="8048626" cy="427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198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154</TotalTime>
  <Words>137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My First Experience In Nairobi</vt:lpstr>
      <vt:lpstr> Nairobi city</vt:lpstr>
      <vt:lpstr>Climate Change</vt:lpstr>
      <vt:lpstr>Kenyatta International Conference Centre</vt:lpstr>
      <vt:lpstr>Amazing Garden In Nairobi</vt:lpstr>
      <vt:lpstr>Hilton Garden Inn  Nairobi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Experience In Nairobi</dc:title>
  <dc:creator>student</dc:creator>
  <cp:lastModifiedBy>student</cp:lastModifiedBy>
  <cp:revision>23</cp:revision>
  <dcterms:created xsi:type="dcterms:W3CDTF">2020-02-18T05:41:53Z</dcterms:created>
  <dcterms:modified xsi:type="dcterms:W3CDTF">2020-02-18T18:25:43Z</dcterms:modified>
</cp:coreProperties>
</file>