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5" r:id="rId4"/>
    <p:sldId id="259" r:id="rId5"/>
    <p:sldId id="264" r:id="rId6"/>
    <p:sldId id="261" r:id="rId7"/>
    <p:sldId id="266" r:id="rId8"/>
    <p:sldId id="267" r:id="rId9"/>
    <p:sldId id="262" r:id="rId10"/>
    <p:sldId id="268" r:id="rId11"/>
    <p:sldId id="269" r:id="rId12"/>
    <p:sldId id="270" r:id="rId13"/>
    <p:sldId id="271" r:id="rId14"/>
    <p:sldId id="273" r:id="rId15"/>
    <p:sldId id="274" r:id="rId16"/>
    <p:sldId id="272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59BB-D4C5-425E-89C3-8768E5350534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7630-7305-492F-BE41-419D95EA037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59BB-D4C5-425E-89C3-8768E5350534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7630-7305-492F-BE41-419D95EA037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59BB-D4C5-425E-89C3-8768E5350534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7630-7305-492F-BE41-419D95EA037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59BB-D4C5-425E-89C3-8768E5350534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7630-7305-492F-BE41-419D95EA037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59BB-D4C5-425E-89C3-8768E5350534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7630-7305-492F-BE41-419D95EA037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59BB-D4C5-425E-89C3-8768E5350534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7630-7305-492F-BE41-419D95EA037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59BB-D4C5-425E-89C3-8768E5350534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7630-7305-492F-BE41-419D95EA037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59BB-D4C5-425E-89C3-8768E5350534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CC7630-7305-492F-BE41-419D95EA037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59BB-D4C5-425E-89C3-8768E5350534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7630-7305-492F-BE41-419D95EA037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59BB-D4C5-425E-89C3-8768E5350534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4DCC7630-7305-492F-BE41-419D95EA037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A7FE59BB-D4C5-425E-89C3-8768E5350534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7630-7305-492F-BE41-419D95EA037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手繪多邊形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手繪多邊形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7FE59BB-D4C5-425E-89C3-8768E5350534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DCC7630-7305-492F-BE41-419D95EA037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Group12_</a:t>
            </a:r>
            <a:r>
              <a:rPr lang="zh-TW" altLang="en-US" dirty="0"/>
              <a:t>網頁導航網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0941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44824"/>
            <a:ext cx="8799241" cy="4032448"/>
          </a:xfrm>
        </p:spPr>
      </p:pic>
    </p:spTree>
    <p:extLst>
      <p:ext uri="{BB962C8B-B14F-4D97-AF65-F5344CB8AC3E}">
        <p14:creationId xmlns:p14="http://schemas.microsoft.com/office/powerpoint/2010/main" val="2390604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>
                <a:solidFill>
                  <a:srgbClr val="FFC000"/>
                </a:solidFill>
                <a:latin typeface="+mn-lt"/>
              </a:rPr>
              <a:t>Create_method</a:t>
            </a:r>
            <a:endParaRPr lang="zh-TW" altLang="en-US" sz="4400" dirty="0">
              <a:solidFill>
                <a:srgbClr val="FFC000"/>
              </a:solidFill>
              <a:latin typeface="+mn-lt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772816"/>
            <a:ext cx="8785206" cy="4032448"/>
          </a:xfrm>
        </p:spPr>
      </p:pic>
    </p:spTree>
    <p:extLst>
      <p:ext uri="{BB962C8B-B14F-4D97-AF65-F5344CB8AC3E}">
        <p14:creationId xmlns:p14="http://schemas.microsoft.com/office/powerpoint/2010/main" val="2849070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>
                <a:solidFill>
                  <a:srgbClr val="FFC000"/>
                </a:solidFill>
                <a:latin typeface="+mn-lt"/>
              </a:rPr>
              <a:t>Update_method</a:t>
            </a:r>
            <a:endParaRPr lang="zh-TW" altLang="en-US" sz="4400" dirty="0">
              <a:solidFill>
                <a:srgbClr val="FFC000"/>
              </a:solidFill>
              <a:latin typeface="+mn-lt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628800"/>
            <a:ext cx="8759328" cy="4392488"/>
          </a:xfrm>
        </p:spPr>
      </p:pic>
    </p:spTree>
    <p:extLst>
      <p:ext uri="{BB962C8B-B14F-4D97-AF65-F5344CB8AC3E}">
        <p14:creationId xmlns:p14="http://schemas.microsoft.com/office/powerpoint/2010/main" val="2598751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FFC000"/>
                </a:solidFill>
                <a:latin typeface="+mj-ea"/>
              </a:rPr>
              <a:t>自評度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412776"/>
            <a:ext cx="5016890" cy="5016890"/>
          </a:xfrm>
        </p:spPr>
      </p:pic>
    </p:spTree>
    <p:extLst>
      <p:ext uri="{BB962C8B-B14F-4D97-AF65-F5344CB8AC3E}">
        <p14:creationId xmlns:p14="http://schemas.microsoft.com/office/powerpoint/2010/main" val="381001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C000"/>
                </a:solidFill>
                <a:latin typeface="+mn-lt"/>
              </a:rPr>
              <a:t>Trouble Faced</a:t>
            </a:r>
            <a:endParaRPr lang="zh-TW" altLang="en-US" sz="4800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r>
              <a:rPr lang="en-US" altLang="zh-TW" dirty="0"/>
              <a:t>model</a:t>
            </a:r>
            <a:r>
              <a:rPr lang="zh-TW" altLang="en-US" dirty="0"/>
              <a:t>跟</a:t>
            </a:r>
            <a:r>
              <a:rPr lang="en-US" altLang="zh-TW" dirty="0"/>
              <a:t>controller</a:t>
            </a:r>
            <a:r>
              <a:rPr lang="zh-TW" altLang="en-US" dirty="0"/>
              <a:t>還有</a:t>
            </a:r>
            <a:r>
              <a:rPr lang="en-US" altLang="zh-TW" dirty="0"/>
              <a:t>routes</a:t>
            </a:r>
            <a:r>
              <a:rPr lang="zh-TW" altLang="en-US" dirty="0"/>
              <a:t>之間的操作很複雜對這三個架構的熟悉度仍要加強。</a:t>
            </a:r>
            <a:endParaRPr lang="en-US" altLang="zh-TW" dirty="0"/>
          </a:p>
          <a:p>
            <a:r>
              <a:rPr lang="zh-TW" altLang="en-US" dirty="0"/>
              <a:t>一開始寫得很順，順利加進自己想加的功能，但後來發現沒有好好取名，全部都混在一起，搞得後面要找東西跟抓</a:t>
            </a:r>
            <a:r>
              <a:rPr lang="en-US" altLang="zh-TW" dirty="0"/>
              <a:t>bug</a:t>
            </a:r>
            <a:r>
              <a:rPr lang="zh-TW" altLang="en-US" dirty="0"/>
              <a:t>很麻煩。</a:t>
            </a:r>
            <a:endParaRPr lang="en-US" altLang="zh-TW" dirty="0"/>
          </a:p>
          <a:p>
            <a:r>
              <a:rPr lang="zh-TW" altLang="en-US" dirty="0"/>
              <a:t>聽聞</a:t>
            </a:r>
            <a:r>
              <a:rPr lang="en-US" altLang="zh-TW" dirty="0" err="1"/>
              <a:t>Github</a:t>
            </a:r>
            <a:r>
              <a:rPr lang="zh-TW" altLang="en-US" dirty="0"/>
              <a:t>已久，但此次是第一次使用它，幸虧有會這方面的組員協助才能相對輕鬆的上手，了解到多人合作使用它真的方便。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89104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C000"/>
                </a:solidFill>
                <a:latin typeface="+mn-lt"/>
              </a:rPr>
              <a:t>Trouble Faced-2</a:t>
            </a:r>
            <a:endParaRPr lang="zh-TW" altLang="en-US" sz="4800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r>
              <a:rPr lang="zh-TW" altLang="en-US" dirty="0"/>
              <a:t>伺服器上傳流量控管</a:t>
            </a:r>
            <a:r>
              <a:rPr lang="en-US" altLang="zh-TW" dirty="0"/>
              <a:t>(</a:t>
            </a:r>
            <a:r>
              <a:rPr lang="zh-TW" altLang="en-US" dirty="0"/>
              <a:t>圖片，字型</a:t>
            </a:r>
            <a:r>
              <a:rPr lang="en-US" altLang="zh-TW" dirty="0"/>
              <a:t>…)</a:t>
            </a:r>
          </a:p>
          <a:p>
            <a:r>
              <a:rPr lang="en-US" altLang="zh-TW" dirty="0"/>
              <a:t>CDN</a:t>
            </a:r>
            <a:r>
              <a:rPr lang="zh-TW" altLang="en-US" dirty="0"/>
              <a:t>，如何防止</a:t>
            </a:r>
            <a:r>
              <a:rPr lang="en-US" altLang="zh-TW" dirty="0"/>
              <a:t>Web crawler?</a:t>
            </a:r>
          </a:p>
          <a:p>
            <a:r>
              <a:rPr lang="zh-TW" altLang="en-US" dirty="0"/>
              <a:t>玩轉</a:t>
            </a:r>
            <a:r>
              <a:rPr lang="en-US" altLang="zh-TW" dirty="0"/>
              <a:t>CSS</a:t>
            </a:r>
            <a:r>
              <a:rPr lang="zh-TW" altLang="en-US"/>
              <a:t>功力待加強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35436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6624736"/>
          </a:xfrm>
        </p:spPr>
        <p:txBody>
          <a:bodyPr>
            <a:normAutofit/>
          </a:bodyPr>
          <a:lstStyle/>
          <a:p>
            <a:pPr algn="ctr"/>
            <a:r>
              <a:rPr lang="zh-TW" altLang="en-US" sz="9600" b="1" dirty="0">
                <a:solidFill>
                  <a:srgbClr val="FFC000"/>
                </a:solidFill>
              </a:rPr>
              <a:t>謝謝聆聽</a:t>
            </a:r>
          </a:p>
        </p:txBody>
      </p:sp>
    </p:spTree>
    <p:extLst>
      <p:ext uri="{BB962C8B-B14F-4D97-AF65-F5344CB8AC3E}">
        <p14:creationId xmlns:p14="http://schemas.microsoft.com/office/powerpoint/2010/main" val="638902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FFC000"/>
                </a:solidFill>
              </a:rPr>
              <a:t>組員及分工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96752"/>
            <a:ext cx="7467600" cy="5400599"/>
          </a:xfrm>
        </p:spPr>
        <p:txBody>
          <a:bodyPr/>
          <a:lstStyle/>
          <a:p>
            <a:r>
              <a:rPr lang="zh-TW" altLang="en-US" dirty="0"/>
              <a:t>黃子銓：</a:t>
            </a:r>
            <a:r>
              <a:rPr lang="en-US" altLang="zh-TW" dirty="0" err="1"/>
              <a:t>huanzochen</a:t>
            </a:r>
            <a:endParaRPr lang="en-US" altLang="zh-TW" dirty="0"/>
          </a:p>
          <a:p>
            <a:r>
              <a:rPr lang="zh-TW" altLang="en-US" dirty="0"/>
              <a:t>前後端連結、前端資料的顯示與再設計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戴小雅： </a:t>
            </a:r>
            <a:r>
              <a:rPr lang="en-US" altLang="zh-TW" dirty="0" err="1"/>
              <a:t>Michelletai</a:t>
            </a:r>
            <a:endParaRPr lang="en-US" altLang="zh-TW" dirty="0"/>
          </a:p>
          <a:p>
            <a:r>
              <a:rPr lang="en-US" altLang="zh-TW" dirty="0"/>
              <a:t>PPT</a:t>
            </a:r>
            <a:r>
              <a:rPr lang="zh-TW" altLang="en-US" dirty="0"/>
              <a:t>版面設計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羅宇凡：</a:t>
            </a:r>
            <a:r>
              <a:rPr lang="en-US" altLang="zh-TW" dirty="0"/>
              <a:t>HarryLuo227</a:t>
            </a:r>
          </a:p>
          <a:p>
            <a:r>
              <a:rPr lang="en-US" altLang="zh-TW" dirty="0"/>
              <a:t>Template</a:t>
            </a:r>
            <a:r>
              <a:rPr lang="zh-TW" altLang="en-US" dirty="0"/>
              <a:t>找尋、</a:t>
            </a:r>
            <a:r>
              <a:rPr lang="en-US" altLang="zh-TW" dirty="0"/>
              <a:t>PPT</a:t>
            </a:r>
            <a:r>
              <a:rPr lang="zh-TW" altLang="en-US" dirty="0"/>
              <a:t> </a:t>
            </a:r>
            <a:r>
              <a:rPr lang="en-US" altLang="zh-TW" dirty="0"/>
              <a:t>model</a:t>
            </a:r>
            <a:r>
              <a:rPr lang="zh-TW" altLang="en-US" dirty="0"/>
              <a:t>繪製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9905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7856"/>
            <a:ext cx="7467600" cy="1143000"/>
          </a:xfrm>
        </p:spPr>
        <p:txBody>
          <a:bodyPr/>
          <a:lstStyle/>
          <a:p>
            <a:r>
              <a:rPr lang="zh-TW" altLang="en-US" sz="4400" b="1" dirty="0">
                <a:solidFill>
                  <a:srgbClr val="FFC000"/>
                </a:solidFill>
              </a:rPr>
              <a:t>系統需求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5877272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zh-TW" altLang="en-US" sz="2400" dirty="0"/>
              <a:t>假設要架設一個網站導航系統，連結基本常見的家具網站，此外也連結至家具查詢網，讓使用者可使用包含各式各樣的家具陳列及分類。該系統可以記錄使用者喜愛的商品，並提供價格試算</a:t>
            </a:r>
            <a:r>
              <a:rPr lang="en-US" altLang="zh-TW" sz="2400" dirty="0"/>
              <a:t>......</a:t>
            </a:r>
            <a:r>
              <a:rPr lang="zh-TW" altLang="en-US" sz="2400" dirty="0"/>
              <a:t>等。</a:t>
            </a:r>
            <a:endParaRPr lang="en-US" altLang="zh-TW" sz="2400" dirty="0"/>
          </a:p>
          <a:p>
            <a:pPr marL="36576" indent="0">
              <a:buNone/>
            </a:pPr>
            <a:endParaRPr lang="zh-TW" altLang="en-US" sz="2400" dirty="0"/>
          </a:p>
          <a:p>
            <a:r>
              <a:rPr lang="zh-TW" altLang="en-US" sz="2200" dirty="0">
                <a:latin typeface="+mn-ea"/>
              </a:rPr>
              <a:t>網站介紹</a:t>
            </a:r>
            <a:r>
              <a:rPr lang="en-US" altLang="zh-TW" sz="2200" dirty="0">
                <a:latin typeface="+mn-ea"/>
              </a:rPr>
              <a:t>(</a:t>
            </a:r>
            <a:r>
              <a:rPr lang="en-US" altLang="zh-TW" sz="2200" dirty="0" err="1">
                <a:latin typeface="+mn-ea"/>
              </a:rPr>
              <a:t>Websitedesc</a:t>
            </a:r>
            <a:r>
              <a:rPr lang="en-US" altLang="zh-TW" sz="2200" dirty="0">
                <a:latin typeface="+mn-ea"/>
              </a:rPr>
              <a:t>)</a:t>
            </a:r>
            <a:r>
              <a:rPr lang="zh-TW" altLang="en-US" sz="2200" dirty="0">
                <a:latin typeface="+mn-ea"/>
              </a:rPr>
              <a:t>：網站名稱</a:t>
            </a:r>
            <a:r>
              <a:rPr lang="en-US" altLang="zh-TW" sz="2200" dirty="0">
                <a:latin typeface="+mn-ea"/>
              </a:rPr>
              <a:t>(name)</a:t>
            </a:r>
            <a:r>
              <a:rPr lang="zh-TW" altLang="en-US" sz="2200" dirty="0">
                <a:latin typeface="+mn-ea"/>
              </a:rPr>
              <a:t>、介紹</a:t>
            </a:r>
            <a:r>
              <a:rPr lang="en-US" altLang="zh-TW" sz="2200" dirty="0">
                <a:latin typeface="+mn-ea"/>
              </a:rPr>
              <a:t>(</a:t>
            </a:r>
            <a:r>
              <a:rPr lang="en-US" altLang="zh-TW" sz="2200" dirty="0" err="1">
                <a:latin typeface="+mn-ea"/>
              </a:rPr>
              <a:t>desc</a:t>
            </a:r>
            <a:r>
              <a:rPr lang="en-US" altLang="zh-TW" sz="2200" dirty="0">
                <a:latin typeface="+mn-ea"/>
              </a:rPr>
              <a:t>)</a:t>
            </a:r>
            <a:r>
              <a:rPr lang="zh-TW" altLang="en-US" sz="2200" dirty="0">
                <a:latin typeface="+mn-ea"/>
              </a:rPr>
              <a:t>，其中網站名稱</a:t>
            </a:r>
            <a:r>
              <a:rPr lang="en-US" altLang="zh-TW" sz="2200" dirty="0" err="1">
                <a:latin typeface="+mn-ea"/>
              </a:rPr>
              <a:t>Primarykey</a:t>
            </a:r>
            <a:r>
              <a:rPr lang="zh-TW" altLang="en-US" sz="2200" dirty="0">
                <a:latin typeface="+mn-ea"/>
              </a:rPr>
              <a:t>。</a:t>
            </a:r>
          </a:p>
          <a:p>
            <a:r>
              <a:rPr lang="zh-TW" altLang="en-US" sz="2200" dirty="0">
                <a:latin typeface="+mn-ea"/>
              </a:rPr>
              <a:t>網站</a:t>
            </a:r>
            <a:r>
              <a:rPr lang="en-US" altLang="zh-TW" sz="2200" dirty="0">
                <a:latin typeface="+mn-ea"/>
              </a:rPr>
              <a:t>(</a:t>
            </a:r>
            <a:r>
              <a:rPr lang="en-US" altLang="zh-TW" sz="2200" dirty="0" err="1">
                <a:latin typeface="+mn-ea"/>
              </a:rPr>
              <a:t>Websiteurl</a:t>
            </a:r>
            <a:r>
              <a:rPr lang="en-US" altLang="zh-TW" sz="2200" dirty="0">
                <a:latin typeface="+mn-ea"/>
              </a:rPr>
              <a:t>)</a:t>
            </a:r>
            <a:r>
              <a:rPr lang="zh-TW" altLang="en-US" sz="2200" dirty="0">
                <a:latin typeface="+mn-ea"/>
              </a:rPr>
              <a:t>：網站編號</a:t>
            </a:r>
            <a:r>
              <a:rPr lang="en-US" altLang="zh-TW" sz="2200" dirty="0">
                <a:latin typeface="+mn-ea"/>
              </a:rPr>
              <a:t>(id) </a:t>
            </a:r>
            <a:r>
              <a:rPr lang="zh-TW" altLang="en-US" sz="2200" dirty="0">
                <a:latin typeface="+mn-ea"/>
              </a:rPr>
              <a:t>、網站名稱</a:t>
            </a:r>
            <a:r>
              <a:rPr lang="en-US" altLang="zh-TW" sz="2200" dirty="0">
                <a:latin typeface="+mn-ea"/>
              </a:rPr>
              <a:t>(name) </a:t>
            </a:r>
            <a:r>
              <a:rPr lang="zh-TW" altLang="en-US" sz="2200" dirty="0">
                <a:latin typeface="+mn-ea"/>
              </a:rPr>
              <a:t>、網址</a:t>
            </a:r>
            <a:r>
              <a:rPr lang="en-US" altLang="zh-TW" sz="2200" dirty="0">
                <a:latin typeface="+mn-ea"/>
              </a:rPr>
              <a:t>(</a:t>
            </a:r>
            <a:r>
              <a:rPr lang="en-US" altLang="zh-TW" sz="2200" dirty="0" err="1">
                <a:latin typeface="+mn-ea"/>
              </a:rPr>
              <a:t>url</a:t>
            </a:r>
            <a:r>
              <a:rPr lang="en-US" altLang="zh-TW" sz="2200" dirty="0">
                <a:latin typeface="+mn-ea"/>
              </a:rPr>
              <a:t>)</a:t>
            </a:r>
            <a:r>
              <a:rPr lang="zh-TW" altLang="en-US" sz="2200" dirty="0">
                <a:latin typeface="+mn-ea"/>
              </a:rPr>
              <a:t>、連結建立時間</a:t>
            </a:r>
            <a:r>
              <a:rPr lang="en-US" altLang="zh-TW" sz="2200" dirty="0">
                <a:latin typeface="+mn-ea"/>
              </a:rPr>
              <a:t>(</a:t>
            </a:r>
            <a:r>
              <a:rPr lang="en-US" altLang="zh-TW" sz="2200" dirty="0" err="1">
                <a:latin typeface="+mn-ea"/>
              </a:rPr>
              <a:t>createTime</a:t>
            </a:r>
            <a:r>
              <a:rPr lang="en-US" altLang="zh-TW" sz="2200" dirty="0">
                <a:latin typeface="+mn-ea"/>
              </a:rPr>
              <a:t>)</a:t>
            </a:r>
            <a:r>
              <a:rPr lang="zh-TW" altLang="en-US" sz="2200" dirty="0">
                <a:latin typeface="+mn-ea"/>
              </a:rPr>
              <a:t>，其中網站編號和網站名稱為</a:t>
            </a:r>
            <a:r>
              <a:rPr lang="en-US" altLang="zh-TW" sz="2200" dirty="0" err="1">
                <a:latin typeface="+mn-ea"/>
              </a:rPr>
              <a:t>Primarykey</a:t>
            </a:r>
            <a:r>
              <a:rPr lang="en-US" altLang="zh-TW" sz="2200" dirty="0">
                <a:latin typeface="+mn-ea"/>
              </a:rPr>
              <a:t> </a:t>
            </a:r>
            <a:r>
              <a:rPr lang="zh-TW" altLang="en-US" sz="2200" dirty="0">
                <a:latin typeface="+mn-ea"/>
              </a:rPr>
              <a:t>。</a:t>
            </a:r>
          </a:p>
          <a:p>
            <a:r>
              <a:rPr lang="zh-TW" altLang="en-US" sz="2200" dirty="0">
                <a:latin typeface="+mn-ea"/>
              </a:rPr>
              <a:t>網站示意圖</a:t>
            </a:r>
            <a:r>
              <a:rPr lang="en-US" altLang="zh-TW" sz="2200" dirty="0">
                <a:latin typeface="+mn-ea"/>
              </a:rPr>
              <a:t>(</a:t>
            </a:r>
            <a:r>
              <a:rPr lang="en-US" altLang="zh-TW" sz="2200" dirty="0" err="1">
                <a:latin typeface="+mn-ea"/>
              </a:rPr>
              <a:t>Websitepic</a:t>
            </a:r>
            <a:r>
              <a:rPr lang="en-US" altLang="zh-TW" sz="2200" dirty="0">
                <a:latin typeface="+mn-ea"/>
              </a:rPr>
              <a:t>)</a:t>
            </a:r>
            <a:r>
              <a:rPr lang="zh-TW" altLang="en-US" sz="2200" dirty="0">
                <a:latin typeface="+mn-ea"/>
              </a:rPr>
              <a:t>：網站名稱</a:t>
            </a:r>
            <a:r>
              <a:rPr lang="en-US" altLang="zh-TW" sz="2200" dirty="0">
                <a:latin typeface="+mn-ea"/>
              </a:rPr>
              <a:t>(name)</a:t>
            </a:r>
            <a:r>
              <a:rPr lang="zh-TW" altLang="en-US" sz="2200" dirty="0">
                <a:latin typeface="+mn-ea"/>
              </a:rPr>
              <a:t>、圖片</a:t>
            </a:r>
            <a:r>
              <a:rPr lang="en-US" altLang="zh-TW" sz="2200" dirty="0">
                <a:latin typeface="+mn-ea"/>
              </a:rPr>
              <a:t>(pic)</a:t>
            </a:r>
            <a:r>
              <a:rPr lang="zh-TW" altLang="en-US" sz="2200" dirty="0">
                <a:latin typeface="+mn-ea"/>
              </a:rPr>
              <a:t>，其中網站名稱</a:t>
            </a:r>
            <a:r>
              <a:rPr lang="en-US" altLang="zh-TW" sz="2200" dirty="0" err="1">
                <a:latin typeface="+mn-ea"/>
              </a:rPr>
              <a:t>Primarykey</a:t>
            </a:r>
            <a:r>
              <a:rPr lang="zh-TW" altLang="en-US" sz="2200" dirty="0">
                <a:latin typeface="+mn-ea"/>
              </a:rPr>
              <a:t>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5082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C000"/>
                </a:solidFill>
                <a:latin typeface="+mn-lt"/>
              </a:rPr>
              <a:t>ER</a:t>
            </a:r>
            <a:r>
              <a:rPr lang="zh-TW" altLang="en-US" sz="4800" b="1" dirty="0">
                <a:solidFill>
                  <a:srgbClr val="FFC000"/>
                </a:solidFill>
                <a:latin typeface="+mn-lt"/>
              </a:rPr>
              <a:t> </a:t>
            </a:r>
            <a:r>
              <a:rPr lang="en-US" altLang="zh-TW" sz="4800" b="1" dirty="0">
                <a:solidFill>
                  <a:srgbClr val="FFC000"/>
                </a:solidFill>
                <a:latin typeface="+mn-lt"/>
              </a:rPr>
              <a:t>model</a:t>
            </a:r>
            <a:endParaRPr lang="zh-TW" altLang="en-US" sz="4800" b="1" dirty="0">
              <a:solidFill>
                <a:srgbClr val="FFC000"/>
              </a:solidFill>
              <a:latin typeface="+mn-lt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3" y="1268760"/>
            <a:ext cx="7344817" cy="5249020"/>
          </a:xfrm>
        </p:spPr>
      </p:pic>
    </p:spTree>
    <p:extLst>
      <p:ext uri="{BB962C8B-B14F-4D97-AF65-F5344CB8AC3E}">
        <p14:creationId xmlns:p14="http://schemas.microsoft.com/office/powerpoint/2010/main" val="1323563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C000"/>
                </a:solidFill>
                <a:latin typeface="+mn-lt"/>
              </a:rPr>
              <a:t>Relational model</a:t>
            </a:r>
            <a:endParaRPr lang="zh-TW" altLang="en-US" sz="4800" b="1" dirty="0">
              <a:solidFill>
                <a:srgbClr val="FFC000"/>
              </a:solidFill>
              <a:latin typeface="+mn-lt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40768"/>
            <a:ext cx="7488832" cy="5184576"/>
          </a:xfrm>
        </p:spPr>
      </p:pic>
    </p:spTree>
    <p:extLst>
      <p:ext uri="{BB962C8B-B14F-4D97-AF65-F5344CB8AC3E}">
        <p14:creationId xmlns:p14="http://schemas.microsoft.com/office/powerpoint/2010/main" val="707971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C000"/>
                </a:solidFill>
                <a:latin typeface="+mn-lt"/>
              </a:rPr>
              <a:t>Testing data</a:t>
            </a:r>
            <a:endParaRPr lang="zh-TW" altLang="en-US" sz="4800" b="1" dirty="0">
              <a:solidFill>
                <a:srgbClr val="FFC000"/>
              </a:solidFill>
              <a:latin typeface="+mn-lt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628800"/>
            <a:ext cx="8568952" cy="4619702"/>
          </a:xfrm>
        </p:spPr>
      </p:pic>
    </p:spTree>
    <p:extLst>
      <p:ext uri="{BB962C8B-B14F-4D97-AF65-F5344CB8AC3E}">
        <p14:creationId xmlns:p14="http://schemas.microsoft.com/office/powerpoint/2010/main" val="2147946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772816"/>
            <a:ext cx="8652038" cy="3960440"/>
          </a:xfrm>
        </p:spPr>
      </p:pic>
    </p:spTree>
    <p:extLst>
      <p:ext uri="{BB962C8B-B14F-4D97-AF65-F5344CB8AC3E}">
        <p14:creationId xmlns:p14="http://schemas.microsoft.com/office/powerpoint/2010/main" val="2837211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772816"/>
            <a:ext cx="8771188" cy="3960440"/>
          </a:xfrm>
        </p:spPr>
      </p:pic>
    </p:spTree>
    <p:extLst>
      <p:ext uri="{BB962C8B-B14F-4D97-AF65-F5344CB8AC3E}">
        <p14:creationId xmlns:p14="http://schemas.microsoft.com/office/powerpoint/2010/main" val="2461739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FFC000"/>
                </a:solidFill>
              </a:rPr>
              <a:t>前端頁面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700808"/>
            <a:ext cx="8743373" cy="4032448"/>
          </a:xfrm>
        </p:spPr>
      </p:pic>
    </p:spTree>
    <p:extLst>
      <p:ext uri="{BB962C8B-B14F-4D97-AF65-F5344CB8AC3E}">
        <p14:creationId xmlns:p14="http://schemas.microsoft.com/office/powerpoint/2010/main" val="2069369453"/>
      </p:ext>
    </p:extLst>
  </p:cSld>
  <p:clrMapOvr>
    <a:masterClrMapping/>
  </p:clrMapOvr>
</p:sld>
</file>

<file path=ppt/theme/theme1.xml><?xml version="1.0" encoding="utf-8"?>
<a:theme xmlns:a="http://schemas.openxmlformats.org/drawingml/2006/main" name="科技">
  <a:themeElements>
    <a:clrScheme name="科技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科技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科技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189</TotalTime>
  <Words>322</Words>
  <Application>Microsoft Office PowerPoint</Application>
  <PresentationFormat>如螢幕大小 (4:3)</PresentationFormat>
  <Paragraphs>32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微軟正黑體</vt:lpstr>
      <vt:lpstr>Arial</vt:lpstr>
      <vt:lpstr>Franklin Gothic Book</vt:lpstr>
      <vt:lpstr>Wingdings 2</vt:lpstr>
      <vt:lpstr>科技</vt:lpstr>
      <vt:lpstr>Group12_網頁導航網</vt:lpstr>
      <vt:lpstr>組員及分工</vt:lpstr>
      <vt:lpstr>系統需求</vt:lpstr>
      <vt:lpstr>ER model</vt:lpstr>
      <vt:lpstr>Relational model</vt:lpstr>
      <vt:lpstr>Testing data</vt:lpstr>
      <vt:lpstr>PowerPoint 簡報</vt:lpstr>
      <vt:lpstr>PowerPoint 簡報</vt:lpstr>
      <vt:lpstr>前端頁面</vt:lpstr>
      <vt:lpstr>PowerPoint 簡報</vt:lpstr>
      <vt:lpstr>Create_method</vt:lpstr>
      <vt:lpstr>Update_method</vt:lpstr>
      <vt:lpstr>自評度</vt:lpstr>
      <vt:lpstr>Trouble Faced</vt:lpstr>
      <vt:lpstr>Trouble Faced-2</vt:lpstr>
      <vt:lpstr>謝謝聆聽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ASUS</dc:creator>
  <cp:lastModifiedBy>子銓 黃</cp:lastModifiedBy>
  <cp:revision>18</cp:revision>
  <dcterms:created xsi:type="dcterms:W3CDTF">2019-01-04T11:59:50Z</dcterms:created>
  <dcterms:modified xsi:type="dcterms:W3CDTF">2019-05-20T05:47:00Z</dcterms:modified>
</cp:coreProperties>
</file>