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5" r:id="rId4"/>
    <p:sldId id="259" r:id="rId5"/>
    <p:sldId id="274" r:id="rId6"/>
    <p:sldId id="264" r:id="rId7"/>
    <p:sldId id="275" r:id="rId8"/>
    <p:sldId id="261" r:id="rId9"/>
    <p:sldId id="266" r:id="rId10"/>
    <p:sldId id="267" r:id="rId11"/>
    <p:sldId id="262" r:id="rId12"/>
    <p:sldId id="268" r:id="rId13"/>
    <p:sldId id="269" r:id="rId14"/>
    <p:sldId id="270" r:id="rId15"/>
    <p:sldId id="271" r:id="rId16"/>
    <p:sldId id="273" r:id="rId17"/>
    <p:sldId id="27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9BB-D4C5-425E-89C3-8768E5350534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7FE59BB-D4C5-425E-89C3-8768E5350534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7FE59BB-D4C5-425E-89C3-8768E5350534}" type="datetimeFigureOut">
              <a:rPr lang="zh-TW" altLang="en-US" smtClean="0"/>
              <a:t>2019/5/19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DCC7630-7305-492F-BE41-419D95EA03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Group12_</a:t>
            </a:r>
            <a:r>
              <a:rPr lang="zh-TW" altLang="en-US" dirty="0" smtClean="0"/>
              <a:t>傢俱</a:t>
            </a:r>
            <a:r>
              <a:rPr lang="zh-TW" altLang="en-US" dirty="0"/>
              <a:t>查詢網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09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72816"/>
            <a:ext cx="8771188" cy="3960440"/>
          </a:xfrm>
        </p:spPr>
      </p:pic>
    </p:spTree>
    <p:extLst>
      <p:ext uri="{BB962C8B-B14F-4D97-AF65-F5344CB8AC3E}">
        <p14:creationId xmlns:p14="http://schemas.microsoft.com/office/powerpoint/2010/main" val="24617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FFC000"/>
                </a:solidFill>
              </a:rPr>
              <a:t>前端頁面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8743373" cy="4032448"/>
          </a:xfrm>
        </p:spPr>
      </p:pic>
    </p:spTree>
    <p:extLst>
      <p:ext uri="{BB962C8B-B14F-4D97-AF65-F5344CB8AC3E}">
        <p14:creationId xmlns:p14="http://schemas.microsoft.com/office/powerpoint/2010/main" val="206936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44824"/>
            <a:ext cx="8799241" cy="4032448"/>
          </a:xfrm>
        </p:spPr>
      </p:pic>
    </p:spTree>
    <p:extLst>
      <p:ext uri="{BB962C8B-B14F-4D97-AF65-F5344CB8AC3E}">
        <p14:creationId xmlns:p14="http://schemas.microsoft.com/office/powerpoint/2010/main" val="2390604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>
                <a:solidFill>
                  <a:srgbClr val="FFC000"/>
                </a:solidFill>
                <a:latin typeface="+mn-lt"/>
              </a:rPr>
              <a:t>Create_method</a:t>
            </a:r>
            <a:endParaRPr lang="zh-TW" altLang="en-US" sz="44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8785206" cy="4032448"/>
          </a:xfrm>
        </p:spPr>
      </p:pic>
    </p:spTree>
    <p:extLst>
      <p:ext uri="{BB962C8B-B14F-4D97-AF65-F5344CB8AC3E}">
        <p14:creationId xmlns:p14="http://schemas.microsoft.com/office/powerpoint/2010/main" val="2849070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>
                <a:solidFill>
                  <a:srgbClr val="FFC000"/>
                </a:solidFill>
                <a:latin typeface="+mn-lt"/>
              </a:rPr>
              <a:t>Update_method</a:t>
            </a:r>
            <a:endParaRPr lang="zh-TW" altLang="en-US" sz="44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8759328" cy="4392488"/>
          </a:xfrm>
        </p:spPr>
      </p:pic>
    </p:spTree>
    <p:extLst>
      <p:ext uri="{BB962C8B-B14F-4D97-AF65-F5344CB8AC3E}">
        <p14:creationId xmlns:p14="http://schemas.microsoft.com/office/powerpoint/2010/main" val="259875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FFC000"/>
                </a:solidFill>
                <a:latin typeface="+mj-ea"/>
              </a:rPr>
              <a:t>自評度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128838" cy="5545139"/>
          </a:xfrm>
        </p:spPr>
      </p:pic>
    </p:spTree>
    <p:extLst>
      <p:ext uri="{BB962C8B-B14F-4D97-AF65-F5344CB8AC3E}">
        <p14:creationId xmlns:p14="http://schemas.microsoft.com/office/powerpoint/2010/main" val="38100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C000"/>
                </a:solidFill>
                <a:latin typeface="+mn-lt"/>
              </a:rPr>
              <a:t>Trouble Faced</a:t>
            </a:r>
            <a:endParaRPr lang="zh-TW" altLang="en-US" sz="48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en-US" altLang="zh-TW" dirty="0" smtClean="0"/>
              <a:t>model</a:t>
            </a:r>
            <a:r>
              <a:rPr lang="zh-TW" altLang="en-US" dirty="0" smtClean="0"/>
              <a:t>跟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還有</a:t>
            </a:r>
            <a:r>
              <a:rPr lang="en-US" altLang="zh-TW" dirty="0" smtClean="0"/>
              <a:t>routes</a:t>
            </a:r>
            <a:r>
              <a:rPr lang="zh-TW" altLang="en-US" dirty="0" smtClean="0"/>
              <a:t>之間的操作很複雜對這三個架構的熟悉度仍要加強。</a:t>
            </a:r>
            <a:endParaRPr lang="en-US" altLang="zh-TW" dirty="0" smtClean="0"/>
          </a:p>
          <a:p>
            <a:r>
              <a:rPr lang="zh-TW" altLang="en-US" dirty="0" smtClean="0"/>
              <a:t>一開始寫得</a:t>
            </a:r>
            <a:r>
              <a:rPr lang="zh-TW" altLang="en-US" dirty="0"/>
              <a:t>很</a:t>
            </a:r>
            <a:r>
              <a:rPr lang="zh-TW" altLang="en-US" dirty="0" smtClean="0"/>
              <a:t>順，順利加進自己想加的功能，但後來發現沒有好好取名，全部都混在一起，搞得後面要找東西跟抓</a:t>
            </a:r>
            <a:r>
              <a:rPr lang="en-US" altLang="zh-TW" dirty="0" smtClean="0"/>
              <a:t>bug</a:t>
            </a:r>
            <a:r>
              <a:rPr lang="zh-TW" altLang="en-US" dirty="0" smtClean="0"/>
              <a:t>很麻煩。</a:t>
            </a:r>
            <a:endParaRPr lang="en-US" altLang="zh-TW" dirty="0" smtClean="0"/>
          </a:p>
          <a:p>
            <a:r>
              <a:rPr lang="zh-TW" altLang="en-US" dirty="0"/>
              <a:t>聽聞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已久，但此次是第一次使用它，</a:t>
            </a:r>
            <a:r>
              <a:rPr lang="zh-TW" altLang="en-US" dirty="0"/>
              <a:t>幸虧有會</a:t>
            </a:r>
            <a:r>
              <a:rPr lang="zh-TW" altLang="en-US" dirty="0" smtClean="0"/>
              <a:t>這方面的組員協助才能</a:t>
            </a:r>
            <a:r>
              <a:rPr lang="zh-TW" altLang="en-US" dirty="0"/>
              <a:t>相對</a:t>
            </a:r>
            <a:r>
              <a:rPr lang="zh-TW" altLang="en-US" dirty="0" smtClean="0"/>
              <a:t>輕鬆的上手，了解到多人合作使用它真的方便。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89104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6624736"/>
          </a:xfrm>
        </p:spPr>
        <p:txBody>
          <a:bodyPr>
            <a:normAutofit/>
          </a:bodyPr>
          <a:lstStyle/>
          <a:p>
            <a:pPr algn="ctr"/>
            <a:r>
              <a:rPr lang="zh-TW" altLang="en-US" sz="9600" b="1" dirty="0" smtClean="0">
                <a:solidFill>
                  <a:srgbClr val="FFC000"/>
                </a:solidFill>
              </a:rPr>
              <a:t>謝謝聆聽</a:t>
            </a:r>
            <a:endParaRPr lang="zh-TW" altLang="en-US" sz="9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0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FFC000"/>
                </a:solidFill>
              </a:rPr>
              <a:t>組員及分工</a:t>
            </a:r>
            <a:endParaRPr lang="zh-TW" altLang="en-US" sz="4800" b="1" dirty="0">
              <a:solidFill>
                <a:srgbClr val="FFC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7467600" cy="5400599"/>
          </a:xfrm>
        </p:spPr>
        <p:txBody>
          <a:bodyPr/>
          <a:lstStyle/>
          <a:p>
            <a:r>
              <a:rPr lang="zh-TW" altLang="en-US" dirty="0" smtClean="0"/>
              <a:t>黃子銓：</a:t>
            </a:r>
            <a:r>
              <a:rPr lang="en-US" altLang="zh-TW" dirty="0" err="1" smtClean="0"/>
              <a:t>huanzochen</a:t>
            </a:r>
            <a:endParaRPr lang="en-US" altLang="zh-TW" dirty="0" smtClean="0"/>
          </a:p>
          <a:p>
            <a:r>
              <a:rPr lang="en-US" altLang="zh-TW" sz="2400" dirty="0" smtClean="0"/>
              <a:t>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MODEL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DATABASE</a:t>
            </a:r>
            <a:r>
              <a:rPr lang="zh-TW" altLang="en-US" sz="2400" dirty="0" smtClean="0"/>
              <a:t>共用設定、資料搜尋與新增、</a:t>
            </a:r>
            <a:r>
              <a:rPr lang="en-US" altLang="zh-TW" sz="2400" dirty="0" smtClean="0"/>
              <a:t>CRUD</a:t>
            </a:r>
            <a:r>
              <a:rPr lang="zh-TW" altLang="en-US" sz="2400" dirty="0" smtClean="0"/>
              <a:t>設計</a:t>
            </a:r>
            <a:endParaRPr lang="en-US" altLang="zh-TW" sz="2400" dirty="0" smtClean="0"/>
          </a:p>
          <a:p>
            <a:endParaRPr lang="en-US" altLang="zh-TW" dirty="0"/>
          </a:p>
          <a:p>
            <a:r>
              <a:rPr lang="zh-TW" altLang="en-US" dirty="0"/>
              <a:t>戴小雅： </a:t>
            </a:r>
            <a:r>
              <a:rPr lang="en-US" altLang="zh-TW" dirty="0" err="1" smtClean="0"/>
              <a:t>Michelletai</a:t>
            </a:r>
            <a:endParaRPr lang="en-US" altLang="zh-TW" dirty="0" smtClean="0"/>
          </a:p>
          <a:p>
            <a:r>
              <a:rPr lang="zh-TW" altLang="en-US" sz="2400" dirty="0"/>
              <a:t>前端頁</a:t>
            </a:r>
            <a:r>
              <a:rPr lang="zh-TW" altLang="en-US" sz="2400" dirty="0" smtClean="0"/>
              <a:t>面、資料搜尋與新增、</a:t>
            </a:r>
            <a:r>
              <a:rPr lang="en-US" altLang="zh-TW" sz="2400" dirty="0" smtClean="0"/>
              <a:t>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MODEL</a:t>
            </a:r>
            <a:r>
              <a:rPr lang="zh-TW" altLang="en-US" sz="2400" dirty="0" smtClean="0"/>
              <a:t>、</a:t>
            </a:r>
            <a:r>
              <a:rPr lang="en-US" altLang="zh-TW" sz="2400" smtClean="0"/>
              <a:t>RELATIONAL</a:t>
            </a:r>
            <a:r>
              <a:rPr lang="zh-TW" altLang="en-US" sz="2400" smtClean="0"/>
              <a:t> </a:t>
            </a:r>
            <a:r>
              <a:rPr lang="en-US" altLang="zh-TW" sz="2400" dirty="0" smtClean="0"/>
              <a:t>MODEL</a:t>
            </a:r>
          </a:p>
          <a:p>
            <a:endParaRPr lang="en-US" altLang="zh-TW" dirty="0"/>
          </a:p>
          <a:p>
            <a:r>
              <a:rPr lang="zh-TW" altLang="en-US" dirty="0" smtClean="0"/>
              <a:t>羅宇凡：</a:t>
            </a:r>
            <a:r>
              <a:rPr lang="en-US" altLang="zh-TW" dirty="0" smtClean="0"/>
              <a:t>HarryLuo227</a:t>
            </a:r>
          </a:p>
          <a:p>
            <a:r>
              <a:rPr lang="zh-TW" altLang="en-US" sz="2400" dirty="0"/>
              <a:t>資料</a:t>
            </a:r>
            <a:r>
              <a:rPr lang="zh-TW" altLang="en-US" sz="2400" dirty="0" smtClean="0"/>
              <a:t>搜尋與新增、</a:t>
            </a:r>
            <a:r>
              <a:rPr lang="zh-TW" altLang="en-US" sz="2400" dirty="0"/>
              <a:t>前端頁</a:t>
            </a:r>
            <a:r>
              <a:rPr lang="zh-TW" altLang="en-US" sz="2400" dirty="0" smtClean="0"/>
              <a:t>面、</a:t>
            </a:r>
            <a:r>
              <a:rPr lang="en-US" altLang="zh-TW" sz="2400" dirty="0" smtClean="0"/>
              <a:t>PPT</a:t>
            </a:r>
            <a:r>
              <a:rPr lang="zh-TW" altLang="en-US" sz="2400" dirty="0" smtClean="0"/>
              <a:t>設計</a:t>
            </a:r>
            <a:endParaRPr lang="en-US" altLang="zh-TW" sz="2400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99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56"/>
            <a:ext cx="7467600" cy="1143000"/>
          </a:xfrm>
        </p:spPr>
        <p:txBody>
          <a:bodyPr/>
          <a:lstStyle/>
          <a:p>
            <a:r>
              <a:rPr lang="zh-TW" altLang="en-US" sz="4400" b="1" dirty="0">
                <a:solidFill>
                  <a:srgbClr val="FFC000"/>
                </a:solidFill>
              </a:rPr>
              <a:t>系統需求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877272"/>
          </a:xfrm>
        </p:spPr>
        <p:txBody>
          <a:bodyPr>
            <a:normAutofit fontScale="92500"/>
          </a:bodyPr>
          <a:lstStyle/>
          <a:p>
            <a:pPr marL="36576" indent="0">
              <a:buNone/>
            </a:pPr>
            <a:r>
              <a:rPr lang="zh-TW" altLang="en-US" sz="2400" dirty="0"/>
              <a:t>假設要架設一個家具查詢系統，包含各式各樣的家具陳列及分類。該系統可以記錄使用者喜愛的商品，並提供價格試算、產品比較的功能。使用者可也以製作喜歡之產品的匯出列表，方便日後採購需要。</a:t>
            </a:r>
          </a:p>
          <a:p>
            <a:r>
              <a:rPr lang="zh-TW" altLang="en-US" sz="2000" dirty="0" smtClean="0"/>
              <a:t>會員</a:t>
            </a:r>
            <a:r>
              <a:rPr lang="zh-TW" altLang="en-US" sz="2000" dirty="0"/>
              <a:t>系統</a:t>
            </a:r>
            <a:r>
              <a:rPr lang="en-US" altLang="zh-TW" sz="2000" dirty="0"/>
              <a:t>(Member)</a:t>
            </a:r>
            <a:r>
              <a:rPr lang="zh-TW" altLang="en-US" sz="2000" dirty="0"/>
              <a:t>：包含會員編號、姓名、性別、住址、</a:t>
            </a:r>
            <a:r>
              <a:rPr lang="en-US" altLang="zh-TW" sz="2000" dirty="0"/>
              <a:t>Email</a:t>
            </a:r>
            <a:r>
              <a:rPr lang="zh-TW" altLang="en-US" sz="2000" dirty="0"/>
              <a:t>，其中會員編號為唯一，其姓名可能會同名所以又多個。</a:t>
            </a:r>
          </a:p>
          <a:p>
            <a:r>
              <a:rPr lang="zh-TW" altLang="en-US" sz="2000" dirty="0"/>
              <a:t>商品</a:t>
            </a:r>
            <a:r>
              <a:rPr lang="en-US" altLang="zh-TW" sz="2000" dirty="0"/>
              <a:t>(Product)</a:t>
            </a:r>
            <a:r>
              <a:rPr lang="zh-TW" altLang="en-US" sz="2000" dirty="0"/>
              <a:t>：包含商品編號、商品名稱、金額、規格</a:t>
            </a:r>
            <a:r>
              <a:rPr lang="en-US" altLang="zh-TW" sz="2000" dirty="0"/>
              <a:t>-</a:t>
            </a:r>
            <a:r>
              <a:rPr lang="zh-TW" altLang="en-US" sz="2000" dirty="0"/>
              <a:t>寬、規格</a:t>
            </a:r>
            <a:r>
              <a:rPr lang="en-US" altLang="zh-TW" sz="2000" dirty="0"/>
              <a:t>-</a:t>
            </a:r>
            <a:r>
              <a:rPr lang="zh-TW" altLang="en-US" sz="2000" dirty="0"/>
              <a:t>深、規格</a:t>
            </a:r>
            <a:r>
              <a:rPr lang="en-US" altLang="zh-TW" sz="2000" dirty="0"/>
              <a:t>-</a:t>
            </a:r>
            <a:r>
              <a:rPr lang="zh-TW" altLang="en-US" sz="2000" dirty="0"/>
              <a:t>高、類別編號、商品來源網址，其中商品編號為唯一，規格分別是長、寬和高，類別編號對應到其</a:t>
            </a:r>
            <a:r>
              <a:rPr lang="en-US" altLang="zh-TW" sz="2000" dirty="0"/>
              <a:t>table</a:t>
            </a:r>
            <a:r>
              <a:rPr lang="zh-TW" altLang="en-US" sz="2000" dirty="0"/>
              <a:t>。</a:t>
            </a:r>
          </a:p>
          <a:p>
            <a:r>
              <a:rPr lang="zh-TW" altLang="en-US" sz="2000" dirty="0"/>
              <a:t>我的最愛</a:t>
            </a:r>
            <a:r>
              <a:rPr lang="en-US" altLang="zh-TW" sz="2000" dirty="0"/>
              <a:t>(</a:t>
            </a:r>
            <a:r>
              <a:rPr lang="en-US" altLang="zh-TW" sz="2000" dirty="0" err="1"/>
              <a:t>Wish_list</a:t>
            </a:r>
            <a:r>
              <a:rPr lang="en-US" altLang="zh-TW" sz="2000" dirty="0"/>
              <a:t>)</a:t>
            </a:r>
            <a:r>
              <a:rPr lang="zh-TW" altLang="en-US" sz="2000" dirty="0"/>
              <a:t>：會員編號、商品編號、加入日期，其中會員編號和商品編號為</a:t>
            </a:r>
            <a:r>
              <a:rPr lang="en-US" altLang="zh-TW" sz="2000" dirty="0" err="1"/>
              <a:t>Primarykey</a:t>
            </a:r>
            <a:r>
              <a:rPr lang="zh-TW" altLang="en-US" sz="2000" dirty="0"/>
              <a:t>，因為一個會員可以有多個喜歡的商品，會員編號和商品編號各對應到其</a:t>
            </a:r>
            <a:r>
              <a:rPr lang="en-US" altLang="zh-TW" sz="2000" dirty="0"/>
              <a:t>table</a:t>
            </a:r>
            <a:r>
              <a:rPr lang="zh-TW" altLang="en-US" sz="2000" dirty="0"/>
              <a:t>。</a:t>
            </a:r>
          </a:p>
          <a:p>
            <a:r>
              <a:rPr lang="zh-TW" altLang="en-US" sz="2000" dirty="0"/>
              <a:t>商品分類</a:t>
            </a:r>
            <a:r>
              <a:rPr lang="en-US" altLang="zh-TW" sz="2000" dirty="0"/>
              <a:t>(Category)</a:t>
            </a:r>
            <a:r>
              <a:rPr lang="zh-TW" altLang="en-US" sz="2000" dirty="0"/>
              <a:t>：類別編號、類別名稱、廠商為多值，其中類別編號為唯一。</a:t>
            </a:r>
          </a:p>
          <a:p>
            <a:r>
              <a:rPr lang="zh-TW" altLang="en-US" sz="2200" dirty="0"/>
              <a:t>匯出紀錄</a:t>
            </a:r>
            <a:r>
              <a:rPr lang="en-US" altLang="zh-TW" sz="2200" dirty="0"/>
              <a:t>(Export)</a:t>
            </a:r>
            <a:r>
              <a:rPr lang="zh-TW" altLang="en-US" sz="2200" dirty="0"/>
              <a:t>：匯出單號、會員編號、日期、商品編號</a:t>
            </a:r>
            <a:r>
              <a:rPr lang="en-US" altLang="zh-TW" sz="2200" dirty="0"/>
              <a:t>(</a:t>
            </a:r>
            <a:r>
              <a:rPr lang="en-US" altLang="zh-TW" sz="2200" dirty="0" err="1"/>
              <a:t>pid</a:t>
            </a:r>
            <a:r>
              <a:rPr lang="en-US" altLang="zh-TW" sz="2200" dirty="0"/>
              <a:t>)</a:t>
            </a:r>
            <a:r>
              <a:rPr lang="zh-TW" altLang="en-US" sz="2200" dirty="0"/>
              <a:t>、當時商品價格</a:t>
            </a:r>
            <a:r>
              <a:rPr lang="en-US" altLang="zh-TW" sz="2200" dirty="0"/>
              <a:t>(</a:t>
            </a:r>
            <a:r>
              <a:rPr lang="en-US" altLang="zh-TW" sz="2200" dirty="0" err="1"/>
              <a:t>p_price</a:t>
            </a:r>
            <a:r>
              <a:rPr lang="en-US" altLang="zh-TW" sz="2200" dirty="0"/>
              <a:t>)</a:t>
            </a:r>
            <a:r>
              <a:rPr lang="zh-TW" altLang="en-US" sz="2200" dirty="0"/>
              <a:t>、總價格</a:t>
            </a:r>
            <a:r>
              <a:rPr lang="en-US" altLang="zh-TW" sz="2200" dirty="0"/>
              <a:t>(total price)</a:t>
            </a:r>
            <a:r>
              <a:rPr lang="zh-TW" altLang="en-US" sz="2200" dirty="0"/>
              <a:t>，其中匯出紀錄為唯一，紀錄使用者所繪出的資料紀錄。</a:t>
            </a:r>
          </a:p>
          <a:p>
            <a:r>
              <a:rPr lang="zh-TW" altLang="en-US" sz="2200" dirty="0"/>
              <a:t>此外，會員可以查詢商品，但不一定查的出結果。多位會員可以同時查詢一樣商品，也可以查詢多樣商品。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508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C000"/>
                </a:solidFill>
                <a:latin typeface="+mn-lt"/>
              </a:rPr>
              <a:t>ER</a:t>
            </a:r>
            <a:r>
              <a:rPr lang="zh-TW" altLang="en-US" sz="4800" b="1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en-US" altLang="zh-TW" sz="4800" b="1" dirty="0" smtClean="0">
                <a:solidFill>
                  <a:srgbClr val="FFC000"/>
                </a:solidFill>
                <a:latin typeface="+mn-lt"/>
              </a:rPr>
              <a:t>model-A</a:t>
            </a:r>
            <a:endParaRPr lang="zh-TW" altLang="en-US" sz="4800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13639" y="422665"/>
            <a:ext cx="5076563" cy="6768751"/>
          </a:xfrm>
        </p:spPr>
      </p:pic>
    </p:spTree>
    <p:extLst>
      <p:ext uri="{BB962C8B-B14F-4D97-AF65-F5344CB8AC3E}">
        <p14:creationId xmlns:p14="http://schemas.microsoft.com/office/powerpoint/2010/main" val="13235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C000"/>
                </a:solidFill>
                <a:latin typeface="+mn-lt"/>
              </a:rPr>
              <a:t>ER</a:t>
            </a:r>
            <a:r>
              <a:rPr lang="zh-TW" altLang="en-US" sz="4800" b="1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en-US" altLang="zh-TW" sz="4800" b="1" dirty="0" smtClean="0">
                <a:solidFill>
                  <a:srgbClr val="FFC000"/>
                </a:solidFill>
                <a:latin typeface="+mn-lt"/>
              </a:rPr>
              <a:t>model-B</a:t>
            </a:r>
            <a:endParaRPr lang="zh-TW" altLang="en-US" sz="4800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7074428" cy="4968552"/>
          </a:xfrm>
        </p:spPr>
      </p:pic>
    </p:spTree>
    <p:extLst>
      <p:ext uri="{BB962C8B-B14F-4D97-AF65-F5344CB8AC3E}">
        <p14:creationId xmlns:p14="http://schemas.microsoft.com/office/powerpoint/2010/main" val="17796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C000"/>
                </a:solidFill>
                <a:latin typeface="+mn-lt"/>
              </a:rPr>
              <a:t>Relational </a:t>
            </a:r>
            <a:r>
              <a:rPr lang="en-US" altLang="zh-TW" sz="4800" b="1" dirty="0" smtClean="0">
                <a:solidFill>
                  <a:srgbClr val="FFC000"/>
                </a:solidFill>
                <a:latin typeface="+mn-lt"/>
              </a:rPr>
              <a:t>model-A</a:t>
            </a:r>
            <a:endParaRPr lang="zh-TW" altLang="en-US" sz="4800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40642" y="395662"/>
            <a:ext cx="5238581" cy="6984775"/>
          </a:xfrm>
        </p:spPr>
      </p:pic>
    </p:spTree>
    <p:extLst>
      <p:ext uri="{BB962C8B-B14F-4D97-AF65-F5344CB8AC3E}">
        <p14:creationId xmlns:p14="http://schemas.microsoft.com/office/powerpoint/2010/main" val="70797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C000"/>
                </a:solidFill>
                <a:latin typeface="+mn-lt"/>
              </a:rPr>
              <a:t>Relational </a:t>
            </a:r>
            <a:r>
              <a:rPr lang="en-US" altLang="zh-TW" sz="4800" b="1" dirty="0" smtClean="0">
                <a:solidFill>
                  <a:srgbClr val="FFC000"/>
                </a:solidFill>
                <a:latin typeface="+mn-lt"/>
              </a:rPr>
              <a:t>model-B</a:t>
            </a:r>
            <a:endParaRPr lang="zh-TW" altLang="en-US" sz="4800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556792"/>
            <a:ext cx="8220403" cy="4717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8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C000"/>
                </a:solidFill>
                <a:latin typeface="+mn-lt"/>
              </a:rPr>
              <a:t>Testing data</a:t>
            </a:r>
            <a:endParaRPr lang="zh-TW" altLang="en-US" sz="4800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8568952" cy="4619702"/>
          </a:xfrm>
        </p:spPr>
      </p:pic>
    </p:spTree>
    <p:extLst>
      <p:ext uri="{BB962C8B-B14F-4D97-AF65-F5344CB8AC3E}">
        <p14:creationId xmlns:p14="http://schemas.microsoft.com/office/powerpoint/2010/main" val="21479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8652038" cy="3960440"/>
          </a:xfrm>
        </p:spPr>
      </p:pic>
    </p:spTree>
    <p:extLst>
      <p:ext uri="{BB962C8B-B14F-4D97-AF65-F5344CB8AC3E}">
        <p14:creationId xmlns:p14="http://schemas.microsoft.com/office/powerpoint/2010/main" val="2837211439"/>
      </p:ext>
    </p:extLst>
  </p:cSld>
  <p:clrMapOvr>
    <a:masterClrMapping/>
  </p:clrMapOvr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164</TotalTime>
  <Words>473</Words>
  <Application>Microsoft Office PowerPoint</Application>
  <PresentationFormat>如螢幕大小 (4:3)</PresentationFormat>
  <Paragraphs>32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科技</vt:lpstr>
      <vt:lpstr>Group12_傢俱查詢網</vt:lpstr>
      <vt:lpstr>組員及分工</vt:lpstr>
      <vt:lpstr>系統需求</vt:lpstr>
      <vt:lpstr>ER model-A</vt:lpstr>
      <vt:lpstr>ER model-B</vt:lpstr>
      <vt:lpstr>Relational model-A</vt:lpstr>
      <vt:lpstr>Relational model-B</vt:lpstr>
      <vt:lpstr>Testing data</vt:lpstr>
      <vt:lpstr>PowerPoint 簡報</vt:lpstr>
      <vt:lpstr>PowerPoint 簡報</vt:lpstr>
      <vt:lpstr>前端頁面</vt:lpstr>
      <vt:lpstr>PowerPoint 簡報</vt:lpstr>
      <vt:lpstr>Create_method</vt:lpstr>
      <vt:lpstr>Update_method</vt:lpstr>
      <vt:lpstr>自評度</vt:lpstr>
      <vt:lpstr>Trouble Faced</vt:lpstr>
      <vt:lpstr>謝謝聆聽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ASUS</cp:lastModifiedBy>
  <cp:revision>14</cp:revision>
  <dcterms:created xsi:type="dcterms:W3CDTF">2019-01-04T11:59:50Z</dcterms:created>
  <dcterms:modified xsi:type="dcterms:W3CDTF">2019-05-19T15:46:08Z</dcterms:modified>
</cp:coreProperties>
</file>