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59" r:id="rId5"/>
    <p:sldId id="264" r:id="rId6"/>
    <p:sldId id="261" r:id="rId7"/>
    <p:sldId id="266" r:id="rId8"/>
    <p:sldId id="267" r:id="rId9"/>
    <p:sldId id="262" r:id="rId10"/>
    <p:sldId id="268" r:id="rId11"/>
    <p:sldId id="269" r:id="rId12"/>
    <p:sldId id="270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Group12</a:t>
            </a:r>
            <a:r>
              <a:rPr lang="en-US" altLang="zh-TW" dirty="0" smtClean="0"/>
              <a:t>_</a:t>
            </a:r>
            <a:r>
              <a:rPr lang="zh-TW" altLang="en-US" dirty="0" smtClean="0"/>
              <a:t>網頁導航網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9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799241" cy="4032448"/>
          </a:xfrm>
        </p:spPr>
      </p:pic>
    </p:spTree>
    <p:extLst>
      <p:ext uri="{BB962C8B-B14F-4D97-AF65-F5344CB8AC3E}">
        <p14:creationId xmlns:p14="http://schemas.microsoft.com/office/powerpoint/2010/main" val="239060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solidFill>
                  <a:srgbClr val="FFC000"/>
                </a:solidFill>
                <a:latin typeface="+mn-lt"/>
              </a:rPr>
              <a:t>Create_method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785206" cy="4032448"/>
          </a:xfrm>
        </p:spPr>
      </p:pic>
    </p:spTree>
    <p:extLst>
      <p:ext uri="{BB962C8B-B14F-4D97-AF65-F5344CB8AC3E}">
        <p14:creationId xmlns:p14="http://schemas.microsoft.com/office/powerpoint/2010/main" val="284907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solidFill>
                  <a:srgbClr val="FFC000"/>
                </a:solidFill>
                <a:latin typeface="+mn-lt"/>
              </a:rPr>
              <a:t>Update_method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759328" cy="4392488"/>
          </a:xfrm>
        </p:spPr>
      </p:pic>
    </p:spTree>
    <p:extLst>
      <p:ext uri="{BB962C8B-B14F-4D97-AF65-F5344CB8AC3E}">
        <p14:creationId xmlns:p14="http://schemas.microsoft.com/office/powerpoint/2010/main" val="25987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  <a:latin typeface="+mj-ea"/>
              </a:rPr>
              <a:t>自評度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12776"/>
            <a:ext cx="5016890" cy="5016890"/>
          </a:xfrm>
        </p:spPr>
      </p:pic>
    </p:spTree>
    <p:extLst>
      <p:ext uri="{BB962C8B-B14F-4D97-AF65-F5344CB8AC3E}">
        <p14:creationId xmlns:p14="http://schemas.microsoft.com/office/powerpoint/2010/main" val="3810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Trouble Faced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跟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還有</a:t>
            </a:r>
            <a:r>
              <a:rPr lang="en-US" altLang="zh-TW" dirty="0" smtClean="0"/>
              <a:t>routes</a:t>
            </a:r>
            <a:r>
              <a:rPr lang="zh-TW" altLang="en-US" dirty="0" smtClean="0"/>
              <a:t>之間的操作很複雜對這三個架構的熟悉度仍要加強。</a:t>
            </a:r>
            <a:endParaRPr lang="en-US" altLang="zh-TW" dirty="0" smtClean="0"/>
          </a:p>
          <a:p>
            <a:r>
              <a:rPr lang="zh-TW" altLang="en-US" dirty="0" smtClean="0"/>
              <a:t>一開始寫得</a:t>
            </a:r>
            <a:r>
              <a:rPr lang="zh-TW" altLang="en-US" dirty="0"/>
              <a:t>很</a:t>
            </a:r>
            <a:r>
              <a:rPr lang="zh-TW" altLang="en-US" dirty="0" smtClean="0"/>
              <a:t>順，順利加進自己想加的功能，但後來發現沒有好好取名，全部都混在一起，搞得後面要找東西跟抓</a:t>
            </a:r>
            <a:r>
              <a:rPr lang="en-US" altLang="zh-TW" dirty="0" smtClean="0"/>
              <a:t>bug</a:t>
            </a:r>
            <a:r>
              <a:rPr lang="zh-TW" altLang="en-US" dirty="0" smtClean="0"/>
              <a:t>很麻煩。</a:t>
            </a:r>
            <a:endParaRPr lang="en-US" altLang="zh-TW" dirty="0" smtClean="0"/>
          </a:p>
          <a:p>
            <a:r>
              <a:rPr lang="zh-TW" altLang="en-US" dirty="0"/>
              <a:t>聽聞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已久，但此次是第一次使用它，</a:t>
            </a:r>
            <a:r>
              <a:rPr lang="zh-TW" altLang="en-US" dirty="0"/>
              <a:t>幸虧有會</a:t>
            </a:r>
            <a:r>
              <a:rPr lang="zh-TW" altLang="en-US" dirty="0" smtClean="0"/>
              <a:t>這方面的組員協助才能</a:t>
            </a:r>
            <a:r>
              <a:rPr lang="zh-TW" altLang="en-US" dirty="0"/>
              <a:t>相對</a:t>
            </a:r>
            <a:r>
              <a:rPr lang="zh-TW" altLang="en-US" dirty="0" smtClean="0"/>
              <a:t>輕鬆的上手，了解到多人合作使用它真的方便。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8910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624736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 smtClean="0">
                <a:solidFill>
                  <a:srgbClr val="FFC000"/>
                </a:solidFill>
              </a:rPr>
              <a:t>謝謝聆聽</a:t>
            </a:r>
            <a:endParaRPr lang="zh-TW" altLang="en-US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FFC000"/>
                </a:solidFill>
              </a:rPr>
              <a:t>組員及分工</a:t>
            </a:r>
            <a:endParaRPr lang="zh-TW" altLang="en-US" sz="4800" b="1" dirty="0">
              <a:solidFill>
                <a:srgbClr val="FFC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5400599"/>
          </a:xfrm>
        </p:spPr>
        <p:txBody>
          <a:bodyPr/>
          <a:lstStyle/>
          <a:p>
            <a:r>
              <a:rPr lang="zh-TW" altLang="en-US" dirty="0" smtClean="0"/>
              <a:t>黃子銓：</a:t>
            </a:r>
            <a:r>
              <a:rPr lang="en-US" altLang="zh-TW" dirty="0" err="1" smtClean="0"/>
              <a:t>huanzochen</a:t>
            </a:r>
            <a:endParaRPr lang="en-US" altLang="zh-TW" dirty="0" smtClean="0"/>
          </a:p>
          <a:p>
            <a:r>
              <a:rPr lang="zh-TW" altLang="en-US" dirty="0" smtClean="0"/>
              <a:t>前後端連結、前端資料的顯示與再設計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戴小雅： </a:t>
            </a:r>
            <a:r>
              <a:rPr lang="en-US" altLang="zh-TW" dirty="0" err="1" smtClean="0"/>
              <a:t>Michelletai</a:t>
            </a:r>
            <a:endParaRPr lang="en-US" altLang="zh-TW" dirty="0" smtClean="0"/>
          </a:p>
          <a:p>
            <a:r>
              <a:rPr lang="en-US" altLang="zh-TW" dirty="0" smtClean="0"/>
              <a:t>PPT</a:t>
            </a:r>
            <a:r>
              <a:rPr lang="zh-TW" altLang="en-US" dirty="0" smtClean="0"/>
              <a:t>版面設計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羅宇凡：</a:t>
            </a:r>
            <a:r>
              <a:rPr lang="en-US" altLang="zh-TW" dirty="0" smtClean="0"/>
              <a:t>HarryLuo227</a:t>
            </a:r>
          </a:p>
          <a:p>
            <a:r>
              <a:rPr lang="en-US" altLang="zh-TW" dirty="0" smtClean="0"/>
              <a:t>Template</a:t>
            </a:r>
            <a:r>
              <a:rPr lang="zh-TW" altLang="en-US" dirty="0" smtClean="0"/>
              <a:t>找尋、</a:t>
            </a:r>
            <a:r>
              <a:rPr lang="en-US" altLang="zh-TW" dirty="0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繪製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9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56"/>
            <a:ext cx="7467600" cy="1143000"/>
          </a:xfrm>
        </p:spPr>
        <p:txBody>
          <a:bodyPr/>
          <a:lstStyle/>
          <a:p>
            <a:r>
              <a:rPr lang="zh-TW" altLang="en-US" sz="4400" b="1" dirty="0">
                <a:solidFill>
                  <a:srgbClr val="FFC000"/>
                </a:solidFill>
              </a:rPr>
              <a:t>系統需求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87727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zh-TW" altLang="en-US" sz="2400" dirty="0"/>
              <a:t>假設要架設</a:t>
            </a:r>
            <a:r>
              <a:rPr lang="zh-TW" altLang="en-US" sz="2400" dirty="0" smtClean="0"/>
              <a:t>一個</a:t>
            </a:r>
            <a:r>
              <a:rPr lang="zh-TW" altLang="en-US" sz="2400" dirty="0"/>
              <a:t>網站導航</a:t>
            </a:r>
            <a:r>
              <a:rPr lang="zh-TW" altLang="en-US" sz="2400" dirty="0" smtClean="0"/>
              <a:t>系統，連結基本常見的家具網站，此外也連結至家具查詢網，讓使用者可使用包含</a:t>
            </a:r>
            <a:r>
              <a:rPr lang="zh-TW" altLang="en-US" sz="2400" dirty="0"/>
              <a:t>各式各樣的家具陳列及分類。該系統可以記錄使用者喜愛的商品，並提供價格試</a:t>
            </a:r>
            <a:r>
              <a:rPr lang="zh-TW" altLang="en-US" sz="2400" dirty="0" smtClean="0"/>
              <a:t>算</a:t>
            </a:r>
            <a:r>
              <a:rPr lang="en-US" altLang="zh-TW" sz="2400" dirty="0" smtClean="0"/>
              <a:t>......</a:t>
            </a:r>
            <a:r>
              <a:rPr lang="zh-TW" altLang="en-US" sz="2400" dirty="0" smtClean="0"/>
              <a:t>等。</a:t>
            </a:r>
            <a:endParaRPr lang="en-US" altLang="zh-TW" sz="2400" dirty="0" smtClean="0"/>
          </a:p>
          <a:p>
            <a:pPr marL="36576" indent="0">
              <a:buNone/>
            </a:pPr>
            <a:endParaRPr lang="zh-TW" altLang="en-US" sz="2400" dirty="0"/>
          </a:p>
          <a:p>
            <a:r>
              <a:rPr lang="zh-TW" altLang="en-US" sz="2200" dirty="0" smtClean="0">
                <a:latin typeface="+mn-ea"/>
              </a:rPr>
              <a:t>網站介紹</a:t>
            </a:r>
            <a:r>
              <a:rPr lang="en-US" altLang="zh-TW" sz="2200" dirty="0" smtClean="0">
                <a:latin typeface="+mn-ea"/>
              </a:rPr>
              <a:t>(</a:t>
            </a:r>
            <a:r>
              <a:rPr lang="en-US" altLang="zh-TW" sz="2200" dirty="0" err="1" smtClean="0">
                <a:latin typeface="+mn-ea"/>
              </a:rPr>
              <a:t>Websitedesc</a:t>
            </a:r>
            <a:r>
              <a:rPr lang="en-US" altLang="zh-TW" sz="2200" dirty="0" smtClean="0">
                <a:latin typeface="+mn-ea"/>
              </a:rPr>
              <a:t>)</a:t>
            </a:r>
            <a:r>
              <a:rPr lang="zh-TW" altLang="en-US" sz="2200" dirty="0" smtClean="0">
                <a:latin typeface="+mn-ea"/>
              </a:rPr>
              <a:t>：</a:t>
            </a:r>
            <a:r>
              <a:rPr lang="zh-TW" altLang="en-US" sz="2200" dirty="0">
                <a:latin typeface="+mn-ea"/>
              </a:rPr>
              <a:t>網站</a:t>
            </a:r>
            <a:r>
              <a:rPr lang="zh-TW" altLang="en-US" sz="2200" dirty="0" smtClean="0">
                <a:latin typeface="+mn-ea"/>
              </a:rPr>
              <a:t>名稱</a:t>
            </a:r>
            <a:r>
              <a:rPr lang="en-US" altLang="zh-TW" sz="2200" dirty="0" smtClean="0">
                <a:latin typeface="+mn-ea"/>
              </a:rPr>
              <a:t>(name)</a:t>
            </a:r>
            <a:r>
              <a:rPr lang="zh-TW" altLang="en-US" sz="2200" dirty="0" smtClean="0">
                <a:latin typeface="+mn-ea"/>
              </a:rPr>
              <a:t>、</a:t>
            </a:r>
            <a:r>
              <a:rPr lang="zh-TW" altLang="en-US" sz="2200" dirty="0" smtClean="0">
                <a:latin typeface="+mn-ea"/>
              </a:rPr>
              <a:t>介紹</a:t>
            </a:r>
            <a:r>
              <a:rPr lang="en-US" altLang="zh-TW" sz="2200" dirty="0" smtClean="0">
                <a:latin typeface="+mn-ea"/>
              </a:rPr>
              <a:t>(</a:t>
            </a:r>
            <a:r>
              <a:rPr lang="en-US" altLang="zh-TW" sz="2200" dirty="0" err="1" smtClean="0">
                <a:latin typeface="+mn-ea"/>
              </a:rPr>
              <a:t>desc</a:t>
            </a:r>
            <a:r>
              <a:rPr lang="en-US" altLang="zh-TW" sz="2200" dirty="0" smtClean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，其中網站</a:t>
            </a:r>
            <a:r>
              <a:rPr lang="zh-TW" altLang="en-US" sz="2200" dirty="0" smtClean="0">
                <a:latin typeface="+mn-ea"/>
              </a:rPr>
              <a:t>名稱</a:t>
            </a:r>
            <a:r>
              <a:rPr lang="en-US" altLang="zh-TW" sz="2200" dirty="0" err="1" smtClean="0">
                <a:latin typeface="+mn-ea"/>
              </a:rPr>
              <a:t>Primarykey</a:t>
            </a:r>
            <a:r>
              <a:rPr lang="zh-TW" altLang="en-US" sz="2200" dirty="0" smtClean="0">
                <a:latin typeface="+mn-ea"/>
              </a:rPr>
              <a:t>。</a:t>
            </a:r>
            <a:endParaRPr lang="zh-TW" altLang="en-US" sz="2200" dirty="0">
              <a:latin typeface="+mn-ea"/>
            </a:endParaRPr>
          </a:p>
          <a:p>
            <a:r>
              <a:rPr lang="zh-TW" altLang="en-US" sz="2200" dirty="0" smtClean="0">
                <a:latin typeface="+mn-ea"/>
              </a:rPr>
              <a:t>網站</a:t>
            </a:r>
            <a:r>
              <a:rPr lang="en-US" altLang="zh-TW" sz="2200" dirty="0" smtClean="0">
                <a:latin typeface="+mn-ea"/>
              </a:rPr>
              <a:t>(</a:t>
            </a:r>
            <a:r>
              <a:rPr lang="en-US" altLang="zh-TW" sz="2200" dirty="0" err="1" smtClean="0">
                <a:latin typeface="+mn-ea"/>
              </a:rPr>
              <a:t>Websiteurl</a:t>
            </a:r>
            <a:r>
              <a:rPr lang="en-US" altLang="zh-TW" sz="2200" dirty="0" smtClean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：</a:t>
            </a:r>
            <a:r>
              <a:rPr lang="zh-TW" altLang="en-US" sz="2200" dirty="0" smtClean="0">
                <a:latin typeface="+mn-ea"/>
              </a:rPr>
              <a:t>網站</a:t>
            </a:r>
            <a:r>
              <a:rPr lang="zh-TW" altLang="en-US" sz="2200" dirty="0">
                <a:latin typeface="+mn-ea"/>
              </a:rPr>
              <a:t>編號</a:t>
            </a:r>
            <a:r>
              <a:rPr lang="en-US" altLang="zh-TW" sz="2200" dirty="0" smtClean="0">
                <a:latin typeface="+mn-ea"/>
              </a:rPr>
              <a:t>(id) </a:t>
            </a:r>
            <a:r>
              <a:rPr lang="zh-TW" altLang="en-US" sz="2200" dirty="0">
                <a:latin typeface="+mn-ea"/>
              </a:rPr>
              <a:t>、網站名稱</a:t>
            </a:r>
            <a:r>
              <a:rPr lang="en-US" altLang="zh-TW" sz="2200" dirty="0">
                <a:latin typeface="+mn-ea"/>
              </a:rPr>
              <a:t>(name) </a:t>
            </a:r>
            <a:r>
              <a:rPr lang="zh-TW" altLang="en-US" sz="2200" dirty="0" smtClean="0">
                <a:latin typeface="+mn-ea"/>
              </a:rPr>
              <a:t>、網址</a:t>
            </a:r>
            <a:r>
              <a:rPr lang="en-US" altLang="zh-TW" sz="2200" dirty="0" smtClean="0">
                <a:latin typeface="+mn-ea"/>
              </a:rPr>
              <a:t>(</a:t>
            </a:r>
            <a:r>
              <a:rPr lang="en-US" altLang="zh-TW" sz="2200" dirty="0" err="1" smtClean="0">
                <a:latin typeface="+mn-ea"/>
              </a:rPr>
              <a:t>url</a:t>
            </a:r>
            <a:r>
              <a:rPr lang="en-US" altLang="zh-TW" sz="2200" dirty="0" smtClean="0">
                <a:latin typeface="+mn-ea"/>
              </a:rPr>
              <a:t>)</a:t>
            </a:r>
            <a:r>
              <a:rPr lang="zh-TW" altLang="en-US" sz="2200" dirty="0" smtClean="0">
                <a:latin typeface="+mn-ea"/>
              </a:rPr>
              <a:t>、連結建立時間</a:t>
            </a:r>
            <a:r>
              <a:rPr lang="en-US" altLang="zh-TW" sz="2200" dirty="0" smtClean="0">
                <a:latin typeface="+mn-ea"/>
              </a:rPr>
              <a:t>(</a:t>
            </a:r>
            <a:r>
              <a:rPr lang="en-US" altLang="zh-TW" sz="2200" dirty="0" err="1" smtClean="0">
                <a:latin typeface="+mn-ea"/>
              </a:rPr>
              <a:t>createTime</a:t>
            </a:r>
            <a:r>
              <a:rPr lang="en-US" altLang="zh-TW" sz="2200" dirty="0" smtClean="0">
                <a:latin typeface="+mn-ea"/>
              </a:rPr>
              <a:t>)</a:t>
            </a:r>
            <a:r>
              <a:rPr lang="zh-TW" altLang="en-US" sz="2200" dirty="0" smtClean="0">
                <a:latin typeface="+mn-ea"/>
              </a:rPr>
              <a:t>，其中網站編號</a:t>
            </a:r>
            <a:r>
              <a:rPr lang="zh-TW" altLang="en-US" sz="2200" dirty="0" smtClean="0">
                <a:latin typeface="+mn-ea"/>
              </a:rPr>
              <a:t>和</a:t>
            </a:r>
            <a:r>
              <a:rPr lang="zh-TW" altLang="en-US" sz="2200" dirty="0">
                <a:latin typeface="+mn-ea"/>
              </a:rPr>
              <a:t>網站名稱</a:t>
            </a:r>
            <a:r>
              <a:rPr lang="zh-TW" altLang="en-US" sz="2200" dirty="0" smtClean="0">
                <a:latin typeface="+mn-ea"/>
              </a:rPr>
              <a:t>為</a:t>
            </a:r>
            <a:r>
              <a:rPr lang="en-US" altLang="zh-TW" sz="2200" dirty="0" err="1">
                <a:latin typeface="+mn-ea"/>
              </a:rPr>
              <a:t>Primarykey</a:t>
            </a:r>
            <a:r>
              <a:rPr lang="en-US" altLang="zh-TW" sz="2200" dirty="0">
                <a:latin typeface="+mn-ea"/>
              </a:rPr>
              <a:t> </a:t>
            </a:r>
            <a:r>
              <a:rPr lang="zh-TW" altLang="en-US" sz="2200" dirty="0" smtClean="0">
                <a:latin typeface="+mn-ea"/>
              </a:rPr>
              <a:t>。</a:t>
            </a:r>
            <a:endParaRPr lang="zh-TW" altLang="en-US" sz="2200" dirty="0">
              <a:latin typeface="+mn-ea"/>
            </a:endParaRPr>
          </a:p>
          <a:p>
            <a:r>
              <a:rPr lang="zh-TW" altLang="en-US" sz="2200" dirty="0" smtClean="0">
                <a:latin typeface="+mn-ea"/>
              </a:rPr>
              <a:t>網站示意圖</a:t>
            </a:r>
            <a:r>
              <a:rPr lang="en-US" altLang="zh-TW" sz="2200" dirty="0" smtClean="0">
                <a:latin typeface="+mn-ea"/>
              </a:rPr>
              <a:t>(</a:t>
            </a:r>
            <a:r>
              <a:rPr lang="en-US" altLang="zh-TW" sz="2200" dirty="0" err="1" smtClean="0">
                <a:latin typeface="+mn-ea"/>
              </a:rPr>
              <a:t>Websitepic</a:t>
            </a:r>
            <a:r>
              <a:rPr lang="en-US" altLang="zh-TW" sz="2200" dirty="0" smtClean="0">
                <a:latin typeface="+mn-ea"/>
              </a:rPr>
              <a:t>)</a:t>
            </a:r>
            <a:r>
              <a:rPr lang="zh-TW" altLang="en-US" sz="2200" dirty="0" smtClean="0">
                <a:latin typeface="+mn-ea"/>
              </a:rPr>
              <a:t>：</a:t>
            </a:r>
            <a:r>
              <a:rPr lang="zh-TW" altLang="en-US" sz="2200" dirty="0">
                <a:latin typeface="+mn-ea"/>
              </a:rPr>
              <a:t>網站名稱</a:t>
            </a:r>
            <a:r>
              <a:rPr lang="en-US" altLang="zh-TW" sz="2200" dirty="0">
                <a:latin typeface="+mn-ea"/>
              </a:rPr>
              <a:t>(name)</a:t>
            </a:r>
            <a:r>
              <a:rPr lang="zh-TW" altLang="en-US" sz="2200" dirty="0" smtClean="0">
                <a:latin typeface="+mn-ea"/>
              </a:rPr>
              <a:t>、圖片</a:t>
            </a:r>
            <a:r>
              <a:rPr lang="en-US" altLang="zh-TW" sz="2200" dirty="0" smtClean="0">
                <a:latin typeface="+mn-ea"/>
              </a:rPr>
              <a:t>(pic)</a:t>
            </a:r>
            <a:r>
              <a:rPr lang="zh-TW" altLang="en-US" sz="2200" dirty="0">
                <a:latin typeface="+mn-ea"/>
              </a:rPr>
              <a:t>，其中網站名稱</a:t>
            </a:r>
            <a:r>
              <a:rPr lang="en-US" altLang="zh-TW" sz="2200" dirty="0" err="1">
                <a:latin typeface="+mn-ea"/>
              </a:rPr>
              <a:t>Primarykey</a:t>
            </a:r>
            <a:r>
              <a:rPr lang="zh-TW" altLang="en-US" sz="2200" dirty="0">
                <a:latin typeface="+mn-ea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0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ER</a:t>
            </a:r>
            <a:r>
              <a:rPr lang="zh-TW" altLang="en-US" sz="48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model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268760"/>
            <a:ext cx="7344817" cy="5249020"/>
          </a:xfrm>
        </p:spPr>
      </p:pic>
    </p:spTree>
    <p:extLst>
      <p:ext uri="{BB962C8B-B14F-4D97-AF65-F5344CB8AC3E}">
        <p14:creationId xmlns:p14="http://schemas.microsoft.com/office/powerpoint/2010/main" val="13235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Relational </a:t>
            </a:r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model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488832" cy="5184576"/>
          </a:xfrm>
        </p:spPr>
      </p:pic>
    </p:spTree>
    <p:extLst>
      <p:ext uri="{BB962C8B-B14F-4D97-AF65-F5344CB8AC3E}">
        <p14:creationId xmlns:p14="http://schemas.microsoft.com/office/powerpoint/2010/main" val="7079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Testing data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568952" cy="4619702"/>
          </a:xfrm>
        </p:spPr>
      </p:pic>
    </p:spTree>
    <p:extLst>
      <p:ext uri="{BB962C8B-B14F-4D97-AF65-F5344CB8AC3E}">
        <p14:creationId xmlns:p14="http://schemas.microsoft.com/office/powerpoint/2010/main" val="214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652038" cy="3960440"/>
          </a:xfrm>
        </p:spPr>
      </p:pic>
    </p:spTree>
    <p:extLst>
      <p:ext uri="{BB962C8B-B14F-4D97-AF65-F5344CB8AC3E}">
        <p14:creationId xmlns:p14="http://schemas.microsoft.com/office/powerpoint/2010/main" val="283721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71188" cy="3960440"/>
          </a:xfrm>
        </p:spPr>
      </p:pic>
    </p:spTree>
    <p:extLst>
      <p:ext uri="{BB962C8B-B14F-4D97-AF65-F5344CB8AC3E}">
        <p14:creationId xmlns:p14="http://schemas.microsoft.com/office/powerpoint/2010/main" val="24617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</a:rPr>
              <a:t>前端頁面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43373" cy="4032448"/>
          </a:xfrm>
        </p:spPr>
      </p:pic>
    </p:spTree>
    <p:extLst>
      <p:ext uri="{BB962C8B-B14F-4D97-AF65-F5344CB8AC3E}">
        <p14:creationId xmlns:p14="http://schemas.microsoft.com/office/powerpoint/2010/main" val="20693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188</TotalTime>
  <Words>292</Words>
  <Application>Microsoft Office PowerPoint</Application>
  <PresentationFormat>如螢幕大小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科技</vt:lpstr>
      <vt:lpstr>Group12_網頁導航網</vt:lpstr>
      <vt:lpstr>組員及分工</vt:lpstr>
      <vt:lpstr>系統需求</vt:lpstr>
      <vt:lpstr>ER model</vt:lpstr>
      <vt:lpstr>Relational model</vt:lpstr>
      <vt:lpstr>Testing data</vt:lpstr>
      <vt:lpstr>PowerPoint 簡報</vt:lpstr>
      <vt:lpstr>PowerPoint 簡報</vt:lpstr>
      <vt:lpstr>前端頁面</vt:lpstr>
      <vt:lpstr>PowerPoint 簡報</vt:lpstr>
      <vt:lpstr>Create_method</vt:lpstr>
      <vt:lpstr>Update_method</vt:lpstr>
      <vt:lpstr>自評度</vt:lpstr>
      <vt:lpstr>Trouble Faced</vt:lpstr>
      <vt:lpstr>謝謝聆聽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16</cp:revision>
  <dcterms:created xsi:type="dcterms:W3CDTF">2019-01-04T11:59:50Z</dcterms:created>
  <dcterms:modified xsi:type="dcterms:W3CDTF">2019-05-20T03:26:39Z</dcterms:modified>
</cp:coreProperties>
</file>