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6" r:id="rId8"/>
    <p:sldId id="267" r:id="rId9"/>
    <p:sldId id="262" r:id="rId10"/>
    <p:sldId id="275" r:id="rId11"/>
    <p:sldId id="268" r:id="rId12"/>
    <p:sldId id="269" r:id="rId13"/>
    <p:sldId id="270" r:id="rId14"/>
    <p:sldId id="271" r:id="rId15"/>
    <p:sldId id="274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>
        <p:scale>
          <a:sx n="75" d="100"/>
          <a:sy n="75" d="100"/>
        </p:scale>
        <p:origin x="1829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Group12_</a:t>
            </a:r>
            <a:r>
              <a:rPr lang="zh-TW" altLang="en-US" dirty="0"/>
              <a:t>網頁導航網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原</a:t>
            </a:r>
            <a:r>
              <a:rPr lang="zh-TW" altLang="en-US" sz="4800" b="1" dirty="0" smtClean="0">
                <a:solidFill>
                  <a:srgbClr val="FFC000"/>
                </a:solidFill>
              </a:rPr>
              <a:t>網站</a:t>
            </a:r>
            <a:r>
              <a:rPr lang="zh-TW" altLang="en-US" sz="4800" b="1" dirty="0" smtClean="0">
                <a:solidFill>
                  <a:srgbClr val="FFC000"/>
                </a:solidFill>
              </a:rPr>
              <a:t>頁</a:t>
            </a:r>
            <a:r>
              <a:rPr lang="zh-TW" altLang="en-US" sz="4800" b="1" dirty="0">
                <a:solidFill>
                  <a:srgbClr val="FFC000"/>
                </a:solidFill>
              </a:rPr>
              <a:t>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1338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016890" cy="5016890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Trouble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zh-TW" altLang="en-US" dirty="0"/>
              <a:t>伺服器上傳流量控管</a:t>
            </a:r>
            <a:r>
              <a:rPr lang="en-US" altLang="zh-TW" dirty="0"/>
              <a:t>(</a:t>
            </a:r>
            <a:r>
              <a:rPr lang="zh-TW" altLang="en-US" dirty="0"/>
              <a:t>圖片，字型</a:t>
            </a:r>
            <a:r>
              <a:rPr lang="en-US" altLang="zh-TW" dirty="0"/>
              <a:t>…)</a:t>
            </a:r>
          </a:p>
          <a:p>
            <a:r>
              <a:rPr lang="en-US" altLang="zh-TW" dirty="0"/>
              <a:t>CDN</a:t>
            </a:r>
            <a:r>
              <a:rPr lang="zh-TW" altLang="en-US" dirty="0"/>
              <a:t>，如何防止</a:t>
            </a:r>
            <a:r>
              <a:rPr lang="en-US" altLang="zh-TW" dirty="0"/>
              <a:t>Web crawler?</a:t>
            </a:r>
          </a:p>
          <a:p>
            <a:r>
              <a:rPr lang="zh-TW" altLang="en-US" dirty="0"/>
              <a:t>玩轉</a:t>
            </a:r>
            <a:r>
              <a:rPr lang="en-US" altLang="zh-TW" dirty="0"/>
              <a:t>CSS</a:t>
            </a:r>
            <a:r>
              <a:rPr lang="zh-TW" altLang="en-US"/>
              <a:t>功力待加強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43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solidFill>
                  <a:srgbClr val="FFC000"/>
                </a:solidFill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組員及分工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/>
              <a:t>黃子銓：</a:t>
            </a:r>
            <a:r>
              <a:rPr lang="en-US" altLang="zh-TW" dirty="0" err="1"/>
              <a:t>huanzochen</a:t>
            </a:r>
            <a:endParaRPr lang="en-US" altLang="zh-TW" dirty="0"/>
          </a:p>
          <a:p>
            <a:r>
              <a:rPr lang="zh-TW" altLang="en-US" dirty="0"/>
              <a:t>前後端連結、前端資料的顯示與再設計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/>
              <a:t>Michelletai</a:t>
            </a:r>
            <a:endParaRPr lang="en-US" altLang="zh-TW" dirty="0"/>
          </a:p>
          <a:p>
            <a:r>
              <a:rPr lang="en-US" altLang="zh-TW" dirty="0"/>
              <a:t>PPT</a:t>
            </a:r>
            <a:r>
              <a:rPr lang="zh-TW" altLang="en-US" dirty="0"/>
              <a:t>版面設計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羅宇凡：</a:t>
            </a:r>
            <a:r>
              <a:rPr lang="en-US" altLang="zh-TW" dirty="0"/>
              <a:t>HarryLuo227</a:t>
            </a:r>
          </a:p>
          <a:p>
            <a:r>
              <a:rPr lang="en-US" altLang="zh-TW" dirty="0"/>
              <a:t>Template</a:t>
            </a:r>
            <a:r>
              <a:rPr lang="zh-TW" altLang="en-US" dirty="0"/>
              <a:t>找尋、</a:t>
            </a:r>
            <a:r>
              <a:rPr lang="en-US" altLang="zh-TW" dirty="0"/>
              <a:t>PPT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繪製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假設要架設一個網站導航系統，連結基本常見的家具網站，此外也連結至家具查詢網，讓使用者可使用包含各式各樣的家具陳列及分類。該系統可以記錄使用者喜愛的商品，並提供價格試算</a:t>
            </a:r>
            <a:r>
              <a:rPr lang="en-US" altLang="zh-TW" sz="2400" dirty="0"/>
              <a:t>......</a:t>
            </a:r>
            <a:r>
              <a:rPr lang="zh-TW" altLang="en-US" sz="2400" dirty="0"/>
              <a:t>等。</a:t>
            </a:r>
            <a:endParaRPr lang="en-US" altLang="zh-TW" sz="2400" dirty="0"/>
          </a:p>
          <a:p>
            <a:pPr marL="36576" indent="0">
              <a:buNone/>
            </a:pPr>
            <a:endParaRPr lang="zh-TW" altLang="en-US" sz="2400" dirty="0"/>
          </a:p>
          <a:p>
            <a:r>
              <a:rPr lang="zh-TW" altLang="en-US" sz="2200" dirty="0">
                <a:latin typeface="+mn-ea"/>
              </a:rPr>
              <a:t>網站介紹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Websitedesc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：網站名稱</a:t>
            </a:r>
            <a:r>
              <a:rPr lang="en-US" altLang="zh-TW" sz="2200" dirty="0">
                <a:latin typeface="+mn-ea"/>
              </a:rPr>
              <a:t>(name)</a:t>
            </a:r>
            <a:r>
              <a:rPr lang="zh-TW" altLang="en-US" sz="2200" dirty="0">
                <a:latin typeface="+mn-ea"/>
              </a:rPr>
              <a:t>、介紹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desc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，其中網站名稱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zh-TW" altLang="en-US" sz="2200" dirty="0">
                <a:latin typeface="+mn-ea"/>
              </a:rPr>
              <a:t>。</a:t>
            </a:r>
          </a:p>
          <a:p>
            <a:r>
              <a:rPr lang="zh-TW" altLang="en-US" sz="2200" dirty="0">
                <a:latin typeface="+mn-ea"/>
              </a:rPr>
              <a:t>網站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Websiteurl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：網站編號</a:t>
            </a:r>
            <a:r>
              <a:rPr lang="en-US" altLang="zh-TW" sz="2200" dirty="0">
                <a:latin typeface="+mn-ea"/>
              </a:rPr>
              <a:t>(id) </a:t>
            </a:r>
            <a:r>
              <a:rPr lang="zh-TW" altLang="en-US" sz="2200" dirty="0">
                <a:latin typeface="+mn-ea"/>
              </a:rPr>
              <a:t>、網站名稱</a:t>
            </a:r>
            <a:r>
              <a:rPr lang="en-US" altLang="zh-TW" sz="2200" dirty="0">
                <a:latin typeface="+mn-ea"/>
              </a:rPr>
              <a:t>(name) </a:t>
            </a:r>
            <a:r>
              <a:rPr lang="zh-TW" altLang="en-US" sz="2200" dirty="0">
                <a:latin typeface="+mn-ea"/>
              </a:rPr>
              <a:t>、網址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url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、連結建立時間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createTime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，其中網站編號和網站名稱為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en-US" altLang="zh-TW" sz="2200" dirty="0">
                <a:latin typeface="+mn-ea"/>
              </a:rPr>
              <a:t> </a:t>
            </a:r>
            <a:r>
              <a:rPr lang="zh-TW" altLang="en-US" sz="2200" dirty="0">
                <a:latin typeface="+mn-ea"/>
              </a:rPr>
              <a:t>。</a:t>
            </a:r>
          </a:p>
          <a:p>
            <a:r>
              <a:rPr lang="zh-TW" altLang="en-US" sz="2200" dirty="0">
                <a:latin typeface="+mn-ea"/>
              </a:rPr>
              <a:t>網站示意圖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Websitepic</a:t>
            </a:r>
            <a:r>
              <a:rPr lang="en-US" altLang="zh-TW" sz="2200" dirty="0">
                <a:latin typeface="+mn-ea"/>
              </a:rPr>
              <a:t>)</a:t>
            </a:r>
            <a:r>
              <a:rPr lang="zh-TW" altLang="en-US" sz="2200" dirty="0">
                <a:latin typeface="+mn-ea"/>
              </a:rPr>
              <a:t>：網站名稱</a:t>
            </a:r>
            <a:r>
              <a:rPr lang="en-US" altLang="zh-TW" sz="2200" dirty="0">
                <a:latin typeface="+mn-ea"/>
              </a:rPr>
              <a:t>(name)</a:t>
            </a:r>
            <a:r>
              <a:rPr lang="zh-TW" altLang="en-US" sz="2200" dirty="0">
                <a:latin typeface="+mn-ea"/>
              </a:rPr>
              <a:t>、圖片</a:t>
            </a:r>
            <a:r>
              <a:rPr lang="en-US" altLang="zh-TW" sz="2200" dirty="0">
                <a:latin typeface="+mn-ea"/>
              </a:rPr>
              <a:t>(pic)</a:t>
            </a:r>
            <a:r>
              <a:rPr lang="zh-TW" altLang="en-US" sz="2200" dirty="0">
                <a:latin typeface="+mn-ea"/>
              </a:rPr>
              <a:t>，其中網站名稱</a:t>
            </a:r>
            <a:r>
              <a:rPr lang="en-US" altLang="zh-TW" sz="2200" dirty="0" err="1">
                <a:latin typeface="+mn-ea"/>
              </a:rPr>
              <a:t>Primarykey</a:t>
            </a:r>
            <a:r>
              <a:rPr lang="zh-TW" altLang="en-US" sz="2200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7344817" cy="5249020"/>
          </a:xfrm>
        </p:spPr>
      </p:pic>
    </p:spTree>
    <p:extLst>
      <p:ext uri="{BB962C8B-B14F-4D97-AF65-F5344CB8AC3E}">
        <p14:creationId xmlns:p14="http://schemas.microsoft.com/office/powerpoint/2010/main" val="1323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Relational 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488832" cy="5184576"/>
          </a:xfrm>
        </p:spPr>
      </p:pic>
    </p:spTree>
    <p:extLst>
      <p:ext uri="{BB962C8B-B14F-4D97-AF65-F5344CB8AC3E}">
        <p14:creationId xmlns:p14="http://schemas.microsoft.com/office/powerpoint/2010/main" val="707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C000"/>
                </a:solidFill>
              </a:rPr>
              <a:t>首頁</a:t>
            </a:r>
            <a:endParaRPr lang="zh-TW" altLang="en-US" sz="4800" b="1" dirty="0">
              <a:solidFill>
                <a:srgbClr val="FFC00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54205" cy="4320480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252</TotalTime>
  <Words>219</Words>
  <Application>Microsoft Office PowerPoint</Application>
  <PresentationFormat>如螢幕大小 (4:3)</PresentationFormat>
  <Paragraphs>29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Franklin Gothic Book</vt:lpstr>
      <vt:lpstr>Wingdings 2</vt:lpstr>
      <vt:lpstr>科技</vt:lpstr>
      <vt:lpstr>Group12_網頁導航網</vt:lpstr>
      <vt:lpstr>組員及分工</vt:lpstr>
      <vt:lpstr>系統需求</vt:lpstr>
      <vt:lpstr>ER model</vt:lpstr>
      <vt:lpstr>Relational model</vt:lpstr>
      <vt:lpstr>Testing data</vt:lpstr>
      <vt:lpstr>PowerPoint 簡報</vt:lpstr>
      <vt:lpstr>PowerPoint 簡報</vt:lpstr>
      <vt:lpstr>首頁</vt:lpstr>
      <vt:lpstr>原網站頁面</vt:lpstr>
      <vt:lpstr>PowerPoint 簡報</vt:lpstr>
      <vt:lpstr>Create_method</vt:lpstr>
      <vt:lpstr>Update_method</vt:lpstr>
      <vt:lpstr>自評度</vt:lpstr>
      <vt:lpstr>Trouble Faced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User</cp:lastModifiedBy>
  <cp:revision>20</cp:revision>
  <dcterms:created xsi:type="dcterms:W3CDTF">2019-01-04T11:59:50Z</dcterms:created>
  <dcterms:modified xsi:type="dcterms:W3CDTF">2019-05-20T07:13:56Z</dcterms:modified>
</cp:coreProperties>
</file>