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9" r:id="rId5"/>
    <p:sldId id="264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FE59BB-D4C5-425E-89C3-8768E5350534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Group12_</a:t>
            </a:r>
            <a:r>
              <a:rPr lang="zh-TW" altLang="en-US" dirty="0" smtClean="0"/>
              <a:t>傢俱</a:t>
            </a:r>
            <a:r>
              <a:rPr lang="zh-TW" altLang="en-US" dirty="0"/>
              <a:t>查詢網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9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99241" cy="4032448"/>
          </a:xfrm>
        </p:spPr>
      </p:pic>
    </p:spTree>
    <p:extLst>
      <p:ext uri="{BB962C8B-B14F-4D97-AF65-F5344CB8AC3E}">
        <p14:creationId xmlns:p14="http://schemas.microsoft.com/office/powerpoint/2010/main" val="239060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Create_method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785206" cy="4032448"/>
          </a:xfrm>
        </p:spPr>
      </p:pic>
    </p:spTree>
    <p:extLst>
      <p:ext uri="{BB962C8B-B14F-4D97-AF65-F5344CB8AC3E}">
        <p14:creationId xmlns:p14="http://schemas.microsoft.com/office/powerpoint/2010/main" val="284907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Update_method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59328" cy="4392488"/>
          </a:xfrm>
        </p:spPr>
      </p:pic>
    </p:spTree>
    <p:extLst>
      <p:ext uri="{BB962C8B-B14F-4D97-AF65-F5344CB8AC3E}">
        <p14:creationId xmlns:p14="http://schemas.microsoft.com/office/powerpoint/2010/main" val="25987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  <a:latin typeface="+mj-ea"/>
              </a:rPr>
              <a:t>自評度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128838" cy="5545139"/>
          </a:xfrm>
        </p:spPr>
      </p:pic>
    </p:spTree>
    <p:extLst>
      <p:ext uri="{BB962C8B-B14F-4D97-AF65-F5344CB8AC3E}">
        <p14:creationId xmlns:p14="http://schemas.microsoft.com/office/powerpoint/2010/main" val="3810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Trouble Faced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跟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還有</a:t>
            </a:r>
            <a:r>
              <a:rPr lang="en-US" altLang="zh-TW" dirty="0" smtClean="0"/>
              <a:t>routes</a:t>
            </a:r>
            <a:r>
              <a:rPr lang="zh-TW" altLang="en-US" dirty="0" smtClean="0"/>
              <a:t>之間的操作很複雜對這三個架構的熟悉度仍要加強。</a:t>
            </a:r>
            <a:endParaRPr lang="en-US" altLang="zh-TW" dirty="0" smtClean="0"/>
          </a:p>
          <a:p>
            <a:r>
              <a:rPr lang="zh-TW" altLang="en-US" dirty="0" smtClean="0"/>
              <a:t>一開始寫得</a:t>
            </a:r>
            <a:r>
              <a:rPr lang="zh-TW" altLang="en-US" dirty="0"/>
              <a:t>很</a:t>
            </a:r>
            <a:r>
              <a:rPr lang="zh-TW" altLang="en-US" dirty="0" smtClean="0"/>
              <a:t>順，順利加進自己想加的功能，但後來發現沒有好好取名，全部都混在一起，搞得後面要找東西跟抓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很麻煩。</a:t>
            </a:r>
            <a:endParaRPr lang="en-US" altLang="zh-TW" dirty="0" smtClean="0"/>
          </a:p>
          <a:p>
            <a:r>
              <a:rPr lang="zh-TW" altLang="en-US" dirty="0"/>
              <a:t>聽聞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已久，但此次是第一次使用它，</a:t>
            </a:r>
            <a:r>
              <a:rPr lang="zh-TW" altLang="en-US" dirty="0"/>
              <a:t>幸虧有會</a:t>
            </a:r>
            <a:r>
              <a:rPr lang="zh-TW" altLang="en-US" dirty="0" smtClean="0"/>
              <a:t>這方面的組員協助才能</a:t>
            </a:r>
            <a:r>
              <a:rPr lang="zh-TW" altLang="en-US" dirty="0"/>
              <a:t>相對</a:t>
            </a:r>
            <a:r>
              <a:rPr lang="zh-TW" altLang="en-US" dirty="0" smtClean="0"/>
              <a:t>輕鬆的上手，了解到多人合作使用它真的方便。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91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624736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 smtClean="0">
                <a:solidFill>
                  <a:srgbClr val="FFC000"/>
                </a:solidFill>
              </a:rPr>
              <a:t>謝謝聆聽</a:t>
            </a:r>
            <a:endParaRPr lang="zh-TW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FFC000"/>
                </a:solidFill>
              </a:rPr>
              <a:t>組員及分工</a:t>
            </a:r>
            <a:endParaRPr lang="zh-TW" alt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400599"/>
          </a:xfrm>
        </p:spPr>
        <p:txBody>
          <a:bodyPr/>
          <a:lstStyle/>
          <a:p>
            <a:r>
              <a:rPr lang="zh-TW" altLang="en-US" dirty="0" smtClean="0"/>
              <a:t>黃子銓：</a:t>
            </a:r>
            <a:r>
              <a:rPr lang="en-US" altLang="zh-TW" dirty="0" err="1" smtClean="0"/>
              <a:t>huanzochen</a:t>
            </a:r>
            <a:endParaRPr lang="en-US" altLang="zh-TW" dirty="0" smtClean="0"/>
          </a:p>
          <a:p>
            <a:r>
              <a:rPr lang="en-US" altLang="zh-TW" sz="2400" dirty="0" smtClean="0"/>
              <a:t>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DATABASE</a:t>
            </a:r>
            <a:r>
              <a:rPr lang="zh-TW" altLang="en-US" sz="2400" dirty="0" smtClean="0"/>
              <a:t>共用設定、資料搜尋與新增、</a:t>
            </a:r>
            <a:r>
              <a:rPr lang="en-US" altLang="zh-TW" sz="2400" dirty="0" smtClean="0"/>
              <a:t>CRUD</a:t>
            </a:r>
            <a:r>
              <a:rPr lang="zh-TW" altLang="en-US" sz="2400" dirty="0" smtClean="0"/>
              <a:t>設計</a:t>
            </a:r>
            <a:endParaRPr lang="en-US" altLang="zh-TW" sz="2400" dirty="0" smtClean="0"/>
          </a:p>
          <a:p>
            <a:endParaRPr lang="en-US" altLang="zh-TW" dirty="0"/>
          </a:p>
          <a:p>
            <a:r>
              <a:rPr lang="zh-TW" altLang="en-US" dirty="0"/>
              <a:t>戴小雅： </a:t>
            </a:r>
            <a:r>
              <a:rPr lang="en-US" altLang="zh-TW" dirty="0" err="1" smtClean="0"/>
              <a:t>Michelletai</a:t>
            </a:r>
            <a:endParaRPr lang="en-US" altLang="zh-TW" dirty="0" smtClean="0"/>
          </a:p>
          <a:p>
            <a:r>
              <a:rPr lang="zh-TW" altLang="en-US" sz="2400" dirty="0"/>
              <a:t>前端頁</a:t>
            </a:r>
            <a:r>
              <a:rPr lang="zh-TW" altLang="en-US" sz="2400" dirty="0" smtClean="0"/>
              <a:t>面、資料搜尋與新增、</a:t>
            </a:r>
            <a:r>
              <a:rPr lang="en-US" altLang="zh-TW" sz="2400" dirty="0" smtClean="0"/>
              <a:t>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、</a:t>
            </a:r>
            <a:r>
              <a:rPr lang="en-US" altLang="zh-TW" sz="2400" smtClean="0"/>
              <a:t>RELATIONAL</a:t>
            </a:r>
            <a:r>
              <a:rPr lang="zh-TW" altLang="en-US" sz="2400" smtClean="0"/>
              <a:t> </a:t>
            </a:r>
            <a:r>
              <a:rPr lang="en-US" altLang="zh-TW" sz="2400" dirty="0" smtClean="0"/>
              <a:t>MODEL</a:t>
            </a:r>
          </a:p>
          <a:p>
            <a:endParaRPr lang="en-US" altLang="zh-TW" dirty="0"/>
          </a:p>
          <a:p>
            <a:r>
              <a:rPr lang="zh-TW" altLang="en-US" dirty="0" smtClean="0"/>
              <a:t>羅宇凡：</a:t>
            </a:r>
            <a:r>
              <a:rPr lang="en-US" altLang="zh-TW" dirty="0" smtClean="0"/>
              <a:t>HarryLuo227</a:t>
            </a:r>
          </a:p>
          <a:p>
            <a:r>
              <a:rPr lang="zh-TW" altLang="en-US" sz="2400" dirty="0"/>
              <a:t>資料</a:t>
            </a:r>
            <a:r>
              <a:rPr lang="zh-TW" altLang="en-US" sz="2400" dirty="0" smtClean="0"/>
              <a:t>搜尋與新增、</a:t>
            </a:r>
            <a:r>
              <a:rPr lang="zh-TW" altLang="en-US" sz="2400" dirty="0"/>
              <a:t>前端頁</a:t>
            </a:r>
            <a:r>
              <a:rPr lang="zh-TW" altLang="en-US" sz="2400" dirty="0" smtClean="0"/>
              <a:t>面、</a:t>
            </a:r>
            <a:r>
              <a:rPr lang="en-US" altLang="zh-TW" sz="2400" dirty="0" smtClean="0"/>
              <a:t>PPT</a:t>
            </a:r>
            <a:r>
              <a:rPr lang="zh-TW" altLang="en-US" sz="2400" dirty="0" smtClean="0"/>
              <a:t>設計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FFC000"/>
                </a:solidFill>
              </a:rPr>
              <a:t>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zh-TW" altLang="en-US" sz="2400" dirty="0"/>
              <a:t>假設要架設一個家具查詢系統，包含各式各樣的家具陳列及分類。該系統可以記錄使用者喜愛的商品，並提供價格試算、產品比較的功能。使用者可也以製作喜歡之產品的匯出列表，方便日後採購需要。</a:t>
            </a:r>
          </a:p>
          <a:p>
            <a:r>
              <a:rPr lang="zh-TW" altLang="en-US" sz="2000" dirty="0" smtClean="0"/>
              <a:t>會員</a:t>
            </a:r>
            <a:r>
              <a:rPr lang="zh-TW" altLang="en-US" sz="2000" dirty="0"/>
              <a:t>系統</a:t>
            </a:r>
            <a:r>
              <a:rPr lang="en-US" altLang="zh-TW" sz="2000" dirty="0"/>
              <a:t>(Member)</a:t>
            </a:r>
            <a:r>
              <a:rPr lang="zh-TW" altLang="en-US" sz="2000" dirty="0"/>
              <a:t>：包含會員編號、姓名、性別、住址、</a:t>
            </a:r>
            <a:r>
              <a:rPr lang="en-US" altLang="zh-TW" sz="2000" dirty="0"/>
              <a:t>Email</a:t>
            </a:r>
            <a:r>
              <a:rPr lang="zh-TW" altLang="en-US" sz="2000" dirty="0"/>
              <a:t>，其中會員編號為唯一，其姓名可能會同名所以又多個。</a:t>
            </a:r>
          </a:p>
          <a:p>
            <a:r>
              <a:rPr lang="zh-TW" altLang="en-US" sz="2000" dirty="0"/>
              <a:t>商品</a:t>
            </a:r>
            <a:r>
              <a:rPr lang="en-US" altLang="zh-TW" sz="2000" dirty="0"/>
              <a:t>(Product)</a:t>
            </a:r>
            <a:r>
              <a:rPr lang="zh-TW" altLang="en-US" sz="2000" dirty="0"/>
              <a:t>：包含商品編號、商品名稱、金額、規格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寬、規格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深、規格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高、類別編號、商品來源網址，其中商品編號為唯一，規格分別是長、寬和高，類別編號對應到其</a:t>
            </a:r>
            <a:r>
              <a:rPr lang="en-US" altLang="zh-TW" sz="2000" dirty="0"/>
              <a:t>table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我的最愛</a:t>
            </a:r>
            <a:r>
              <a:rPr lang="en-US" altLang="zh-TW" sz="2000" dirty="0"/>
              <a:t>(</a:t>
            </a:r>
            <a:r>
              <a:rPr lang="en-US" altLang="zh-TW" sz="2000" dirty="0" err="1"/>
              <a:t>Wish_list</a:t>
            </a:r>
            <a:r>
              <a:rPr lang="en-US" altLang="zh-TW" sz="2000" dirty="0"/>
              <a:t>)</a:t>
            </a:r>
            <a:r>
              <a:rPr lang="zh-TW" altLang="en-US" sz="2000" dirty="0"/>
              <a:t>：會員編號、商品編號、加入日期，其中會員編號和商品編號為</a:t>
            </a:r>
            <a:r>
              <a:rPr lang="en-US" altLang="zh-TW" sz="2000" dirty="0" err="1"/>
              <a:t>Primarykey</a:t>
            </a:r>
            <a:r>
              <a:rPr lang="zh-TW" altLang="en-US" sz="2000" dirty="0"/>
              <a:t>，因為一個會員可以有多個喜歡的商品，會員編號和商品編號各對應到其</a:t>
            </a:r>
            <a:r>
              <a:rPr lang="en-US" altLang="zh-TW" sz="2000" dirty="0"/>
              <a:t>table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商品分類</a:t>
            </a:r>
            <a:r>
              <a:rPr lang="en-US" altLang="zh-TW" sz="2000" dirty="0"/>
              <a:t>(Category)</a:t>
            </a:r>
            <a:r>
              <a:rPr lang="zh-TW" altLang="en-US" sz="2000" dirty="0"/>
              <a:t>：類別編號、類別名稱、廠商為多值，其中類別編號為唯一。</a:t>
            </a:r>
          </a:p>
          <a:p>
            <a:r>
              <a:rPr lang="zh-TW" altLang="en-US" sz="2200" dirty="0"/>
              <a:t>匯出紀錄</a:t>
            </a:r>
            <a:r>
              <a:rPr lang="en-US" altLang="zh-TW" sz="2200" dirty="0"/>
              <a:t>(Export)</a:t>
            </a:r>
            <a:r>
              <a:rPr lang="zh-TW" altLang="en-US" sz="2200" dirty="0"/>
              <a:t>：匯出單號、會員編號、日期、商品編號</a:t>
            </a:r>
            <a:r>
              <a:rPr lang="en-US" altLang="zh-TW" sz="2200" dirty="0"/>
              <a:t>(</a:t>
            </a:r>
            <a:r>
              <a:rPr lang="en-US" altLang="zh-TW" sz="2200" dirty="0" err="1"/>
              <a:t>pid</a:t>
            </a:r>
            <a:r>
              <a:rPr lang="en-US" altLang="zh-TW" sz="2200" dirty="0"/>
              <a:t>)</a:t>
            </a:r>
            <a:r>
              <a:rPr lang="zh-TW" altLang="en-US" sz="2200" dirty="0"/>
              <a:t>、當時商品價格</a:t>
            </a:r>
            <a:r>
              <a:rPr lang="en-US" altLang="zh-TW" sz="2200" dirty="0"/>
              <a:t>(</a:t>
            </a:r>
            <a:r>
              <a:rPr lang="en-US" altLang="zh-TW" sz="2200" dirty="0" err="1"/>
              <a:t>p_price</a:t>
            </a:r>
            <a:r>
              <a:rPr lang="en-US" altLang="zh-TW" sz="2200" dirty="0"/>
              <a:t>)</a:t>
            </a:r>
            <a:r>
              <a:rPr lang="zh-TW" altLang="en-US" sz="2200" dirty="0"/>
              <a:t>、總價格</a:t>
            </a:r>
            <a:r>
              <a:rPr lang="en-US" altLang="zh-TW" sz="2200" dirty="0"/>
              <a:t>(total price)</a:t>
            </a:r>
            <a:r>
              <a:rPr lang="zh-TW" altLang="en-US" sz="2200" dirty="0"/>
              <a:t>，其中匯出紀錄為唯一，紀錄使用者所繪出的資料紀錄。</a:t>
            </a:r>
          </a:p>
          <a:p>
            <a:r>
              <a:rPr lang="zh-TW" altLang="en-US" sz="2200" dirty="0"/>
              <a:t>此外，會員可以查詢商品，但不一定查的出結果。多位會員可以同時查詢一樣商品，也可以查詢多樣商品。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ER</a:t>
            </a:r>
            <a:r>
              <a:rPr lang="zh-TW" altLang="en-US" sz="48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074428" cy="4968552"/>
          </a:xfrm>
        </p:spPr>
      </p:pic>
    </p:spTree>
    <p:extLst>
      <p:ext uri="{BB962C8B-B14F-4D97-AF65-F5344CB8AC3E}">
        <p14:creationId xmlns:p14="http://schemas.microsoft.com/office/powerpoint/2010/main" val="1323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Relational 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220403" cy="471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9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Testing data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619702"/>
          </a:xfrm>
        </p:spPr>
      </p:pic>
    </p:spTree>
    <p:extLst>
      <p:ext uri="{BB962C8B-B14F-4D97-AF65-F5344CB8AC3E}">
        <p14:creationId xmlns:p14="http://schemas.microsoft.com/office/powerpoint/2010/main" val="214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52038" cy="3960440"/>
          </a:xfrm>
        </p:spPr>
      </p:pic>
    </p:spTree>
    <p:extLst>
      <p:ext uri="{BB962C8B-B14F-4D97-AF65-F5344CB8AC3E}">
        <p14:creationId xmlns:p14="http://schemas.microsoft.com/office/powerpoint/2010/main" val="28372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71188" cy="3960440"/>
          </a:xfrm>
        </p:spPr>
      </p:pic>
    </p:spTree>
    <p:extLst>
      <p:ext uri="{BB962C8B-B14F-4D97-AF65-F5344CB8AC3E}">
        <p14:creationId xmlns:p14="http://schemas.microsoft.com/office/powerpoint/2010/main" val="2461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前端頁面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3373" cy="4032448"/>
          </a:xfrm>
        </p:spPr>
      </p:pic>
    </p:spTree>
    <p:extLst>
      <p:ext uri="{BB962C8B-B14F-4D97-AF65-F5344CB8AC3E}">
        <p14:creationId xmlns:p14="http://schemas.microsoft.com/office/powerpoint/2010/main" val="20693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161</TotalTime>
  <Words>469</Words>
  <Application>Microsoft Office PowerPoint</Application>
  <PresentationFormat>如螢幕大小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科技</vt:lpstr>
      <vt:lpstr>Group12_傢俱查詢網</vt:lpstr>
      <vt:lpstr>組員及分工</vt:lpstr>
      <vt:lpstr>系統需求</vt:lpstr>
      <vt:lpstr>ER model</vt:lpstr>
      <vt:lpstr>Relational model</vt:lpstr>
      <vt:lpstr>Testing data</vt:lpstr>
      <vt:lpstr>PowerPoint 簡報</vt:lpstr>
      <vt:lpstr>PowerPoint 簡報</vt:lpstr>
      <vt:lpstr>前端頁面</vt:lpstr>
      <vt:lpstr>PowerPoint 簡報</vt:lpstr>
      <vt:lpstr>Create_method</vt:lpstr>
      <vt:lpstr>Update_method</vt:lpstr>
      <vt:lpstr>自評度</vt:lpstr>
      <vt:lpstr>Trouble Faced</vt:lpstr>
      <vt:lpstr>謝謝聆聽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13</cp:revision>
  <dcterms:created xsi:type="dcterms:W3CDTF">2019-01-04T11:59:50Z</dcterms:created>
  <dcterms:modified xsi:type="dcterms:W3CDTF">2019-01-07T09:28:44Z</dcterms:modified>
</cp:coreProperties>
</file>