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1" r:id="rId5"/>
    <p:sldId id="293" r:id="rId6"/>
    <p:sldId id="295" r:id="rId7"/>
    <p:sldId id="282" r:id="rId8"/>
    <p:sldId id="298" r:id="rId9"/>
    <p:sldId id="296" r:id="rId10"/>
    <p:sldId id="294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536" userDrawn="1">
          <p15:clr>
            <a:srgbClr val="A4A3A4"/>
          </p15:clr>
        </p15:guide>
        <p15:guide id="4" pos="6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ADF27-EFED-44F8-A567-10EE79D54DA8}" v="222" dt="2022-12-08T14:30:58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6807" autoAdjust="0"/>
  </p:normalViewPr>
  <p:slideViewPr>
    <p:cSldViewPr snapToGrid="0">
      <p:cViewPr varScale="1">
        <p:scale>
          <a:sx n="60" d="100"/>
          <a:sy n="60" d="100"/>
        </p:scale>
        <p:origin x="288" y="28"/>
      </p:cViewPr>
      <p:guideLst>
        <p:guide pos="1224"/>
        <p:guide pos="3840"/>
        <p:guide orient="horz" pos="1536"/>
        <p:guide pos="6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9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E06DA1-7254-4F83-B1E4-BF5F76CF72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8C967-1BD9-490C-B0D9-862040818F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1B13C-E24E-4D8B-B1C2-CE80D9872803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FE8E8-087F-468F-A82E-B9C86AEB6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55752-D1FE-4251-80C6-AF69BCEDDC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41243-E346-4AF8-A8BE-A00B651C5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32031-6297-4D45-B38B-29B38A09B924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9A8F8-ADC6-401C-83FE-1703170D9E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7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5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2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08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1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3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7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4814306"/>
            <a:ext cx="11430000" cy="914400"/>
          </a:xfrm>
        </p:spPr>
        <p:txBody>
          <a:bodyPr anchor="b" anchorCtr="0">
            <a:normAutofit/>
          </a:bodyPr>
          <a:lstStyle>
            <a:lvl1pPr algn="ctr">
              <a:defRPr sz="4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7142"/>
            <a:ext cx="91440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C2095F-7B39-4759-AE92-AE50B6BA53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71800" cy="4498848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B0A5D79-F0F4-45CE-B062-C2E357A061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88640" y="0"/>
            <a:ext cx="2971800" cy="4498848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05D607A-0932-4D45-85E9-8409F3427E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77280" y="0"/>
            <a:ext cx="2971800" cy="4498848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61B2D-4407-42D9-AB65-087A0993DC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65920" y="0"/>
            <a:ext cx="2971800" cy="4498848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grpSp>
        <p:nvGrpSpPr>
          <p:cNvPr id="9" name="Bottom Right">
            <a:extLst>
              <a:ext uri="{FF2B5EF4-FFF2-40B4-BE49-F238E27FC236}">
                <a16:creationId xmlns:a16="http://schemas.microsoft.com/office/drawing/2014/main" id="{0ADFF9C3-7C25-4ED5-81ED-9431FC8E3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-1" y="4222592"/>
            <a:ext cx="4572000" cy="2635408"/>
            <a:chOff x="7980400" y="3276601"/>
            <a:chExt cx="4211600" cy="3581399"/>
          </a:xfrm>
        </p:grpSpPr>
        <p:grpSp>
          <p:nvGrpSpPr>
            <p:cNvPr id="10" name="Graphic 157">
              <a:extLst>
                <a:ext uri="{FF2B5EF4-FFF2-40B4-BE49-F238E27FC236}">
                  <a16:creationId xmlns:a16="http://schemas.microsoft.com/office/drawing/2014/main" id="{3855FED8-087A-4ECA-B19E-7F86739CB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2" name="Freeform: Shape 24">
                <a:extLst>
                  <a:ext uri="{FF2B5EF4-FFF2-40B4-BE49-F238E27FC236}">
                    <a16:creationId xmlns:a16="http://schemas.microsoft.com/office/drawing/2014/main" id="{A926BA7E-AF91-486C-A25D-9D87EB199516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3" name="Freeform: Shape 25">
                <a:extLst>
                  <a:ext uri="{FF2B5EF4-FFF2-40B4-BE49-F238E27FC236}">
                    <a16:creationId xmlns:a16="http://schemas.microsoft.com/office/drawing/2014/main" id="{86FE3C9D-35BA-4B6F-BA75-1B08C63477BB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4" name="Freeform: Shape 26">
                <a:extLst>
                  <a:ext uri="{FF2B5EF4-FFF2-40B4-BE49-F238E27FC236}">
                    <a16:creationId xmlns:a16="http://schemas.microsoft.com/office/drawing/2014/main" id="{23288AEC-C6CA-4B67-910D-25E4BD97343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5" name="Freeform: Shape 30">
                <a:extLst>
                  <a:ext uri="{FF2B5EF4-FFF2-40B4-BE49-F238E27FC236}">
                    <a16:creationId xmlns:a16="http://schemas.microsoft.com/office/drawing/2014/main" id="{6F549CCC-D405-4BA1-A232-C56449416BE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6" name="Freeform: Shape 31">
                <a:extLst>
                  <a:ext uri="{FF2B5EF4-FFF2-40B4-BE49-F238E27FC236}">
                    <a16:creationId xmlns:a16="http://schemas.microsoft.com/office/drawing/2014/main" id="{0173928B-6BE7-48C8-BC2D-FA9D803DE7F3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7" name="Freeform: Shape 32">
                <a:extLst>
                  <a:ext uri="{FF2B5EF4-FFF2-40B4-BE49-F238E27FC236}">
                    <a16:creationId xmlns:a16="http://schemas.microsoft.com/office/drawing/2014/main" id="{15D84E21-7BFE-4F1A-AFFC-A624A12B433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8" name="Freeform: Shape 36">
                <a:extLst>
                  <a:ext uri="{FF2B5EF4-FFF2-40B4-BE49-F238E27FC236}">
                    <a16:creationId xmlns:a16="http://schemas.microsoft.com/office/drawing/2014/main" id="{2DEA3AAE-0C03-42C2-A70B-763D840692BB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</p:grpSp>
        <p:sp>
          <p:nvSpPr>
            <p:cNvPr id="11" name="Freeform: Shape 23">
              <a:extLst>
                <a:ext uri="{FF2B5EF4-FFF2-40B4-BE49-F238E27FC236}">
                  <a16:creationId xmlns:a16="http://schemas.microsoft.com/office/drawing/2014/main" id="{B7386810-4CAD-4571-8758-D163D51A4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for Product Laun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1000"/>
            <a:ext cx="10972800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Bottom Right">
            <a:extLst>
              <a:ext uri="{FF2B5EF4-FFF2-40B4-BE49-F238E27FC236}">
                <a16:creationId xmlns:a16="http://schemas.microsoft.com/office/drawing/2014/main" id="{3F4EA131-028B-4E70-968A-F18FD27D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7" name="Graphic 157">
              <a:extLst>
                <a:ext uri="{FF2B5EF4-FFF2-40B4-BE49-F238E27FC236}">
                  <a16:creationId xmlns:a16="http://schemas.microsoft.com/office/drawing/2014/main" id="{35B6ADC5-2993-4C95-8FC0-E843BACAE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id="{174FA252-C254-4DAB-A71B-2263B4B5F97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0" name="Freeform: Shape 25">
                <a:extLst>
                  <a:ext uri="{FF2B5EF4-FFF2-40B4-BE49-F238E27FC236}">
                    <a16:creationId xmlns:a16="http://schemas.microsoft.com/office/drawing/2014/main" id="{B8C83007-5E21-486E-9DBB-38D4DFA65B88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1" name="Freeform: Shape 26">
                <a:extLst>
                  <a:ext uri="{FF2B5EF4-FFF2-40B4-BE49-F238E27FC236}">
                    <a16:creationId xmlns:a16="http://schemas.microsoft.com/office/drawing/2014/main" id="{1CA85DBE-60A4-4A34-A031-ED1979A4BEA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2" name="Freeform: Shape 30">
                <a:extLst>
                  <a:ext uri="{FF2B5EF4-FFF2-40B4-BE49-F238E27FC236}">
                    <a16:creationId xmlns:a16="http://schemas.microsoft.com/office/drawing/2014/main" id="{4438E01A-3963-4B12-94A1-C68FBA48D5EB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3" name="Freeform: Shape 31">
                <a:extLst>
                  <a:ext uri="{FF2B5EF4-FFF2-40B4-BE49-F238E27FC236}">
                    <a16:creationId xmlns:a16="http://schemas.microsoft.com/office/drawing/2014/main" id="{0EDE04B1-4206-4F98-AD4E-C7F4E612668C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4" name="Freeform: Shape 32">
                <a:extLst>
                  <a:ext uri="{FF2B5EF4-FFF2-40B4-BE49-F238E27FC236}">
                    <a16:creationId xmlns:a16="http://schemas.microsoft.com/office/drawing/2014/main" id="{13D5B5F8-89AD-4F43-BD6E-2066CC4A486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5" name="Freeform: Shape 36">
                <a:extLst>
                  <a:ext uri="{FF2B5EF4-FFF2-40B4-BE49-F238E27FC236}">
                    <a16:creationId xmlns:a16="http://schemas.microsoft.com/office/drawing/2014/main" id="{3F74D39B-7972-40FC-B9BA-41B1C9C31C4C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</p:grpSp>
        <p:sp>
          <p:nvSpPr>
            <p:cNvPr id="8" name="Freeform: Shape 23">
              <a:extLst>
                <a:ext uri="{FF2B5EF4-FFF2-40B4-BE49-F238E27FC236}">
                  <a16:creationId xmlns:a16="http://schemas.microsoft.com/office/drawing/2014/main" id="{85043687-D36C-4351-BB73-5FD8143B1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GB" noProof="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235D5-C9A4-4BE8-BA73-CB43044C0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200" y="2124766"/>
            <a:ext cx="1828800" cy="27432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335D8-9532-4971-B398-4A92330E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08521" y="2120360"/>
            <a:ext cx="1828800" cy="2743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A1F96-B917-4C7C-AC49-6F5A63D2D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842" y="2115954"/>
            <a:ext cx="1828800" cy="274320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92F025-DDF7-4E7F-8D91-219F785DC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49163" y="2111548"/>
            <a:ext cx="1828800" cy="274320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1C09E-D15F-45A5-B238-7BCA8F43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484" y="2129173"/>
            <a:ext cx="1828800" cy="27432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nline Image Placeholder 28">
            <a:extLst>
              <a:ext uri="{FF2B5EF4-FFF2-40B4-BE49-F238E27FC236}">
                <a16:creationId xmlns:a16="http://schemas.microsoft.com/office/drawing/2014/main" id="{4C52CFE3-834C-47CD-B83D-EE3E9BDF7EB0}"/>
              </a:ext>
            </a:extLst>
          </p:cNvPr>
          <p:cNvSpPr>
            <a:spLocks noGrp="1"/>
          </p:cNvSpPr>
          <p:nvPr>
            <p:ph type="clipArt" sz="quarter" idx="14" hasCustomPrompt="1"/>
          </p:nvPr>
        </p:nvSpPr>
        <p:spPr>
          <a:xfrm>
            <a:off x="1408176" y="2423160"/>
            <a:ext cx="685800" cy="6858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982BCC9-60AF-46F4-9F98-66B6A4EEC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2688" y="3364992"/>
            <a:ext cx="1645920" cy="31089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F8538CE-C709-4E03-BEA0-595C483288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3450" y="3721516"/>
            <a:ext cx="1645920" cy="83210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Online Image Placeholder 28">
            <a:extLst>
              <a:ext uri="{FF2B5EF4-FFF2-40B4-BE49-F238E27FC236}">
                <a16:creationId xmlns:a16="http://schemas.microsoft.com/office/drawing/2014/main" id="{DBF1F06A-E008-4A1F-B15D-8B17A96843C4}"/>
              </a:ext>
            </a:extLst>
          </p:cNvPr>
          <p:cNvSpPr>
            <a:spLocks noGrp="1"/>
          </p:cNvSpPr>
          <p:nvPr>
            <p:ph type="clipArt" sz="quarter" idx="13" hasCustomPrompt="1"/>
          </p:nvPr>
        </p:nvSpPr>
        <p:spPr>
          <a:xfrm>
            <a:off x="3584448" y="2423160"/>
            <a:ext cx="685800" cy="6858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Text Placeholder 34">
            <a:extLst>
              <a:ext uri="{FF2B5EF4-FFF2-40B4-BE49-F238E27FC236}">
                <a16:creationId xmlns:a16="http://schemas.microsoft.com/office/drawing/2014/main" id="{22E02583-A68C-461F-A7EA-CCB799FF8CE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99816" y="3355848"/>
            <a:ext cx="1645920" cy="31089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28AFEAEF-5DBC-4899-A91D-67ACF62EE8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99816" y="3721516"/>
            <a:ext cx="1645920" cy="83210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Online Image Placeholder 28">
            <a:extLst>
              <a:ext uri="{FF2B5EF4-FFF2-40B4-BE49-F238E27FC236}">
                <a16:creationId xmlns:a16="http://schemas.microsoft.com/office/drawing/2014/main" id="{4E80734C-00E1-4859-9CBC-72F685ED3ECA}"/>
              </a:ext>
            </a:extLst>
          </p:cNvPr>
          <p:cNvSpPr>
            <a:spLocks noGrp="1"/>
          </p:cNvSpPr>
          <p:nvPr>
            <p:ph type="clipArt" sz="quarter" idx="15" hasCustomPrompt="1"/>
          </p:nvPr>
        </p:nvSpPr>
        <p:spPr>
          <a:xfrm>
            <a:off x="5751576" y="2423160"/>
            <a:ext cx="685800" cy="6858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2BCDF99A-2A2D-450C-A2EC-855BF8CF34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6944" y="3355848"/>
            <a:ext cx="1645920" cy="31089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F9B9826B-7B62-4748-A213-35BC39ABA1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66944" y="3721516"/>
            <a:ext cx="1645920" cy="83210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Online Image Placeholder 28">
            <a:extLst>
              <a:ext uri="{FF2B5EF4-FFF2-40B4-BE49-F238E27FC236}">
                <a16:creationId xmlns:a16="http://schemas.microsoft.com/office/drawing/2014/main" id="{A4C3FC1B-B692-43CB-A148-E1C8F5215715}"/>
              </a:ext>
            </a:extLst>
          </p:cNvPr>
          <p:cNvSpPr>
            <a:spLocks noGrp="1"/>
          </p:cNvSpPr>
          <p:nvPr>
            <p:ph type="clipArt" sz="quarter" idx="16" hasCustomPrompt="1"/>
          </p:nvPr>
        </p:nvSpPr>
        <p:spPr>
          <a:xfrm>
            <a:off x="7964424" y="2459736"/>
            <a:ext cx="685800" cy="6858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2" name="Text Placeholder 34">
            <a:extLst>
              <a:ext uri="{FF2B5EF4-FFF2-40B4-BE49-F238E27FC236}">
                <a16:creationId xmlns:a16="http://schemas.microsoft.com/office/drawing/2014/main" id="{6F67F147-F73B-41A8-BDE9-C0362A249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216" y="3355848"/>
            <a:ext cx="1645920" cy="31089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36">
            <a:extLst>
              <a:ext uri="{FF2B5EF4-FFF2-40B4-BE49-F238E27FC236}">
                <a16:creationId xmlns:a16="http://schemas.microsoft.com/office/drawing/2014/main" id="{05CCB676-6291-4B66-8B0C-D2807FFDC0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43216" y="3721516"/>
            <a:ext cx="1645920" cy="83210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Online Image Placeholder 28">
            <a:extLst>
              <a:ext uri="{FF2B5EF4-FFF2-40B4-BE49-F238E27FC236}">
                <a16:creationId xmlns:a16="http://schemas.microsoft.com/office/drawing/2014/main" id="{FE385F6E-CA59-470E-B2EE-A9275BD02513}"/>
              </a:ext>
            </a:extLst>
          </p:cNvPr>
          <p:cNvSpPr>
            <a:spLocks noGrp="1"/>
          </p:cNvSpPr>
          <p:nvPr>
            <p:ph type="clipArt" sz="quarter" idx="17" hasCustomPrompt="1"/>
          </p:nvPr>
        </p:nvSpPr>
        <p:spPr>
          <a:xfrm>
            <a:off x="10085832" y="2459736"/>
            <a:ext cx="685800" cy="6858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ED597C6A-309C-4388-AD51-3CA4C7D322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10344" y="3359348"/>
            <a:ext cx="1645920" cy="31089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5" name="Text Placeholder 36">
            <a:extLst>
              <a:ext uri="{FF2B5EF4-FFF2-40B4-BE49-F238E27FC236}">
                <a16:creationId xmlns:a16="http://schemas.microsoft.com/office/drawing/2014/main" id="{4FAEDD7A-7EFF-4683-B485-0E7C891E84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10344" y="3721516"/>
            <a:ext cx="1645920" cy="83210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5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1000"/>
            <a:ext cx="10972800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Bottom Right">
            <a:extLst>
              <a:ext uri="{FF2B5EF4-FFF2-40B4-BE49-F238E27FC236}">
                <a16:creationId xmlns:a16="http://schemas.microsoft.com/office/drawing/2014/main" id="{3F4EA131-028B-4E70-968A-F18FD27D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7" name="Graphic 157">
              <a:extLst>
                <a:ext uri="{FF2B5EF4-FFF2-40B4-BE49-F238E27FC236}">
                  <a16:creationId xmlns:a16="http://schemas.microsoft.com/office/drawing/2014/main" id="{35B6ADC5-2993-4C95-8FC0-E843BACAE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id="{174FA252-C254-4DAB-A71B-2263B4B5F97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0" name="Freeform: Shape 25">
                <a:extLst>
                  <a:ext uri="{FF2B5EF4-FFF2-40B4-BE49-F238E27FC236}">
                    <a16:creationId xmlns:a16="http://schemas.microsoft.com/office/drawing/2014/main" id="{B8C83007-5E21-486E-9DBB-38D4DFA65B88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1" name="Freeform: Shape 26">
                <a:extLst>
                  <a:ext uri="{FF2B5EF4-FFF2-40B4-BE49-F238E27FC236}">
                    <a16:creationId xmlns:a16="http://schemas.microsoft.com/office/drawing/2014/main" id="{1CA85DBE-60A4-4A34-A031-ED1979A4BEA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2" name="Freeform: Shape 30">
                <a:extLst>
                  <a:ext uri="{FF2B5EF4-FFF2-40B4-BE49-F238E27FC236}">
                    <a16:creationId xmlns:a16="http://schemas.microsoft.com/office/drawing/2014/main" id="{4438E01A-3963-4B12-94A1-C68FBA48D5EB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3" name="Freeform: Shape 31">
                <a:extLst>
                  <a:ext uri="{FF2B5EF4-FFF2-40B4-BE49-F238E27FC236}">
                    <a16:creationId xmlns:a16="http://schemas.microsoft.com/office/drawing/2014/main" id="{0EDE04B1-4206-4F98-AD4E-C7F4E612668C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4" name="Freeform: Shape 32">
                <a:extLst>
                  <a:ext uri="{FF2B5EF4-FFF2-40B4-BE49-F238E27FC236}">
                    <a16:creationId xmlns:a16="http://schemas.microsoft.com/office/drawing/2014/main" id="{13D5B5F8-89AD-4F43-BD6E-2066CC4A486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5" name="Freeform: Shape 36">
                <a:extLst>
                  <a:ext uri="{FF2B5EF4-FFF2-40B4-BE49-F238E27FC236}">
                    <a16:creationId xmlns:a16="http://schemas.microsoft.com/office/drawing/2014/main" id="{3F74D39B-7972-40FC-B9BA-41B1C9C31C4C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</p:grpSp>
        <p:sp>
          <p:nvSpPr>
            <p:cNvPr id="8" name="Freeform: Shape 23">
              <a:extLst>
                <a:ext uri="{FF2B5EF4-FFF2-40B4-BE49-F238E27FC236}">
                  <a16:creationId xmlns:a16="http://schemas.microsoft.com/office/drawing/2014/main" id="{85043687-D36C-4351-BB73-5FD8143B1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GB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BA1E84-270B-4FFF-AE2D-1118555EA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200" y="3492029"/>
            <a:ext cx="1045824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276568E-688A-4E48-A2E2-309074BB84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2331720"/>
            <a:ext cx="2286000" cy="4572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F7B45EFE-7518-4339-BC12-BDB6AE6B45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6048" y="2331720"/>
            <a:ext cx="2286000" cy="4572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90914F75-CCEE-4A83-B123-C63AEE5591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1704" y="2331720"/>
            <a:ext cx="2286000" cy="4572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F457D21-9E5C-42C3-B963-EB5C573E47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848" y="2825496"/>
            <a:ext cx="1828800" cy="310896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ADD 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85718815-3BB8-4E88-99D1-02A1711B5F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5504" y="2816352"/>
            <a:ext cx="1828800" cy="310896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ADD TITLE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A2791BA3-A25E-47AA-BE4F-061E39494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81160" y="2825496"/>
            <a:ext cx="1828800" cy="310896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ADD TITLE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A7F9C1F7-7C6C-4753-971D-57FC507D0C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27248" y="3895344"/>
            <a:ext cx="1828800" cy="310896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ADD TITLE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25B6F234-5859-479D-A644-428DF67067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32904" y="3895344"/>
            <a:ext cx="1828800" cy="310896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ADD TITLE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41AC019-59F4-46A4-A11D-8961BADF3B9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98648" y="4206240"/>
            <a:ext cx="2286000" cy="4572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BDB73453-5E3B-4D0C-A15D-1D4D97053A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86016" y="4206240"/>
            <a:ext cx="2286000" cy="4572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365125"/>
            <a:ext cx="8353426" cy="1325563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D9DEB19-D619-47AB-BE94-FA3DDA4600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4952" cy="6858000"/>
          </a:xfrm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4448" y="1681163"/>
            <a:ext cx="3483864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 b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4448" y="2505075"/>
            <a:ext cx="3483864" cy="3474720"/>
          </a:xfrm>
        </p:spPr>
        <p:txBody>
          <a:bodyPr>
            <a:norm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543800" y="1681163"/>
            <a:ext cx="3483864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 b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43800" y="2505075"/>
            <a:ext cx="3483864" cy="3474720"/>
          </a:xfrm>
        </p:spPr>
        <p:txBody>
          <a:bodyPr>
            <a:norm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Bottom Right">
            <a:extLst>
              <a:ext uri="{FF2B5EF4-FFF2-40B4-BE49-F238E27FC236}">
                <a16:creationId xmlns:a16="http://schemas.microsoft.com/office/drawing/2014/main" id="{1667A1E8-3018-4001-B0FE-0B4326132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13" name="Graphic 157">
              <a:extLst>
                <a:ext uri="{FF2B5EF4-FFF2-40B4-BE49-F238E27FC236}">
                  <a16:creationId xmlns:a16="http://schemas.microsoft.com/office/drawing/2014/main" id="{5AFF63E6-DC17-46C3-B823-1137AE86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5" name="Freeform: Shape 24">
                <a:extLst>
                  <a:ext uri="{FF2B5EF4-FFF2-40B4-BE49-F238E27FC236}">
                    <a16:creationId xmlns:a16="http://schemas.microsoft.com/office/drawing/2014/main" id="{337E26D2-F396-484E-B772-EDD11744E222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6" name="Freeform: Shape 25">
                <a:extLst>
                  <a:ext uri="{FF2B5EF4-FFF2-40B4-BE49-F238E27FC236}">
                    <a16:creationId xmlns:a16="http://schemas.microsoft.com/office/drawing/2014/main" id="{7BD51612-9C68-492F-8EDA-AC9CD665B42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7" name="Freeform: Shape 26">
                <a:extLst>
                  <a:ext uri="{FF2B5EF4-FFF2-40B4-BE49-F238E27FC236}">
                    <a16:creationId xmlns:a16="http://schemas.microsoft.com/office/drawing/2014/main" id="{E200DEED-F771-4E37-B642-842E84B1043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8" name="Freeform: Shape 30">
                <a:extLst>
                  <a:ext uri="{FF2B5EF4-FFF2-40B4-BE49-F238E27FC236}">
                    <a16:creationId xmlns:a16="http://schemas.microsoft.com/office/drawing/2014/main" id="{9BBD781A-81EA-4C52-B45D-365CF3F5138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9" name="Freeform: Shape 31">
                <a:extLst>
                  <a:ext uri="{FF2B5EF4-FFF2-40B4-BE49-F238E27FC236}">
                    <a16:creationId xmlns:a16="http://schemas.microsoft.com/office/drawing/2014/main" id="{731704AC-9126-464E-93BF-913A8724D55E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20" name="Freeform: Shape 32">
                <a:extLst>
                  <a:ext uri="{FF2B5EF4-FFF2-40B4-BE49-F238E27FC236}">
                    <a16:creationId xmlns:a16="http://schemas.microsoft.com/office/drawing/2014/main" id="{E9C4B9D4-017F-48C9-83EE-067D4C23D56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21" name="Freeform: Shape 36">
                <a:extLst>
                  <a:ext uri="{FF2B5EF4-FFF2-40B4-BE49-F238E27FC236}">
                    <a16:creationId xmlns:a16="http://schemas.microsoft.com/office/drawing/2014/main" id="{A2549C88-4C09-431B-A746-6BB8F330F56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</p:grpSp>
        <p:sp>
          <p:nvSpPr>
            <p:cNvPr id="14" name="Freeform: Shape 23">
              <a:extLst>
                <a:ext uri="{FF2B5EF4-FFF2-40B4-BE49-F238E27FC236}">
                  <a16:creationId xmlns:a16="http://schemas.microsoft.com/office/drawing/2014/main" id="{B09360BE-E702-4312-BDC3-0EE6422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78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365125"/>
            <a:ext cx="8353426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2963" y="1681163"/>
            <a:ext cx="25146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 b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2963" y="2505075"/>
            <a:ext cx="2514600" cy="3474720"/>
          </a:xfrm>
        </p:spPr>
        <p:txBody>
          <a:bodyPr>
            <a:norm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0156" y="1681163"/>
            <a:ext cx="25146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 b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4125" y="2505075"/>
            <a:ext cx="2514600" cy="3474720"/>
          </a:xfrm>
        </p:spPr>
        <p:txBody>
          <a:bodyPr>
            <a:norm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05BF5CB-E607-49B6-8E54-0228DEF8D7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77350" y="1700213"/>
            <a:ext cx="25146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 b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4901FC4-51BF-47FB-B851-F155DE9683E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77350" y="2524125"/>
            <a:ext cx="2514600" cy="3474720"/>
          </a:xfrm>
        </p:spPr>
        <p:txBody>
          <a:bodyPr>
            <a:norm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Top Right">
            <a:extLst>
              <a:ext uri="{FF2B5EF4-FFF2-40B4-BE49-F238E27FC236}">
                <a16:creationId xmlns:a16="http://schemas.microsoft.com/office/drawing/2014/main" id="{5AFEAD74-7425-4451-A543-90F45CAA4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1"/>
            <a:ext cx="3877660" cy="5906585"/>
            <a:chOff x="10849" y="-3086"/>
            <a:chExt cx="2198951" cy="3349518"/>
          </a:xfrm>
        </p:grpSpPr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A0739BDD-AE24-4A98-99C5-D6619F67A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FEFC06E6-3363-4CDB-B79D-CCF531848BB5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B90FB7A8-0E58-4D7D-A300-987F589B44E2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36269E94-7431-4473-8972-931287C80A4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808D1C61-DD5B-416A-9D5F-C40FD97783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4CB37AC-18BA-4C73-AE9D-1EAFBF960AED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25C8DE62-8360-46F6-B646-7EB8E119A2D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57E333B6-C870-4773-862B-65B9C65AF1ED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82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8272" y="401416"/>
            <a:ext cx="4572000" cy="1325563"/>
          </a:xfrm>
        </p:spPr>
        <p:txBody>
          <a:bodyPr anchor="b" anchorCtr="0"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3713A46-E629-418A-9E89-B20468B63A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59936" cy="6858000"/>
          </a:xfrm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7019F04-21A7-41F6-B916-F4F94E744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48256" y="1412748"/>
            <a:ext cx="4041648" cy="4032504"/>
          </a:xfrm>
          <a:solidFill>
            <a:schemeClr val="accent5"/>
          </a:solidFill>
          <a:ln w="101600"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48272" y="2084832"/>
            <a:ext cx="4572000" cy="4134993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600"/>
            </a:lvl1pPr>
            <a:lvl2pPr marL="457200" indent="0">
              <a:lnSpc>
                <a:spcPts val="2200"/>
              </a:lnSpc>
              <a:buNone/>
              <a:defRPr sz="1600"/>
            </a:lvl2pPr>
            <a:lvl3pPr marL="914400" indent="0">
              <a:lnSpc>
                <a:spcPts val="2200"/>
              </a:lnSpc>
              <a:buNone/>
              <a:defRPr sz="1600"/>
            </a:lvl3pPr>
            <a:lvl4pPr marL="1371600" indent="0">
              <a:lnSpc>
                <a:spcPts val="2200"/>
              </a:lnSpc>
              <a:buNone/>
              <a:defRPr sz="1600"/>
            </a:lvl4pPr>
            <a:lvl5pPr marL="1828800" indent="0">
              <a:lnSpc>
                <a:spcPts val="22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60A5D944-41DB-4CFC-97C1-6C7FF8D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C52FEBB2-7D11-41E4-8284-A3119240C7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7D4BD90C-0DE3-488B-B828-BDBF5717EA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81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2606040"/>
            <a:ext cx="3924300" cy="1325563"/>
          </a:xfrm>
        </p:spPr>
        <p:txBody>
          <a:bodyPr>
            <a:no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8" y="4105656"/>
            <a:ext cx="2552700" cy="2066071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600"/>
            </a:lvl1pPr>
            <a:lvl2pPr marL="457200" indent="0">
              <a:lnSpc>
                <a:spcPts val="2200"/>
              </a:lnSpc>
              <a:buNone/>
              <a:defRPr sz="1600"/>
            </a:lvl2pPr>
            <a:lvl3pPr marL="914400" indent="0">
              <a:lnSpc>
                <a:spcPts val="2200"/>
              </a:lnSpc>
              <a:buNone/>
              <a:defRPr sz="1600"/>
            </a:lvl3pPr>
            <a:lvl4pPr marL="1371600" indent="0">
              <a:lnSpc>
                <a:spcPts val="2200"/>
              </a:lnSpc>
              <a:buNone/>
              <a:defRPr sz="1600"/>
            </a:lvl4pPr>
            <a:lvl5pPr marL="1828800" indent="0">
              <a:lnSpc>
                <a:spcPts val="22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8B39AA2A-DA2A-4F98-A265-15F8F0D8D45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41248" y="6356350"/>
            <a:ext cx="18288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D4140094-ECC6-407A-A2FF-98257769FD7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57232" y="635635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7019F04-21A7-41F6-B916-F4F94E744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952" y="0"/>
            <a:ext cx="6099048" cy="6858000"/>
          </a:xfrm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6CC7D2E-562C-4512-9957-8C1B0A06F6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Top Right">
            <a:extLst>
              <a:ext uri="{FF2B5EF4-FFF2-40B4-BE49-F238E27FC236}">
                <a16:creationId xmlns:a16="http://schemas.microsoft.com/office/drawing/2014/main" id="{7DCF5A23-16BE-4FF7-8562-4B9CD64FB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50" y="-1"/>
            <a:ext cx="2768446" cy="4486275"/>
            <a:chOff x="10849" y="-3086"/>
            <a:chExt cx="2198951" cy="3349518"/>
          </a:xfrm>
        </p:grpSpPr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930E8856-48C1-4FFD-9BC1-360BCDEC0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0950DAF3-AE2C-43D7-884D-F377394DBC5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49552E91-169E-43A2-8337-361B09B2ECE1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4F38336D-53FF-4098-A32C-E01EF18D47C5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C78446BA-74A6-401A-BC2F-8B0BB17F7E1D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3C401887-78BB-448B-80F1-C8D99C8F25B4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44DEADB1-ECC3-4C91-8A42-4B8440DEA49B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47CC59C4-2B0F-4C73-ABC9-BB2A900B44A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231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39E44-C8F5-4FD0-8345-FA295CEA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B0A9B-526A-4C0F-9112-3130C41A5DD8}"/>
              </a:ext>
            </a:extLst>
          </p:cNvPr>
          <p:cNvSpPr/>
          <p:nvPr userDrawn="1"/>
        </p:nvSpPr>
        <p:spPr>
          <a:xfrm>
            <a:off x="0" y="7628569"/>
            <a:ext cx="4038600" cy="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B472D-4A4C-4AF9-86F1-E43C02D1B18D}"/>
              </a:ext>
            </a:extLst>
          </p:cNvPr>
          <p:cNvSpPr/>
          <p:nvPr userDrawn="1"/>
        </p:nvSpPr>
        <p:spPr>
          <a:xfrm>
            <a:off x="4044950" y="7628569"/>
            <a:ext cx="4038600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B530FA-24B1-40EC-A3FE-19C912C40F2C}"/>
              </a:ext>
            </a:extLst>
          </p:cNvPr>
          <p:cNvSpPr/>
          <p:nvPr userDrawn="1"/>
        </p:nvSpPr>
        <p:spPr>
          <a:xfrm>
            <a:off x="8115300" y="7628569"/>
            <a:ext cx="4038600" cy="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39AFF2-4D18-4B42-A6B8-58FABF72093B}"/>
              </a:ext>
            </a:extLst>
          </p:cNvPr>
          <p:cNvSpPr/>
          <p:nvPr userDrawn="1"/>
        </p:nvSpPr>
        <p:spPr>
          <a:xfrm>
            <a:off x="0" y="-990138"/>
            <a:ext cx="3047999" cy="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E7FA2-CE13-4C5E-96C1-770D8B206A7A}"/>
              </a:ext>
            </a:extLst>
          </p:cNvPr>
          <p:cNvSpPr/>
          <p:nvPr userDrawn="1"/>
        </p:nvSpPr>
        <p:spPr>
          <a:xfrm>
            <a:off x="3048001" y="-984316"/>
            <a:ext cx="30479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F1754-1A1C-4B4B-96CE-B31AB810622B}"/>
              </a:ext>
            </a:extLst>
          </p:cNvPr>
          <p:cNvSpPr/>
          <p:nvPr userDrawn="1"/>
        </p:nvSpPr>
        <p:spPr>
          <a:xfrm>
            <a:off x="6096000" y="-990138"/>
            <a:ext cx="3047999" cy="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47AC-FBCD-401F-85D9-F585917BEF6B}"/>
              </a:ext>
            </a:extLst>
          </p:cNvPr>
          <p:cNvSpPr/>
          <p:nvPr userDrawn="1"/>
        </p:nvSpPr>
        <p:spPr>
          <a:xfrm>
            <a:off x="9143999" y="-989389"/>
            <a:ext cx="30479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43841-AE0F-41C9-97CC-D11B024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Top Right">
            <a:extLst>
              <a:ext uri="{FF2B5EF4-FFF2-40B4-BE49-F238E27FC236}">
                <a16:creationId xmlns:a16="http://schemas.microsoft.com/office/drawing/2014/main" id="{BACCE7B0-8D06-4252-8429-A339167D2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1975339" y="2702248"/>
            <a:ext cx="2062373" cy="4155752"/>
            <a:chOff x="10849" y="15178"/>
            <a:chExt cx="2198951" cy="3331254"/>
          </a:xfrm>
        </p:grpSpPr>
        <p:sp>
          <p:nvSpPr>
            <p:cNvPr id="12" name="Freeform: Shape 10">
              <a:extLst>
                <a:ext uri="{FF2B5EF4-FFF2-40B4-BE49-F238E27FC236}">
                  <a16:creationId xmlns:a16="http://schemas.microsoft.com/office/drawing/2014/main" id="{23D7796B-4F31-43D2-9935-135F7251B35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023B3E92-CF7A-41F8-A5D4-FDD8C26708D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2194F273-6079-4D58-A510-0EBF4227520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id="{AEC3FE6A-D4E9-4F9B-B689-9C5BF9326B6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:a16="http://schemas.microsoft.com/office/drawing/2014/main" id="{B52D8E87-7BE8-4B9B-B18D-68C99705EECD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id="{6958AF13-A360-492B-8F33-E0608A11E67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:a16="http://schemas.microsoft.com/office/drawing/2014/main" id="{337AF046-BF07-462B-82F1-2215317CC3A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81000"/>
            <a:ext cx="2552700" cy="1325563"/>
          </a:xfrm>
        </p:spPr>
        <p:txBody>
          <a:bodyPr>
            <a:no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8" y="1789113"/>
            <a:ext cx="2552700" cy="2696918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1pPr>
            <a:lvl2pPr marL="4572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2pPr>
            <a:lvl3pPr marL="9144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3pPr>
            <a:lvl4pPr marL="13716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4pPr>
            <a:lvl5pPr marL="18288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A1F8D2B3-30A8-4B83-A5C0-C99EF89342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3713A46-E629-418A-9E89-B20468B63A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35552" y="0"/>
            <a:ext cx="8156448" cy="6858000"/>
          </a:xfrm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27371-9F9C-42B2-9592-42A9839926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D277C46-5330-47A5-B42E-8A406D226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46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93048-98A4-4EE6-A653-11BF380C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81000"/>
            <a:ext cx="4572000" cy="1325563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8" y="1789112"/>
            <a:ext cx="4572000" cy="4166519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600"/>
            </a:lvl1pPr>
            <a:lvl2pPr marL="457200" indent="0">
              <a:lnSpc>
                <a:spcPts val="2200"/>
              </a:lnSpc>
              <a:buNone/>
              <a:defRPr sz="1600"/>
            </a:lvl2pPr>
            <a:lvl3pPr marL="914400" indent="0">
              <a:lnSpc>
                <a:spcPts val="2200"/>
              </a:lnSpc>
              <a:buNone/>
              <a:defRPr sz="1600"/>
            </a:lvl3pPr>
            <a:lvl4pPr marL="1371600" indent="0">
              <a:lnSpc>
                <a:spcPts val="2200"/>
              </a:lnSpc>
              <a:buNone/>
              <a:defRPr sz="1600"/>
            </a:lvl4pPr>
            <a:lvl5pPr marL="1828800" indent="0">
              <a:lnSpc>
                <a:spcPts val="22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1717D704-6E87-4C09-AB8E-78E9D5F739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6445CE96-5361-47BD-A601-9A41E49796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32064" y="0"/>
            <a:ext cx="4059936" cy="6858000"/>
          </a:xfrm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84B2061-5123-4D27-826E-8B5E6F98AA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471" y="1412748"/>
            <a:ext cx="4041648" cy="4032504"/>
          </a:xfrm>
          <a:solidFill>
            <a:schemeClr val="accent5"/>
          </a:solidFill>
          <a:ln w="101600"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7235C1BB-4D36-4657-8084-ED52E2DBF3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830BDA30-4954-480D-9CDA-DFEC700B4BA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74920"/>
            <a:ext cx="10515600" cy="603504"/>
          </a:xfrm>
        </p:spPr>
        <p:txBody>
          <a:bodyPr anchor="b">
            <a:normAutofit/>
          </a:bodyPr>
          <a:lstStyle>
            <a:lvl1pPr algn="ctr"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678D0D-E7C0-4B71-92B6-4809F88B7A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72000"/>
          </a:xfrm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742432"/>
            <a:ext cx="10515600" cy="36576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Bottom Right">
            <a:extLst>
              <a:ext uri="{FF2B5EF4-FFF2-40B4-BE49-F238E27FC236}">
                <a16:creationId xmlns:a16="http://schemas.microsoft.com/office/drawing/2014/main" id="{9B4D6141-35CF-451D-BD01-FA735BAA3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20" name="Graphic 157">
              <a:extLst>
                <a:ext uri="{FF2B5EF4-FFF2-40B4-BE49-F238E27FC236}">
                  <a16:creationId xmlns:a16="http://schemas.microsoft.com/office/drawing/2014/main" id="{B322DFCF-90C7-4DBE-B29A-947503AAD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2" name="Freeform: Shape 24">
                <a:extLst>
                  <a:ext uri="{FF2B5EF4-FFF2-40B4-BE49-F238E27FC236}">
                    <a16:creationId xmlns:a16="http://schemas.microsoft.com/office/drawing/2014/main" id="{F48A038F-FA3F-4515-8D04-97EF22E6581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23" name="Freeform: Shape 25">
                <a:extLst>
                  <a:ext uri="{FF2B5EF4-FFF2-40B4-BE49-F238E27FC236}">
                    <a16:creationId xmlns:a16="http://schemas.microsoft.com/office/drawing/2014/main" id="{8155636C-869C-4098-B5E6-7A6B4DB8B61D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24" name="Freeform: Shape 26">
                <a:extLst>
                  <a:ext uri="{FF2B5EF4-FFF2-40B4-BE49-F238E27FC236}">
                    <a16:creationId xmlns:a16="http://schemas.microsoft.com/office/drawing/2014/main" id="{0E4F1004-DF67-4659-A9F6-7B088CCA24A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25" name="Freeform: Shape 30">
                <a:extLst>
                  <a:ext uri="{FF2B5EF4-FFF2-40B4-BE49-F238E27FC236}">
                    <a16:creationId xmlns:a16="http://schemas.microsoft.com/office/drawing/2014/main" id="{DE817514-787F-46B1-BA14-6DC30B01333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26" name="Freeform: Shape 31">
                <a:extLst>
                  <a:ext uri="{FF2B5EF4-FFF2-40B4-BE49-F238E27FC236}">
                    <a16:creationId xmlns:a16="http://schemas.microsoft.com/office/drawing/2014/main" id="{19517BB1-651A-4460-87CD-207F8060759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27" name="Freeform: Shape 32">
                <a:extLst>
                  <a:ext uri="{FF2B5EF4-FFF2-40B4-BE49-F238E27FC236}">
                    <a16:creationId xmlns:a16="http://schemas.microsoft.com/office/drawing/2014/main" id="{9C651D90-C3D5-4EDB-BE84-CFAF352CB56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28" name="Freeform: Shape 36">
                <a:extLst>
                  <a:ext uri="{FF2B5EF4-FFF2-40B4-BE49-F238E27FC236}">
                    <a16:creationId xmlns:a16="http://schemas.microsoft.com/office/drawing/2014/main" id="{DD986C4F-FAF9-4E46-AC0A-06859698AD6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</p:grpSp>
        <p:sp>
          <p:nvSpPr>
            <p:cNvPr id="21" name="Freeform: Shape 23">
              <a:extLst>
                <a:ext uri="{FF2B5EF4-FFF2-40B4-BE49-F238E27FC236}">
                  <a16:creationId xmlns:a16="http://schemas.microsoft.com/office/drawing/2014/main" id="{4338AACE-9CB3-4730-AE6B-8898D1E4D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Grap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1000"/>
            <a:ext cx="10972800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Bottom Right">
            <a:extLst>
              <a:ext uri="{FF2B5EF4-FFF2-40B4-BE49-F238E27FC236}">
                <a16:creationId xmlns:a16="http://schemas.microsoft.com/office/drawing/2014/main" id="{3F4EA131-028B-4E70-968A-F18FD27D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7" name="Graphic 157">
              <a:extLst>
                <a:ext uri="{FF2B5EF4-FFF2-40B4-BE49-F238E27FC236}">
                  <a16:creationId xmlns:a16="http://schemas.microsoft.com/office/drawing/2014/main" id="{35B6ADC5-2993-4C95-8FC0-E843BACAE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id="{174FA252-C254-4DAB-A71B-2263B4B5F97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0" name="Freeform: Shape 25">
                <a:extLst>
                  <a:ext uri="{FF2B5EF4-FFF2-40B4-BE49-F238E27FC236}">
                    <a16:creationId xmlns:a16="http://schemas.microsoft.com/office/drawing/2014/main" id="{B8C83007-5E21-486E-9DBB-38D4DFA65B88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1" name="Freeform: Shape 26">
                <a:extLst>
                  <a:ext uri="{FF2B5EF4-FFF2-40B4-BE49-F238E27FC236}">
                    <a16:creationId xmlns:a16="http://schemas.microsoft.com/office/drawing/2014/main" id="{1CA85DBE-60A4-4A34-A031-ED1979A4BEA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2" name="Freeform: Shape 30">
                <a:extLst>
                  <a:ext uri="{FF2B5EF4-FFF2-40B4-BE49-F238E27FC236}">
                    <a16:creationId xmlns:a16="http://schemas.microsoft.com/office/drawing/2014/main" id="{4438E01A-3963-4B12-94A1-C68FBA48D5EB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3" name="Freeform: Shape 31">
                <a:extLst>
                  <a:ext uri="{FF2B5EF4-FFF2-40B4-BE49-F238E27FC236}">
                    <a16:creationId xmlns:a16="http://schemas.microsoft.com/office/drawing/2014/main" id="{0EDE04B1-4206-4F98-AD4E-C7F4E612668C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4" name="Freeform: Shape 32">
                <a:extLst>
                  <a:ext uri="{FF2B5EF4-FFF2-40B4-BE49-F238E27FC236}">
                    <a16:creationId xmlns:a16="http://schemas.microsoft.com/office/drawing/2014/main" id="{13D5B5F8-89AD-4F43-BD6E-2066CC4A486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5" name="Freeform: Shape 36">
                <a:extLst>
                  <a:ext uri="{FF2B5EF4-FFF2-40B4-BE49-F238E27FC236}">
                    <a16:creationId xmlns:a16="http://schemas.microsoft.com/office/drawing/2014/main" id="{3F74D39B-7972-40FC-B9BA-41B1C9C31C4C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</p:grpSp>
        <p:sp>
          <p:nvSpPr>
            <p:cNvPr id="8" name="Freeform: Shape 23">
              <a:extLst>
                <a:ext uri="{FF2B5EF4-FFF2-40B4-BE49-F238E27FC236}">
                  <a16:creationId xmlns:a16="http://schemas.microsoft.com/office/drawing/2014/main" id="{85043687-D36C-4351-BB73-5FD8143B1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GB" noProof="0" dirty="0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E96B313-012D-4870-B065-8F7E74251B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8964" y="1829525"/>
            <a:ext cx="10505786" cy="4337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1000"/>
            <a:ext cx="10972800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Bottom Right">
            <a:extLst>
              <a:ext uri="{FF2B5EF4-FFF2-40B4-BE49-F238E27FC236}">
                <a16:creationId xmlns:a16="http://schemas.microsoft.com/office/drawing/2014/main" id="{3F4EA131-028B-4E70-968A-F18FD27D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7" name="Graphic 157">
              <a:extLst>
                <a:ext uri="{FF2B5EF4-FFF2-40B4-BE49-F238E27FC236}">
                  <a16:creationId xmlns:a16="http://schemas.microsoft.com/office/drawing/2014/main" id="{35B6ADC5-2993-4C95-8FC0-E843BACAE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id="{174FA252-C254-4DAB-A71B-2263B4B5F97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0" name="Freeform: Shape 25">
                <a:extLst>
                  <a:ext uri="{FF2B5EF4-FFF2-40B4-BE49-F238E27FC236}">
                    <a16:creationId xmlns:a16="http://schemas.microsoft.com/office/drawing/2014/main" id="{B8C83007-5E21-486E-9DBB-38D4DFA65B88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1" name="Freeform: Shape 26">
                <a:extLst>
                  <a:ext uri="{FF2B5EF4-FFF2-40B4-BE49-F238E27FC236}">
                    <a16:creationId xmlns:a16="http://schemas.microsoft.com/office/drawing/2014/main" id="{1CA85DBE-60A4-4A34-A031-ED1979A4BEA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2" name="Freeform: Shape 30">
                <a:extLst>
                  <a:ext uri="{FF2B5EF4-FFF2-40B4-BE49-F238E27FC236}">
                    <a16:creationId xmlns:a16="http://schemas.microsoft.com/office/drawing/2014/main" id="{4438E01A-3963-4B12-94A1-C68FBA48D5EB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3" name="Freeform: Shape 31">
                <a:extLst>
                  <a:ext uri="{FF2B5EF4-FFF2-40B4-BE49-F238E27FC236}">
                    <a16:creationId xmlns:a16="http://schemas.microsoft.com/office/drawing/2014/main" id="{0EDE04B1-4206-4F98-AD4E-C7F4E612668C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4" name="Freeform: Shape 32">
                <a:extLst>
                  <a:ext uri="{FF2B5EF4-FFF2-40B4-BE49-F238E27FC236}">
                    <a16:creationId xmlns:a16="http://schemas.microsoft.com/office/drawing/2014/main" id="{13D5B5F8-89AD-4F43-BD6E-2066CC4A486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15" name="Freeform: Shape 36">
                <a:extLst>
                  <a:ext uri="{FF2B5EF4-FFF2-40B4-BE49-F238E27FC236}">
                    <a16:creationId xmlns:a16="http://schemas.microsoft.com/office/drawing/2014/main" id="{3F74D39B-7972-40FC-B9BA-41B1C9C31C4C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</p:grpSp>
        <p:sp>
          <p:nvSpPr>
            <p:cNvPr id="8" name="Freeform: Shape 23">
              <a:extLst>
                <a:ext uri="{FF2B5EF4-FFF2-40B4-BE49-F238E27FC236}">
                  <a16:creationId xmlns:a16="http://schemas.microsoft.com/office/drawing/2014/main" id="{85043687-D36C-4351-BB73-5FD8143B1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GB" noProof="0" dirty="0"/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9360AE7-EA24-46DC-9539-F79F9E58EE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8964" y="2060002"/>
            <a:ext cx="10515311" cy="3280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90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848" y="1719072"/>
            <a:ext cx="4709160" cy="2926080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2800" spc="2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8A46BD-7BF9-45FF-8B9B-6269F3313E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048" cy="6858000"/>
          </a:xfrm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320F30-F8B4-4ECD-B95C-9CEA2FB06F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84848" y="4864608"/>
            <a:ext cx="4709160" cy="36576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0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914400" indent="0">
              <a:lnSpc>
                <a:spcPts val="20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371600" indent="0">
              <a:lnSpc>
                <a:spcPts val="20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828800" indent="0">
              <a:lnSpc>
                <a:spcPts val="20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Date Placeholder 6">
            <a:extLst>
              <a:ext uri="{FF2B5EF4-FFF2-40B4-BE49-F238E27FC236}">
                <a16:creationId xmlns:a16="http://schemas.microsoft.com/office/drawing/2014/main" id="{D70719F9-FF81-4368-9918-F7F8C83EEAC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41248" y="6356350"/>
            <a:ext cx="182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82554244-AFE2-4E78-B199-C2315AE10B2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45609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37031" y="6356350"/>
            <a:ext cx="1828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9C4825FE-0798-4C51-9649-7A9C4DE1D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54652" y="-8827"/>
            <a:ext cx="2037346" cy="3747453"/>
            <a:chOff x="10849" y="15178"/>
            <a:chExt cx="2198951" cy="3331254"/>
          </a:xfrm>
        </p:grpSpPr>
        <p:sp>
          <p:nvSpPr>
            <p:cNvPr id="12" name="Freeform: Shape 10">
              <a:extLst>
                <a:ext uri="{FF2B5EF4-FFF2-40B4-BE49-F238E27FC236}">
                  <a16:creationId xmlns:a16="http://schemas.microsoft.com/office/drawing/2014/main" id="{822B9B6C-AA13-4DF1-A092-D39EAEFA9051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29B894B3-83A9-4074-93F1-DCC2A9A1CA3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CB9B20C6-7251-4040-8920-FCE1AFC00F22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id="{4B278924-B03A-46BD-86D3-23814F354DA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:a16="http://schemas.microsoft.com/office/drawing/2014/main" id="{60BB8FCC-3D93-47A8-AB4F-BDA9764AD1CB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id="{5BA303AA-6543-47AD-BDCE-99EA5718C682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:a16="http://schemas.microsoft.com/office/drawing/2014/main" id="{CE322720-E7C1-458D-A1F7-DE4A9F9E6433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24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E2735E56-216C-4BA9-B611-54BE87E4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048256"/>
            <a:ext cx="2206752" cy="868680"/>
          </a:xfrm>
        </p:spPr>
        <p:txBody>
          <a:bodyPr>
            <a:normAutofit/>
          </a:bodyPr>
          <a:lstStyle>
            <a:lvl1pPr algn="l">
              <a:lnSpc>
                <a:spcPts val="4000"/>
              </a:lnSpc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95928" y="923544"/>
            <a:ext cx="3383280" cy="169164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95928" y="2752344"/>
            <a:ext cx="3346704" cy="265176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95928" y="3072384"/>
            <a:ext cx="3346704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Picture Placeholder 23">
            <a:extLst>
              <a:ext uri="{FF2B5EF4-FFF2-40B4-BE49-F238E27FC236}">
                <a16:creationId xmlns:a16="http://schemas.microsoft.com/office/drawing/2014/main" id="{EE7ECEE8-59DE-4E85-A8C7-51F1919C75A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10728" y="923544"/>
            <a:ext cx="3383280" cy="169164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D97FB821-8CBF-4A4F-B0B9-A06969A963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0728" y="2752344"/>
            <a:ext cx="3346704" cy="265176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CD848540-6394-46BF-83DE-84862EC7C8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0728" y="3072384"/>
            <a:ext cx="3346704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AA8489A7-C95E-4BD6-A6DA-48D8AD7905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995928" y="3657600"/>
            <a:ext cx="3383280" cy="169164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52CC8864-A662-4E73-A14D-A4E610269D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95928" y="5468112"/>
            <a:ext cx="3346704" cy="265176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548CD837-2123-4EC2-B247-12AACAD5C8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95928" y="5779008"/>
            <a:ext cx="3346704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A30C89E-0A33-4198-A183-7C0A4BD2FF9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10728" y="3657600"/>
            <a:ext cx="3383280" cy="169164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C04926A4-C940-425C-86F4-9DA0FCF3E45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10728" y="5468112"/>
            <a:ext cx="3346704" cy="265176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:a16="http://schemas.microsoft.com/office/drawing/2014/main" id="{02468BEF-BD57-4418-9C05-3675010184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10728" y="5779008"/>
            <a:ext cx="3346704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B36FFE50-05C0-4942-89B8-DEE732CC3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3284231"/>
            <a:ext cx="3899905" cy="3581399"/>
            <a:chOff x="7980400" y="3276601"/>
            <a:chExt cx="4211600" cy="3581399"/>
          </a:xfrm>
        </p:grpSpPr>
        <p:grpSp>
          <p:nvGrpSpPr>
            <p:cNvPr id="39" name="Graphic 157">
              <a:extLst>
                <a:ext uri="{FF2B5EF4-FFF2-40B4-BE49-F238E27FC236}">
                  <a16:creationId xmlns:a16="http://schemas.microsoft.com/office/drawing/2014/main" id="{A0172B24-EE58-47CA-9252-3427B1FD3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41" name="Freeform: Shape 24">
                <a:extLst>
                  <a:ext uri="{FF2B5EF4-FFF2-40B4-BE49-F238E27FC236}">
                    <a16:creationId xmlns:a16="http://schemas.microsoft.com/office/drawing/2014/main" id="{8C675FC1-39D2-4629-BC15-4DE2B87A385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2" name="Freeform: Shape 25">
                <a:extLst>
                  <a:ext uri="{FF2B5EF4-FFF2-40B4-BE49-F238E27FC236}">
                    <a16:creationId xmlns:a16="http://schemas.microsoft.com/office/drawing/2014/main" id="{AD8E5605-F606-41F2-8FA0-0819ACE79B0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3" name="Freeform: Shape 26">
                <a:extLst>
                  <a:ext uri="{FF2B5EF4-FFF2-40B4-BE49-F238E27FC236}">
                    <a16:creationId xmlns:a16="http://schemas.microsoft.com/office/drawing/2014/main" id="{7B78C10B-193F-4033-B31B-9E56610D22F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4" name="Freeform: Shape 30">
                <a:extLst>
                  <a:ext uri="{FF2B5EF4-FFF2-40B4-BE49-F238E27FC236}">
                    <a16:creationId xmlns:a16="http://schemas.microsoft.com/office/drawing/2014/main" id="{F0624257-FB1D-4F83-9320-65F1651FDF4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5" name="Freeform: Shape 31">
                <a:extLst>
                  <a:ext uri="{FF2B5EF4-FFF2-40B4-BE49-F238E27FC236}">
                    <a16:creationId xmlns:a16="http://schemas.microsoft.com/office/drawing/2014/main" id="{B8CF1011-9F94-4FA3-A166-9C40E5E9ACA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6" name="Freeform: Shape 32">
                <a:extLst>
                  <a:ext uri="{FF2B5EF4-FFF2-40B4-BE49-F238E27FC236}">
                    <a16:creationId xmlns:a16="http://schemas.microsoft.com/office/drawing/2014/main" id="{45028FD8-E287-4787-BAD0-D5B4C5DB9AB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7" name="Freeform: Shape 36">
                <a:extLst>
                  <a:ext uri="{FF2B5EF4-FFF2-40B4-BE49-F238E27FC236}">
                    <a16:creationId xmlns:a16="http://schemas.microsoft.com/office/drawing/2014/main" id="{117B12D1-6969-4FC0-B274-5DFD143DEB7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</p:grpSp>
        <p:sp>
          <p:nvSpPr>
            <p:cNvPr id="40" name="Freeform: Shape 23">
              <a:extLst>
                <a:ext uri="{FF2B5EF4-FFF2-40B4-BE49-F238E27FC236}">
                  <a16:creationId xmlns:a16="http://schemas.microsoft.com/office/drawing/2014/main" id="{E51F424F-933D-4AE9-A7D4-47D30A8E4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GB" noProof="0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6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49703BB-2651-4695-AEAC-09D07157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048256"/>
            <a:ext cx="2206752" cy="868680"/>
          </a:xfrm>
        </p:spPr>
        <p:txBody>
          <a:bodyPr>
            <a:normAutofit/>
          </a:bodyPr>
          <a:lstStyle>
            <a:lvl1pPr algn="l">
              <a:lnSpc>
                <a:spcPts val="4000"/>
              </a:lnSpc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1850" y="905256"/>
            <a:ext cx="1828800" cy="13716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68950" y="905256"/>
            <a:ext cx="1828800" cy="13716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6050" y="905256"/>
            <a:ext cx="1828800" cy="13716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63150" y="905256"/>
            <a:ext cx="1828800" cy="13716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2801" y="2441448"/>
            <a:ext cx="1828800" cy="265176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2800" y="2761488"/>
            <a:ext cx="1828800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61176CED-9BFE-4139-B6C8-10F9A4DD5F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34024" y="2441448"/>
            <a:ext cx="1828800" cy="265176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BB2D875B-8A2E-4BAA-87D2-8E96456A85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34023" y="2761488"/>
            <a:ext cx="1828800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85BF81E7-E1BD-4D1E-82F6-A7C0CDD6D5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66050" y="2441448"/>
            <a:ext cx="1828800" cy="265176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B966330D-3F04-4061-A0B4-9AB5D36C68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66049" y="2761488"/>
            <a:ext cx="1828800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8">
            <a:extLst>
              <a:ext uri="{FF2B5EF4-FFF2-40B4-BE49-F238E27FC236}">
                <a16:creationId xmlns:a16="http://schemas.microsoft.com/office/drawing/2014/main" id="{3D67AFFF-E27F-41A0-8D71-544EA9CDAF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63151" y="2441448"/>
            <a:ext cx="1828800" cy="265176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165BC447-A277-4C10-8A24-D47C19A127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63150" y="2761488"/>
            <a:ext cx="1828800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D38576C9-402D-4831-A0EF-BBCA80D73A7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71850" y="3639312"/>
            <a:ext cx="1828800" cy="13716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7C6F3EEF-659E-493F-AFB3-FCED6B1DF51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68950" y="3639312"/>
            <a:ext cx="1828800" cy="13716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3">
            <a:extLst>
              <a:ext uri="{FF2B5EF4-FFF2-40B4-BE49-F238E27FC236}">
                <a16:creationId xmlns:a16="http://schemas.microsoft.com/office/drawing/2014/main" id="{979DF6BA-4DEB-48BE-B6A3-693B3E7BBA0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766050" y="3639312"/>
            <a:ext cx="1828800" cy="13716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3">
            <a:extLst>
              <a:ext uri="{FF2B5EF4-FFF2-40B4-BE49-F238E27FC236}">
                <a16:creationId xmlns:a16="http://schemas.microsoft.com/office/drawing/2014/main" id="{5BBD9013-A1CA-4022-8094-3B41A258342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963150" y="3639312"/>
            <a:ext cx="1828800" cy="13716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F2248C56-00FA-4F0D-BF46-063951CCC53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52801" y="5175504"/>
            <a:ext cx="1828800" cy="265176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35FEBC56-AFA3-4970-8BC5-C90EE1A9E68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52800" y="5504688"/>
            <a:ext cx="1828800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8CCCF04E-E04C-4AB1-9C53-B92D17F932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34024" y="5175504"/>
            <a:ext cx="1828800" cy="265176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219B05E2-B801-49E7-BB53-1DA62B859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34023" y="5504688"/>
            <a:ext cx="1828800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A31D8B7D-D3A7-4B0C-8920-B72C7DDA446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050" y="5175504"/>
            <a:ext cx="1828800" cy="265176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C2A50E85-EEA7-44BE-9C60-F2F8E34A5D3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66049" y="5504688"/>
            <a:ext cx="1828800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28">
            <a:extLst>
              <a:ext uri="{FF2B5EF4-FFF2-40B4-BE49-F238E27FC236}">
                <a16:creationId xmlns:a16="http://schemas.microsoft.com/office/drawing/2014/main" id="{786FCB93-7EDA-432A-9123-7F027D3530E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963151" y="5175504"/>
            <a:ext cx="1828800" cy="265176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69394CE7-498A-4E40-A644-3E96C78BBAC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63150" y="5504688"/>
            <a:ext cx="1828800" cy="26517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7CC44202-D72A-410C-BDF3-D38B4445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3284231"/>
            <a:ext cx="3899905" cy="3581399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7256F1E1-6B3C-4A7D-A2DA-E78B8167A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43" name="Freeform: Shape 24">
                <a:extLst>
                  <a:ext uri="{FF2B5EF4-FFF2-40B4-BE49-F238E27FC236}">
                    <a16:creationId xmlns:a16="http://schemas.microsoft.com/office/drawing/2014/main" id="{CBACE6E7-9D64-4E22-947B-A16BC13A495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4" name="Freeform: Shape 25">
                <a:extLst>
                  <a:ext uri="{FF2B5EF4-FFF2-40B4-BE49-F238E27FC236}">
                    <a16:creationId xmlns:a16="http://schemas.microsoft.com/office/drawing/2014/main" id="{312E2F0C-7DDA-46C1-8BFC-0CB6610ED2D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5" name="Freeform: Shape 26">
                <a:extLst>
                  <a:ext uri="{FF2B5EF4-FFF2-40B4-BE49-F238E27FC236}">
                    <a16:creationId xmlns:a16="http://schemas.microsoft.com/office/drawing/2014/main" id="{B00BB558-C9D3-4865-9D7C-68080BD9BC5C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6" name="Freeform: Shape 30">
                <a:extLst>
                  <a:ext uri="{FF2B5EF4-FFF2-40B4-BE49-F238E27FC236}">
                    <a16:creationId xmlns:a16="http://schemas.microsoft.com/office/drawing/2014/main" id="{DE84E9D1-C6BC-4D0F-8E28-452D1A2D634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7" name="Freeform: Shape 31">
                <a:extLst>
                  <a:ext uri="{FF2B5EF4-FFF2-40B4-BE49-F238E27FC236}">
                    <a16:creationId xmlns:a16="http://schemas.microsoft.com/office/drawing/2014/main" id="{7EBBCCB4-1809-40AD-91F6-39C28759E5E8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8" name="Freeform: Shape 32">
                <a:extLst>
                  <a:ext uri="{FF2B5EF4-FFF2-40B4-BE49-F238E27FC236}">
                    <a16:creationId xmlns:a16="http://schemas.microsoft.com/office/drawing/2014/main" id="{BA3FEF5E-47CD-4172-8DF6-02148A3725E4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  <p:sp>
            <p:nvSpPr>
              <p:cNvPr id="49" name="Freeform: Shape 36">
                <a:extLst>
                  <a:ext uri="{FF2B5EF4-FFF2-40B4-BE49-F238E27FC236}">
                    <a16:creationId xmlns:a16="http://schemas.microsoft.com/office/drawing/2014/main" id="{A0DB2A11-69BA-47A8-83C3-24DC12533D2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GB" noProof="0" dirty="0"/>
              </a:p>
            </p:txBody>
          </p:sp>
        </p:grp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03BB437D-6EF7-4ADF-B47F-C4F3AA64A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GB" noProof="0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5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1000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0" r:id="rId3"/>
    <p:sldLayoutId id="2147483651" r:id="rId4"/>
    <p:sldLayoutId id="2147483654" r:id="rId5"/>
    <p:sldLayoutId id="2147483673" r:id="rId6"/>
    <p:sldLayoutId id="2147483663" r:id="rId7"/>
    <p:sldLayoutId id="2147483667" r:id="rId8"/>
    <p:sldLayoutId id="2147483664" r:id="rId9"/>
    <p:sldLayoutId id="2147483671" r:id="rId10"/>
    <p:sldLayoutId id="2147483672" r:id="rId11"/>
    <p:sldLayoutId id="2147483662" r:id="rId12"/>
    <p:sldLayoutId id="2147483666" r:id="rId13"/>
    <p:sldLayoutId id="2147483660" r:id="rId14"/>
    <p:sldLayoutId id="2147483661" r:id="rId15"/>
    <p:sldLayoutId id="2147483652" r:id="rId16"/>
    <p:sldLayoutId id="2147483653" r:id="rId17"/>
    <p:sldLayoutId id="2147483655" r:id="rId18"/>
    <p:sldLayoutId id="2147483656" r:id="rId19"/>
    <p:sldLayoutId id="2147483657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all" spc="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15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10" pos="1920" userDrawn="1">
          <p15:clr>
            <a:srgbClr val="547EBF"/>
          </p15:clr>
        </p15:guide>
        <p15:guide id="12" pos="5736" userDrawn="1">
          <p15:clr>
            <a:srgbClr val="547EBF"/>
          </p15:clr>
        </p15:guide>
        <p15:guide id="15" pos="5112" userDrawn="1">
          <p15:clr>
            <a:srgbClr val="9FCC3B"/>
          </p15:clr>
        </p15:guide>
        <p15:guide id="16" pos="2544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jpe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2.JPG"/><Relationship Id="rId9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365125"/>
            <a:ext cx="8353426" cy="1325563"/>
          </a:xfrm>
        </p:spPr>
        <p:txBody>
          <a:bodyPr>
            <a:normAutofit/>
          </a:bodyPr>
          <a:lstStyle/>
          <a:p>
            <a:r>
              <a:rPr lang="en-US" dirty="0"/>
              <a:t>Back-end – Data base design</a:t>
            </a:r>
            <a:br>
              <a:rPr lang="en-US" dirty="0"/>
            </a:br>
            <a:r>
              <a:rPr lang="en-US" dirty="0"/>
              <a:t>Michelle 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BC54D-2FEA-452E-B2BC-353FB358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2963" y="1681163"/>
            <a:ext cx="2514600" cy="823912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2962" y="2505075"/>
            <a:ext cx="2743199" cy="4216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Wahoo Bay Data Base can get data from science Stream API and store in local database. </a:t>
            </a:r>
          </a:p>
          <a:p>
            <a:r>
              <a:rPr lang="en-US" dirty="0"/>
              <a:t>Store users' info into database from front end </a:t>
            </a:r>
          </a:p>
          <a:p>
            <a:r>
              <a:rPr lang="en-US" dirty="0"/>
              <a:t>Fish base data can send data to front end.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011068-9D45-4CB8-BACE-D041A5E06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0156" y="1681163"/>
            <a:ext cx="2514600" cy="823912"/>
          </a:xfrm>
        </p:spPr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4125" y="2505075"/>
            <a:ext cx="2514600" cy="3474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Draw.io Database Design. </a:t>
            </a:r>
          </a:p>
          <a:p>
            <a:r>
              <a:rPr lang="en-US" dirty="0"/>
              <a:t>SQL database store and retrieve data.</a:t>
            </a:r>
          </a:p>
          <a:p>
            <a:r>
              <a:rPr lang="en-US" dirty="0"/>
              <a:t>IntelliJ IDEA environment. Use Spring Boot create </a:t>
            </a:r>
          </a:p>
          <a:p>
            <a:r>
              <a:rPr lang="en-US" dirty="0"/>
              <a:t>REST API.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13CD8F-89F8-49D5-BF4B-CB8909CA7C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77350" y="1700213"/>
            <a:ext cx="2514600" cy="823912"/>
          </a:xfrm>
        </p:spPr>
        <p:txBody>
          <a:bodyPr>
            <a:normAutofit/>
          </a:bodyPr>
          <a:lstStyle/>
          <a:p>
            <a:r>
              <a:rPr lang="en-US" dirty="0"/>
              <a:t>Sub-system Interactions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57A1A1-FAD3-4DAA-B52D-2D1463656C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77350" y="2524125"/>
            <a:ext cx="2514600" cy="3474720"/>
          </a:xfrm>
        </p:spPr>
        <p:txBody>
          <a:bodyPr>
            <a:normAutofit fontScale="85000" lnSpcReduction="10000"/>
          </a:bodyPr>
          <a:lstStyle/>
          <a:p>
            <a:r>
              <a:rPr lang="en-US" sz="1400" dirty="0"/>
              <a:t>Front-end:  user register and   verified with the token. Users' data will store in Database.</a:t>
            </a:r>
          </a:p>
          <a:p>
            <a:r>
              <a:rPr lang="en-US" sz="1400" dirty="0"/>
              <a:t>Database: Have users , role , token site Data, SourceData, Fish Data entities .</a:t>
            </a:r>
          </a:p>
          <a:p>
            <a:r>
              <a:rPr lang="en-US" sz="1400" dirty="0"/>
              <a:t>Query data from Wahoo bay web1 store into sitedata and data source table  in local Database system.</a:t>
            </a:r>
          </a:p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6A2F30A-8EC7-451B-B224-5303F983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E9A98-88DD-891E-E282-35AC9FE6B5C7}"/>
              </a:ext>
            </a:extLst>
          </p:cNvPr>
          <p:cNvSpPr txBox="1"/>
          <p:nvPr/>
        </p:nvSpPr>
        <p:spPr>
          <a:xfrm>
            <a:off x="9188557" y="6538912"/>
            <a:ext cx="194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Michelle Tan</a:t>
            </a:r>
          </a:p>
        </p:txBody>
      </p:sp>
    </p:spTree>
    <p:extLst>
      <p:ext uri="{BB962C8B-B14F-4D97-AF65-F5344CB8AC3E}">
        <p14:creationId xmlns:p14="http://schemas.microsoft.com/office/powerpoint/2010/main" val="177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hoto of bright orange coral in ocean&#10;&#10;">
            <a:extLst>
              <a:ext uri="{FF2B5EF4-FFF2-40B4-BE49-F238E27FC236}">
                <a16:creationId xmlns:a16="http://schemas.microsoft.com/office/drawing/2014/main" id="{D5291143-D172-715F-E511-6E61B21627F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530183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29EE45A-6641-E219-2119-F93D1BD7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182" y="54294"/>
            <a:ext cx="7206524" cy="823912"/>
          </a:xfrm>
        </p:spPr>
        <p:txBody>
          <a:bodyPr/>
          <a:lstStyle/>
          <a:p>
            <a:r>
              <a:rPr lang="en-US" dirty="0"/>
              <a:t>Data base design diagram</a:t>
            </a:r>
          </a:p>
        </p:txBody>
      </p:sp>
      <p:pic>
        <p:nvPicPr>
          <p:cNvPr id="18" name="Picture 17" descr="A picture containing person, wall, indoor, child&#10;&#10;Description automatically generated">
            <a:extLst>
              <a:ext uri="{FF2B5EF4-FFF2-40B4-BE49-F238E27FC236}">
                <a16:creationId xmlns:a16="http://schemas.microsoft.com/office/drawing/2014/main" id="{9BC3F246-449F-CA56-035D-25FBECBA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0" y="5105400"/>
            <a:ext cx="1314450" cy="1752600"/>
          </a:xfrm>
          <a:prstGeom prst="rect">
            <a:avLst/>
          </a:prstGeom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7B885C30-3EA2-A849-9E53-0C764A8D3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53" y="803390"/>
            <a:ext cx="3064134" cy="587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2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22" y="365125"/>
            <a:ext cx="4747183" cy="1325563"/>
          </a:xfrm>
        </p:spPr>
        <p:txBody>
          <a:bodyPr>
            <a:normAutofit/>
          </a:bodyPr>
          <a:lstStyle/>
          <a:p>
            <a:r>
              <a:rPr lang="en-US" dirty="0"/>
              <a:t>Data base – generate data logic design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6A2F30A-8EC7-451B-B224-5303F983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E9A98-88DD-891E-E282-35AC9FE6B5C7}"/>
              </a:ext>
            </a:extLst>
          </p:cNvPr>
          <p:cNvSpPr txBox="1"/>
          <p:nvPr/>
        </p:nvSpPr>
        <p:spPr>
          <a:xfrm>
            <a:off x="9188557" y="6538912"/>
            <a:ext cx="194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Michelle Tan</a:t>
            </a:r>
          </a:p>
        </p:txBody>
      </p:sp>
      <p:pic>
        <p:nvPicPr>
          <p:cNvPr id="21" name="Picture 20" descr="A picture containing person, wall, indoor, child&#10;&#10;Description automatically generated">
            <a:extLst>
              <a:ext uri="{FF2B5EF4-FFF2-40B4-BE49-F238E27FC236}">
                <a16:creationId xmlns:a16="http://schemas.microsoft.com/office/drawing/2014/main" id="{563F05D8-3B1D-5193-3D3F-ECAFF87B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461" y="5232399"/>
            <a:ext cx="1230227" cy="1640303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DFADCD95-A987-E841-6B63-9C4F9A6E7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60" y="359191"/>
            <a:ext cx="6350882" cy="61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3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66" y="360319"/>
            <a:ext cx="45720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Back-end – data base </a:t>
            </a:r>
          </a:p>
        </p:txBody>
      </p:sp>
      <p:pic>
        <p:nvPicPr>
          <p:cNvPr id="8" name="Picture Placeholder 7" descr="photo of blue and yellow coral&#10;">
            <a:extLst>
              <a:ext uri="{FF2B5EF4-FFF2-40B4-BE49-F238E27FC236}">
                <a16:creationId xmlns:a16="http://schemas.microsoft.com/office/drawing/2014/main" id="{7E4E530D-5C66-4115-949E-45737E68F14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059936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66" y="2043735"/>
            <a:ext cx="4572000" cy="4134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tables in database . From REST API subsystem  user registered , can store data into database user's table.</a:t>
            </a:r>
            <a:br>
              <a:rPr lang="en-US" dirty="0"/>
            </a:br>
            <a:r>
              <a:rPr lang="en-US" b="1" dirty="0"/>
              <a:t>Create site Data table and SourceData tables. Get store all data from Science-Stream API . VS Spring boot REST API 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query data from science stream Wahoo bay site 1 API   and store all data into local database.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End can retrieve backend data, analysis and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1CC5F-8AD5-EFFC-DA67-A55883597C44}"/>
              </a:ext>
            </a:extLst>
          </p:cNvPr>
          <p:cNvSpPr txBox="1"/>
          <p:nvPr/>
        </p:nvSpPr>
        <p:spPr>
          <a:xfrm>
            <a:off x="9161261" y="6519446"/>
            <a:ext cx="194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Michelle Tan</a:t>
            </a:r>
          </a:p>
        </p:txBody>
      </p:sp>
      <p:pic>
        <p:nvPicPr>
          <p:cNvPr id="7" name="Picture 6" descr="A picture containing person, wall, indoor, child&#10;&#10;Description automatically generated">
            <a:extLst>
              <a:ext uri="{FF2B5EF4-FFF2-40B4-BE49-F238E27FC236}">
                <a16:creationId xmlns:a16="http://schemas.microsoft.com/office/drawing/2014/main" id="{D07380B7-3048-132D-35E6-AA74CB85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800" y="5037668"/>
            <a:ext cx="1365249" cy="18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9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hoto of bright orange coral in ocean&#10;&#10;">
            <a:extLst>
              <a:ext uri="{FF2B5EF4-FFF2-40B4-BE49-F238E27FC236}">
                <a16:creationId xmlns:a16="http://schemas.microsoft.com/office/drawing/2014/main" id="{D5291143-D172-715F-E511-6E61B21627F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530183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29EE45A-6641-E219-2119-F93D1BD7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182" y="54294"/>
            <a:ext cx="7206524" cy="823912"/>
          </a:xfrm>
        </p:spPr>
        <p:txBody>
          <a:bodyPr>
            <a:normAutofit fontScale="90000"/>
          </a:bodyPr>
          <a:lstStyle/>
          <a:p>
            <a:r>
              <a:rPr lang="en-US" dirty="0"/>
              <a:t>Back-end – data base API challenges</a:t>
            </a:r>
            <a:br>
              <a:rPr lang="en-US" dirty="0"/>
            </a:br>
            <a:r>
              <a:rPr lang="en-US" dirty="0"/>
              <a:t>MICHELLE</a:t>
            </a:r>
          </a:p>
        </p:txBody>
      </p:sp>
      <p:pic>
        <p:nvPicPr>
          <p:cNvPr id="18" name="Picture 17" descr="A picture containing person, wall, indoor, child&#10;&#10;Description automatically generated">
            <a:extLst>
              <a:ext uri="{FF2B5EF4-FFF2-40B4-BE49-F238E27FC236}">
                <a16:creationId xmlns:a16="http://schemas.microsoft.com/office/drawing/2014/main" id="{9BC3F246-449F-CA56-035D-25FBECBA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0" y="5105400"/>
            <a:ext cx="1314450" cy="175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91594C-5210-0606-F7CD-A7ACFEAA690D}"/>
              </a:ext>
            </a:extLst>
          </p:cNvPr>
          <p:cNvSpPr txBox="1"/>
          <p:nvPr/>
        </p:nvSpPr>
        <p:spPr>
          <a:xfrm>
            <a:off x="4608241" y="1277035"/>
            <a:ext cx="305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71F85-4B04-2CBF-A807-774024A36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444" y="1214791"/>
            <a:ext cx="3109229" cy="49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47891-FBBF-7A1C-9676-E5C1511F14A7}"/>
              </a:ext>
            </a:extLst>
          </p:cNvPr>
          <p:cNvSpPr txBox="1"/>
          <p:nvPr/>
        </p:nvSpPr>
        <p:spPr>
          <a:xfrm>
            <a:off x="4608241" y="2216727"/>
            <a:ext cx="31780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Swagger formatting and professional API documentation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how to use Spring Boot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how query data from API 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7D6B4-48E8-D9B4-2616-ED1761A6ABB4}"/>
              </a:ext>
            </a:extLst>
          </p:cNvPr>
          <p:cNvSpPr txBox="1"/>
          <p:nvPr/>
        </p:nvSpPr>
        <p:spPr>
          <a:xfrm>
            <a:off x="8326581" y="2313709"/>
            <a:ext cx="22721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How to implement JWTs with 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How to implement code in Spring Boot.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method , provide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0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365125"/>
            <a:ext cx="8353426" cy="1325563"/>
          </a:xfrm>
        </p:spPr>
        <p:txBody>
          <a:bodyPr>
            <a:normAutofit/>
          </a:bodyPr>
          <a:lstStyle/>
          <a:p>
            <a:r>
              <a:rPr lang="en-US" dirty="0"/>
              <a:t>Back-end – User Database</a:t>
            </a:r>
            <a:br>
              <a:rPr lang="en-US" dirty="0"/>
            </a:br>
            <a:r>
              <a:rPr lang="en-US" dirty="0"/>
              <a:t>Mason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6A2F30A-8EC7-451B-B224-5303F983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E9A98-88DD-891E-E282-35AC9FE6B5C7}"/>
              </a:ext>
            </a:extLst>
          </p:cNvPr>
          <p:cNvSpPr txBox="1"/>
          <p:nvPr/>
        </p:nvSpPr>
        <p:spPr>
          <a:xfrm>
            <a:off x="9188557" y="6538912"/>
            <a:ext cx="194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Michelle Tan</a:t>
            </a:r>
          </a:p>
        </p:txBody>
      </p:sp>
      <p:pic>
        <p:nvPicPr>
          <p:cNvPr id="21" name="Picture 20" descr="A picture containing person, wall, indoor, child&#10;&#10;Description automatically generated">
            <a:extLst>
              <a:ext uri="{FF2B5EF4-FFF2-40B4-BE49-F238E27FC236}">
                <a16:creationId xmlns:a16="http://schemas.microsoft.com/office/drawing/2014/main" id="{563F05D8-3B1D-5193-3D3F-ECAFF87B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461" y="5232399"/>
            <a:ext cx="1230227" cy="1640303"/>
          </a:xfrm>
          <a:prstGeom prst="rect">
            <a:avLst/>
          </a:prstGeom>
        </p:spPr>
      </p:pic>
      <p:pic>
        <p:nvPicPr>
          <p:cNvPr id="23" name="Picture 2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0EF613E0-86BD-4987-405B-CA1DE5E5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" y="400050"/>
            <a:ext cx="10644377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0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invertebrate, coelenterate, jellyfish&#10;&#10;">
            <a:extLst>
              <a:ext uri="{FF2B5EF4-FFF2-40B4-BE49-F238E27FC236}">
                <a16:creationId xmlns:a16="http://schemas.microsoft.com/office/drawing/2014/main" id="{F0222DCB-44D7-40F7-8D5E-6EDA8F1429C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1817" y="0"/>
            <a:ext cx="4530183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3" y="326069"/>
            <a:ext cx="4572000" cy="1325563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Back-end - </a:t>
            </a:r>
            <a:r>
              <a:rPr lang="en-US" dirty="0" err="1">
                <a:solidFill>
                  <a:schemeClr val="tx1"/>
                </a:solidFill>
              </a:rPr>
              <a:t>USer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 and Database Tasks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1CC5F-8AD5-EFFC-DA67-A55883597C44}"/>
              </a:ext>
            </a:extLst>
          </p:cNvPr>
          <p:cNvSpPr txBox="1"/>
          <p:nvPr/>
        </p:nvSpPr>
        <p:spPr>
          <a:xfrm>
            <a:off x="9050220" y="6497681"/>
            <a:ext cx="194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Mason Collins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2FC62-4E44-0824-0C52-A9DA1FE5BE5B}"/>
              </a:ext>
            </a:extLst>
          </p:cNvPr>
          <p:cNvSpPr txBox="1"/>
          <p:nvPr/>
        </p:nvSpPr>
        <p:spPr>
          <a:xfrm>
            <a:off x="483414" y="1685882"/>
            <a:ext cx="148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7B1A31-B8CE-2A08-F77A-628FCB979C64}"/>
              </a:ext>
            </a:extLst>
          </p:cNvPr>
          <p:cNvSpPr txBox="1"/>
          <p:nvPr/>
        </p:nvSpPr>
        <p:spPr>
          <a:xfrm>
            <a:off x="5124173" y="1754381"/>
            <a:ext cx="140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do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939D93-B169-465F-D089-40F25685620A}"/>
              </a:ext>
            </a:extLst>
          </p:cNvPr>
          <p:cNvCxnSpPr/>
          <p:nvPr/>
        </p:nvCxnSpPr>
        <p:spPr>
          <a:xfrm>
            <a:off x="4861516" y="1754381"/>
            <a:ext cx="0" cy="500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erson, wall, indoor, child&#10;&#10;Description automatically generated">
            <a:extLst>
              <a:ext uri="{FF2B5EF4-FFF2-40B4-BE49-F238E27FC236}">
                <a16:creationId xmlns:a16="http://schemas.microsoft.com/office/drawing/2014/main" id="{EDE5217A-6457-13FE-3EB6-B8B9F66F1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646" y="5405383"/>
            <a:ext cx="1056354" cy="1408472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6FE888-407A-0296-D89C-DFF1F4BBC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31" y="2089464"/>
            <a:ext cx="2490699" cy="898285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4F133D-CC0B-2C6D-C4C2-70C2646AD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331" y="3221813"/>
            <a:ext cx="2551416" cy="1325563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53A317-9A9C-5713-FD81-B80188FB8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31" y="4811362"/>
            <a:ext cx="2501592" cy="1047178"/>
          </a:xfrm>
          <a:prstGeom prst="rect">
            <a:avLst/>
          </a:prstGeom>
        </p:spPr>
      </p:pic>
      <p:pic>
        <p:nvPicPr>
          <p:cNvPr id="19" name="Picture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2985EE-DC59-AA5F-E1CD-F50CD34D3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401" y="2162443"/>
            <a:ext cx="2023179" cy="825306"/>
          </a:xfrm>
          <a:prstGeom prst="rect">
            <a:avLst/>
          </a:prstGeom>
        </p:spPr>
      </p:pic>
      <p:pic>
        <p:nvPicPr>
          <p:cNvPr id="21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490190-8168-1A29-7820-201FC91E4F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2133" y="3200325"/>
            <a:ext cx="1776193" cy="717861"/>
          </a:xfrm>
          <a:prstGeom prst="rect">
            <a:avLst/>
          </a:prstGeom>
        </p:spPr>
      </p:pic>
      <p:pic>
        <p:nvPicPr>
          <p:cNvPr id="23" name="Picture 2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154633-AB7D-D5C0-75CD-4638F6497C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2133" y="4188445"/>
            <a:ext cx="1848413" cy="717861"/>
          </a:xfrm>
          <a:prstGeom prst="rect">
            <a:avLst/>
          </a:prstGeom>
        </p:spPr>
      </p:pic>
      <p:pic>
        <p:nvPicPr>
          <p:cNvPr id="25" name="Picture 2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C7216F-047C-3AB3-4959-7CF26850D6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2173" y="5118881"/>
            <a:ext cx="1828373" cy="825307"/>
          </a:xfrm>
          <a:prstGeom prst="rect">
            <a:avLst/>
          </a:prstGeom>
        </p:spPr>
      </p:pic>
      <p:pic>
        <p:nvPicPr>
          <p:cNvPr id="28" name="Picture 2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DAEC31-0864-EE7D-691E-AD579F0E76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6453" y="2226462"/>
            <a:ext cx="2625135" cy="16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invertebrate, coelenterate, jellyfish&#10;&#10;">
            <a:extLst>
              <a:ext uri="{FF2B5EF4-FFF2-40B4-BE49-F238E27FC236}">
                <a16:creationId xmlns:a16="http://schemas.microsoft.com/office/drawing/2014/main" id="{F0222DCB-44D7-40F7-8D5E-6EDA8F1429C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1817" y="0"/>
            <a:ext cx="4530183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3" y="326069"/>
            <a:ext cx="4245380" cy="249155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demo YouTube link: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https://youtu.be/EyKVPIDbEJw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1CC5F-8AD5-EFFC-DA67-A55883597C44}"/>
              </a:ext>
            </a:extLst>
          </p:cNvPr>
          <p:cNvSpPr txBox="1"/>
          <p:nvPr/>
        </p:nvSpPr>
        <p:spPr>
          <a:xfrm>
            <a:off x="9050220" y="6497681"/>
            <a:ext cx="194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Michelle Tan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939D93-B169-465F-D089-40F25685620A}"/>
              </a:ext>
            </a:extLst>
          </p:cNvPr>
          <p:cNvCxnSpPr/>
          <p:nvPr/>
        </p:nvCxnSpPr>
        <p:spPr>
          <a:xfrm>
            <a:off x="4861516" y="1754381"/>
            <a:ext cx="0" cy="500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erson, wall, indoor, child&#10;&#10;Description automatically generated">
            <a:extLst>
              <a:ext uri="{FF2B5EF4-FFF2-40B4-BE49-F238E27FC236}">
                <a16:creationId xmlns:a16="http://schemas.microsoft.com/office/drawing/2014/main" id="{B9D3B02C-8B5D-0342-EBA6-F63FA6738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175" y="5655135"/>
            <a:ext cx="8858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1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2A828C"/>
      </a:accent1>
      <a:accent2>
        <a:srgbClr val="41A6A6"/>
      </a:accent2>
      <a:accent3>
        <a:srgbClr val="D99B77"/>
      </a:accent3>
      <a:accent4>
        <a:srgbClr val="D9B6A3"/>
      </a:accent4>
      <a:accent5>
        <a:srgbClr val="F2A74B"/>
      </a:accent5>
      <a:accent6>
        <a:srgbClr val="4D748C"/>
      </a:accent6>
      <a:hlink>
        <a:srgbClr val="0563C1"/>
      </a:hlink>
      <a:folHlink>
        <a:srgbClr val="954F72"/>
      </a:folHlink>
    </a:clrScheme>
    <a:fontScheme name="Custom 115">
      <a:majorFont>
        <a:latin typeface="Century Gothic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resentation_tm89715846_Win32_JB_SL_v3" id="{FF20A971-F564-4CBD-8D9A-6CD4D6C5EAE2}" vid="{A8C690A1-1652-4BD3-A3B8-8D03220F2B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325ED780C0A4A92643E665C3D8F1F" ma:contentTypeVersion="10" ma:contentTypeDescription="Create a new document." ma:contentTypeScope="" ma:versionID="5f489657775094769eee243f9d32acff">
  <xsd:schema xmlns:xsd="http://www.w3.org/2001/XMLSchema" xmlns:xs="http://www.w3.org/2001/XMLSchema" xmlns:p="http://schemas.microsoft.com/office/2006/metadata/properties" xmlns:ns2="0734c1c4-0e3d-4ed9-bb9c-7a41dcdb62f0" xmlns:ns3="628f710c-4d7f-4b95-b588-9a6b6ff47673" targetNamespace="http://schemas.microsoft.com/office/2006/metadata/properties" ma:root="true" ma:fieldsID="6831a043a29e0ef3157e3d9d8b3771db" ns2:_="" ns3:_="">
    <xsd:import namespace="0734c1c4-0e3d-4ed9-bb9c-7a41dcdb62f0"/>
    <xsd:import namespace="628f710c-4d7f-4b95-b588-9a6b6ff476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34c1c4-0e3d-4ed9-bb9c-7a41dcdb62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728a8d2-fce2-4ead-88e1-13feca9680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f710c-4d7f-4b95-b588-9a6b6ff4767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d005ce3-a139-4533-8421-a0dd7c971fb9}" ma:internalName="TaxCatchAll" ma:showField="CatchAllData" ma:web="628f710c-4d7f-4b95-b588-9a6b6ff476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8f710c-4d7f-4b95-b588-9a6b6ff47673" xsi:nil="true"/>
    <lcf76f155ced4ddcb4097134ff3c332f xmlns="0734c1c4-0e3d-4ed9-bb9c-7a41dcdb62f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9D2655-BB4A-43AF-8486-7195F30CFF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CD7619-532A-42E0-938C-E036B10964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34c1c4-0e3d-4ed9-bb9c-7a41dcdb62f0"/>
    <ds:schemaRef ds:uri="628f710c-4d7f-4b95-b588-9a6b6ff476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8E45D4-EF91-4FDE-9009-9846553E36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628f710c-4d7f-4b95-b588-9a6b6ff47673"/>
    <ds:schemaRef ds:uri="0734c1c4-0e3d-4ed9-bb9c-7a41dcdb62f0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Widescreen</PresentationFormat>
  <Paragraphs>51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AvenirNext LT Pro Medium</vt:lpstr>
      <vt:lpstr>Arial</vt:lpstr>
      <vt:lpstr>Avenir Next LT Pro Light</vt:lpstr>
      <vt:lpstr>Calibri</vt:lpstr>
      <vt:lpstr>Century Gothic</vt:lpstr>
      <vt:lpstr>Office Theme</vt:lpstr>
      <vt:lpstr>Back-end – Data base design Michelle tan</vt:lpstr>
      <vt:lpstr>Data base design diagram</vt:lpstr>
      <vt:lpstr>Data base – generate data logic design</vt:lpstr>
      <vt:lpstr>Back-end – data base </vt:lpstr>
      <vt:lpstr>Back-end – data base API challenges MICHELLE</vt:lpstr>
      <vt:lpstr>Back-end – User Database Mason</vt:lpstr>
      <vt:lpstr>Back-end - USer api and Database Tasks  Mason</vt:lpstr>
      <vt:lpstr>demo YouTube link:   https://youtu.be/EyKVPIDbEJw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Wahoo bay marine park website</dc:title>
  <dc:creator/>
  <cp:lastModifiedBy/>
  <cp:revision>80</cp:revision>
  <dcterms:created xsi:type="dcterms:W3CDTF">2021-06-15T13:20:39Z</dcterms:created>
  <dcterms:modified xsi:type="dcterms:W3CDTF">2022-12-10T05:05:28Z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0x010100C99325ED780C0A4A92643E665C3D8F1F</vt:lpwstr>
  </property>
  <property fmtid="{D5CDD505-2E9C-101B-9397-08002B2CF9AE}" pid="3" name="MediaServiceImageTags">
    <vt:lpwstr/>
  </property>
</Properties>
</file>