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9"/>
  </p:notesMasterIdLst>
  <p:sldIdLst>
    <p:sldId id="256" r:id="rId2"/>
    <p:sldId id="373" r:id="rId3"/>
    <p:sldId id="387" r:id="rId4"/>
    <p:sldId id="389" r:id="rId5"/>
    <p:sldId id="374" r:id="rId6"/>
    <p:sldId id="433" r:id="rId7"/>
    <p:sldId id="435" r:id="rId8"/>
    <p:sldId id="438" r:id="rId9"/>
    <p:sldId id="380" r:id="rId10"/>
    <p:sldId id="428" r:id="rId11"/>
    <p:sldId id="381" r:id="rId12"/>
    <p:sldId id="437" r:id="rId13"/>
    <p:sldId id="382" r:id="rId14"/>
    <p:sldId id="440" r:id="rId15"/>
    <p:sldId id="379" r:id="rId16"/>
    <p:sldId id="378" r:id="rId17"/>
    <p:sldId id="44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E582D82-93FB-F17D-EAA3-D96D357C504B}" name="Michelle Judith Sara von Huth" initials="MJSvH" userId="S::mivo22ab@student.cbs.dk::0e7dad63-2772-42e3-95b8-3440fe5fb86d" providerId="AD"/>
  <p188:author id="{3F6B8DD4-87F5-D228-A566-5E82D1A50CA5}" name="Alexander James Mealor" initials="AM" userId="S::alme22ab@student.cbs.dk::f9ed5c6b-9718-4ce0-b519-61a59cd4e7e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9BAFB5"/>
    <a:srgbClr val="91B5BD"/>
    <a:srgbClr val="BCE5D9"/>
    <a:srgbClr val="2B5985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E0D3CA-42BD-C843-BFCF-60D9DEAB69CE}" v="348" dt="2022-11-05T22:50:13.475"/>
    <p1510:client id="{34530944-4D0F-EE49-8E9F-5B6D57E478F5}" v="925" dt="2022-11-06T12:11:51.780"/>
    <p1510:client id="{92F4619C-C155-4911-BDFF-117E91E98355}" v="33" dt="2022-11-05T20:44:12.443"/>
    <p1510:client id="{C899763A-0541-A5BD-C394-9FA100F5E72E}" v="5362" dt="2022-11-06T10:29:22.846"/>
    <p1510:client id="{CA6D480E-1AC1-3B44-8E84-D75F5ED9A92C}" v="3111" dt="2022-11-06T10:41:57.772"/>
    <p1510:client id="{DCEB20ED-3B0E-BE49-A112-9E40127ECFD1}" v="153" dt="2022-11-06T09:58:01.540"/>
    <p1510:client id="{DD796843-2FB3-B940-8ACB-AB8F5C2CF99C}" v="1580" dt="2022-11-06T10:21:41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7280"/>
  </p:normalViewPr>
  <p:slideViewPr>
    <p:cSldViewPr snapToGrid="0">
      <p:cViewPr varScale="1">
        <p:scale>
          <a:sx n="93" d="100"/>
          <a:sy n="93" d="100"/>
        </p:scale>
        <p:origin x="1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62" b="0" i="0" u="none" strike="noStrike" baseline="0">
                <a:effectLst/>
              </a:rPr>
              <a:t>Types of food label read by respondents</a:t>
            </a:r>
            <a:r>
              <a:rPr lang="en-GB" sz="1862" b="0" i="0" u="none" strike="noStrike" baseline="0"/>
              <a:t> </a:t>
            </a:r>
            <a:r>
              <a:rPr lang="en-US"/>
              <a:t>in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Expiry date</c:v>
                </c:pt>
                <c:pt idx="1">
                  <c:v>Precautionary statement</c:v>
                </c:pt>
                <c:pt idx="2">
                  <c:v>Sugar</c:v>
                </c:pt>
                <c:pt idx="3">
                  <c:v>Fat</c:v>
                </c:pt>
                <c:pt idx="4">
                  <c:v>Calories</c:v>
                </c:pt>
                <c:pt idx="5">
                  <c:v>Vitamin</c:v>
                </c:pt>
                <c:pt idx="6">
                  <c:v>Sodium</c:v>
                </c:pt>
                <c:pt idx="7">
                  <c:v>Food additives</c:v>
                </c:pt>
                <c:pt idx="8">
                  <c:v>Minerals</c:v>
                </c:pt>
                <c:pt idx="9">
                  <c:v>Fibre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92</c:v>
                </c:pt>
                <c:pt idx="1">
                  <c:v>66</c:v>
                </c:pt>
                <c:pt idx="2">
                  <c:v>22</c:v>
                </c:pt>
                <c:pt idx="3">
                  <c:v>20</c:v>
                </c:pt>
                <c:pt idx="4">
                  <c:v>14</c:v>
                </c:pt>
                <c:pt idx="5">
                  <c:v>9</c:v>
                </c:pt>
                <c:pt idx="6">
                  <c:v>7</c:v>
                </c:pt>
                <c:pt idx="7">
                  <c:v>6</c:v>
                </c:pt>
                <c:pt idx="8">
                  <c:v>6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79-8F4F-9828-E3D7843EBE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8"/>
        <c:overlap val="-27"/>
        <c:axId val="1758988511"/>
        <c:axId val="1758652495"/>
      </c:barChart>
      <c:catAx>
        <c:axId val="1758988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O"/>
          </a:p>
        </c:txPr>
        <c:crossAx val="1758652495"/>
        <c:crosses val="autoZero"/>
        <c:auto val="1"/>
        <c:lblAlgn val="ctr"/>
        <c:lblOffset val="100"/>
        <c:noMultiLvlLbl val="0"/>
      </c:catAx>
      <c:valAx>
        <c:axId val="1758652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O"/>
          </a:p>
        </c:txPr>
        <c:crossAx val="1758988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A90E65-950E-4079-85B7-6CBE97D62C4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3B6B3D4-6B33-4D4B-9CB1-57F288E39ADE}">
      <dgm:prSet/>
      <dgm:spPr/>
      <dgm:t>
        <a:bodyPr/>
        <a:lstStyle/>
        <a:p>
          <a:r>
            <a:rPr lang="en-GB">
              <a:latin typeface="Montserrat" pitchFamily="2" charset="77"/>
            </a:rPr>
            <a:t>Prevent childhood obesity </a:t>
          </a:r>
          <a:r>
            <a:rPr lang="en-US">
              <a:latin typeface="Montserrat" pitchFamily="2" charset="77"/>
            </a:rPr>
            <a:t> </a:t>
          </a:r>
        </a:p>
      </dgm:t>
    </dgm:pt>
    <dgm:pt modelId="{C282C0B2-D021-46A6-8487-C17E2746616F}" type="parTrans" cxnId="{01560127-66AE-4581-AA2D-36634D72A0D5}">
      <dgm:prSet/>
      <dgm:spPr/>
      <dgm:t>
        <a:bodyPr/>
        <a:lstStyle/>
        <a:p>
          <a:endParaRPr lang="en-US"/>
        </a:p>
      </dgm:t>
    </dgm:pt>
    <dgm:pt modelId="{92718B05-728A-4AF4-97F9-61F97A3E527B}" type="sibTrans" cxnId="{01560127-66AE-4581-AA2D-36634D72A0D5}">
      <dgm:prSet/>
      <dgm:spPr/>
      <dgm:t>
        <a:bodyPr/>
        <a:lstStyle/>
        <a:p>
          <a:endParaRPr lang="en-US"/>
        </a:p>
      </dgm:t>
    </dgm:pt>
    <dgm:pt modelId="{4F8DE9EF-009C-4C6E-B361-AFE3E14101CB}">
      <dgm:prSet/>
      <dgm:spPr/>
      <dgm:t>
        <a:bodyPr/>
        <a:lstStyle/>
        <a:p>
          <a:r>
            <a:rPr lang="en-GB">
              <a:effectLst/>
              <a:latin typeface="Montserrat" pitchFamily="2" charset="77"/>
            </a:rPr>
            <a:t>Societal responsibility </a:t>
          </a:r>
          <a:endParaRPr lang="en-US"/>
        </a:p>
      </dgm:t>
    </dgm:pt>
    <dgm:pt modelId="{53BDF608-BAFF-4419-A0D5-9085D6C6AEEC}" type="parTrans" cxnId="{0FE85DA0-07EE-41C8-A6F2-8176925EBB4D}">
      <dgm:prSet/>
      <dgm:spPr/>
      <dgm:t>
        <a:bodyPr/>
        <a:lstStyle/>
        <a:p>
          <a:endParaRPr lang="en-US"/>
        </a:p>
      </dgm:t>
    </dgm:pt>
    <dgm:pt modelId="{19E4AD80-63A1-4C52-A1BE-FFDF28A5E1E5}" type="sibTrans" cxnId="{0FE85DA0-07EE-41C8-A6F2-8176925EBB4D}">
      <dgm:prSet/>
      <dgm:spPr/>
      <dgm:t>
        <a:bodyPr/>
        <a:lstStyle/>
        <a:p>
          <a:endParaRPr lang="en-US"/>
        </a:p>
      </dgm:t>
    </dgm:pt>
    <dgm:pt modelId="{42230747-6AEE-2949-8BBE-F491867B33D8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GB">
              <a:latin typeface="Montserrat" pitchFamily="2" charset="77"/>
            </a:rPr>
            <a:t>Genetics, physiology, environment, job and education, and brain activity </a:t>
          </a:r>
        </a:p>
      </dgm:t>
    </dgm:pt>
    <dgm:pt modelId="{592C67C1-5DA0-1D40-9D41-8F653B0383E1}" type="parTrans" cxnId="{D5C6A8B5-9CA5-4E49-9776-D80EFA9BBABC}">
      <dgm:prSet/>
      <dgm:spPr/>
      <dgm:t>
        <a:bodyPr/>
        <a:lstStyle/>
        <a:p>
          <a:endParaRPr lang="en-GB"/>
        </a:p>
      </dgm:t>
    </dgm:pt>
    <dgm:pt modelId="{BD571594-F6E3-DA49-B0E9-A943E0794F09}" type="sibTrans" cxnId="{D5C6A8B5-9CA5-4E49-9776-D80EFA9BBABC}">
      <dgm:prSet/>
      <dgm:spPr/>
      <dgm:t>
        <a:bodyPr/>
        <a:lstStyle/>
        <a:p>
          <a:endParaRPr lang="en-GB"/>
        </a:p>
      </dgm:t>
    </dgm:pt>
    <dgm:pt modelId="{D6B2B022-2A46-034F-BA6D-43B524AF5E9F}">
      <dgm:prSet/>
      <dgm:spPr/>
      <dgm:t>
        <a:bodyPr/>
        <a:lstStyle/>
        <a:p>
          <a:r>
            <a:rPr lang="en-GB">
              <a:latin typeface="Montserrat" pitchFamily="2" charset="77"/>
            </a:rPr>
            <a:t>Unequal distribution of access to health care, healthy food, and physical activity opportunities </a:t>
          </a:r>
        </a:p>
      </dgm:t>
    </dgm:pt>
    <dgm:pt modelId="{FEB91786-439F-804D-8C45-05D1438220EE}" type="parTrans" cxnId="{3583D153-DA6B-5E44-B873-248D8EE2A661}">
      <dgm:prSet/>
      <dgm:spPr/>
      <dgm:t>
        <a:bodyPr/>
        <a:lstStyle/>
        <a:p>
          <a:endParaRPr lang="en-GB"/>
        </a:p>
      </dgm:t>
    </dgm:pt>
    <dgm:pt modelId="{54941BCD-22D5-D74B-9DC6-920D37EB411D}" type="sibTrans" cxnId="{3583D153-DA6B-5E44-B873-248D8EE2A661}">
      <dgm:prSet/>
      <dgm:spPr/>
      <dgm:t>
        <a:bodyPr/>
        <a:lstStyle/>
        <a:p>
          <a:endParaRPr lang="en-GB"/>
        </a:p>
      </dgm:t>
    </dgm:pt>
    <dgm:pt modelId="{EC4DAD07-6298-7443-84E3-343982A2DFDC}" type="pres">
      <dgm:prSet presAssocID="{21A90E65-950E-4079-85B7-6CBE97D62C45}" presName="outerComposite" presStyleCnt="0">
        <dgm:presLayoutVars>
          <dgm:chMax val="5"/>
          <dgm:dir/>
          <dgm:resizeHandles val="exact"/>
        </dgm:presLayoutVars>
      </dgm:prSet>
      <dgm:spPr/>
    </dgm:pt>
    <dgm:pt modelId="{97E2A479-F4CE-0746-87DA-8A3902CBFCE7}" type="pres">
      <dgm:prSet presAssocID="{21A90E65-950E-4079-85B7-6CBE97D62C45}" presName="dummyMaxCanvas" presStyleCnt="0">
        <dgm:presLayoutVars/>
      </dgm:prSet>
      <dgm:spPr/>
    </dgm:pt>
    <dgm:pt modelId="{BB6EBE19-25E2-C247-908B-D2A9A4C8B00B}" type="pres">
      <dgm:prSet presAssocID="{21A90E65-950E-4079-85B7-6CBE97D62C45}" presName="FourNodes_1" presStyleLbl="node1" presStyleIdx="0" presStyleCnt="4">
        <dgm:presLayoutVars>
          <dgm:bulletEnabled val="1"/>
        </dgm:presLayoutVars>
      </dgm:prSet>
      <dgm:spPr/>
    </dgm:pt>
    <dgm:pt modelId="{2E36C2BC-A48D-BE41-91DB-7D2D7CA8EFE0}" type="pres">
      <dgm:prSet presAssocID="{21A90E65-950E-4079-85B7-6CBE97D62C45}" presName="FourNodes_2" presStyleLbl="node1" presStyleIdx="1" presStyleCnt="4">
        <dgm:presLayoutVars>
          <dgm:bulletEnabled val="1"/>
        </dgm:presLayoutVars>
      </dgm:prSet>
      <dgm:spPr/>
    </dgm:pt>
    <dgm:pt modelId="{00FC20A2-299A-B849-BCB0-140AF164ACEB}" type="pres">
      <dgm:prSet presAssocID="{21A90E65-950E-4079-85B7-6CBE97D62C45}" presName="FourNodes_3" presStyleLbl="node1" presStyleIdx="2" presStyleCnt="4">
        <dgm:presLayoutVars>
          <dgm:bulletEnabled val="1"/>
        </dgm:presLayoutVars>
      </dgm:prSet>
      <dgm:spPr/>
    </dgm:pt>
    <dgm:pt modelId="{F42DAACD-6F5C-F04D-BBA3-8CE5EA9F1687}" type="pres">
      <dgm:prSet presAssocID="{21A90E65-950E-4079-85B7-6CBE97D62C45}" presName="FourNodes_4" presStyleLbl="node1" presStyleIdx="3" presStyleCnt="4">
        <dgm:presLayoutVars>
          <dgm:bulletEnabled val="1"/>
        </dgm:presLayoutVars>
      </dgm:prSet>
      <dgm:spPr/>
    </dgm:pt>
    <dgm:pt modelId="{8717A350-DC8E-D64C-BBEA-089265F981FC}" type="pres">
      <dgm:prSet presAssocID="{21A90E65-950E-4079-85B7-6CBE97D62C45}" presName="FourConn_1-2" presStyleLbl="fgAccFollowNode1" presStyleIdx="0" presStyleCnt="3">
        <dgm:presLayoutVars>
          <dgm:bulletEnabled val="1"/>
        </dgm:presLayoutVars>
      </dgm:prSet>
      <dgm:spPr/>
    </dgm:pt>
    <dgm:pt modelId="{27D484A3-2906-5648-BB66-3DF9D2304565}" type="pres">
      <dgm:prSet presAssocID="{21A90E65-950E-4079-85B7-6CBE97D62C45}" presName="FourConn_2-3" presStyleLbl="fgAccFollowNode1" presStyleIdx="1" presStyleCnt="3">
        <dgm:presLayoutVars>
          <dgm:bulletEnabled val="1"/>
        </dgm:presLayoutVars>
      </dgm:prSet>
      <dgm:spPr/>
    </dgm:pt>
    <dgm:pt modelId="{DE8E5DDB-3388-A04E-87E4-6ADA2AEC767B}" type="pres">
      <dgm:prSet presAssocID="{21A90E65-950E-4079-85B7-6CBE97D62C45}" presName="FourConn_3-4" presStyleLbl="fgAccFollowNode1" presStyleIdx="2" presStyleCnt="3">
        <dgm:presLayoutVars>
          <dgm:bulletEnabled val="1"/>
        </dgm:presLayoutVars>
      </dgm:prSet>
      <dgm:spPr/>
    </dgm:pt>
    <dgm:pt modelId="{3B943D3F-F369-8942-90B2-D954FA140469}" type="pres">
      <dgm:prSet presAssocID="{21A90E65-950E-4079-85B7-6CBE97D62C45}" presName="FourNodes_1_text" presStyleLbl="node1" presStyleIdx="3" presStyleCnt="4">
        <dgm:presLayoutVars>
          <dgm:bulletEnabled val="1"/>
        </dgm:presLayoutVars>
      </dgm:prSet>
      <dgm:spPr/>
    </dgm:pt>
    <dgm:pt modelId="{79A70AFC-4CE7-9F46-9390-753F2A46A884}" type="pres">
      <dgm:prSet presAssocID="{21A90E65-950E-4079-85B7-6CBE97D62C45}" presName="FourNodes_2_text" presStyleLbl="node1" presStyleIdx="3" presStyleCnt="4">
        <dgm:presLayoutVars>
          <dgm:bulletEnabled val="1"/>
        </dgm:presLayoutVars>
      </dgm:prSet>
      <dgm:spPr/>
    </dgm:pt>
    <dgm:pt modelId="{E5D3D00C-C824-1848-B474-BA0A9FD9DB7B}" type="pres">
      <dgm:prSet presAssocID="{21A90E65-950E-4079-85B7-6CBE97D62C45}" presName="FourNodes_3_text" presStyleLbl="node1" presStyleIdx="3" presStyleCnt="4">
        <dgm:presLayoutVars>
          <dgm:bulletEnabled val="1"/>
        </dgm:presLayoutVars>
      </dgm:prSet>
      <dgm:spPr/>
    </dgm:pt>
    <dgm:pt modelId="{544F9717-B339-D446-B258-8CA32031951C}" type="pres">
      <dgm:prSet presAssocID="{21A90E65-950E-4079-85B7-6CBE97D62C4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498B503-F081-9147-8B3F-FFF96A44D69B}" type="presOf" srcId="{4F8DE9EF-009C-4C6E-B361-AFE3E14101CB}" destId="{F42DAACD-6F5C-F04D-BBA3-8CE5EA9F1687}" srcOrd="0" destOrd="0" presId="urn:microsoft.com/office/officeart/2005/8/layout/vProcess5"/>
    <dgm:cxn modelId="{3A282A1E-CA7E-CB4E-AFDC-DACBCCA9E8CA}" type="presOf" srcId="{4F8DE9EF-009C-4C6E-B361-AFE3E14101CB}" destId="{544F9717-B339-D446-B258-8CA32031951C}" srcOrd="1" destOrd="0" presId="urn:microsoft.com/office/officeart/2005/8/layout/vProcess5"/>
    <dgm:cxn modelId="{3D5E0325-A613-F847-B752-90EA38690A71}" type="presOf" srcId="{B3B6B3D4-6B33-4D4B-9CB1-57F288E39ADE}" destId="{3B943D3F-F369-8942-90B2-D954FA140469}" srcOrd="1" destOrd="0" presId="urn:microsoft.com/office/officeart/2005/8/layout/vProcess5"/>
    <dgm:cxn modelId="{3B48D225-04B1-1A40-836E-71639B61B152}" type="presOf" srcId="{D6B2B022-2A46-034F-BA6D-43B524AF5E9F}" destId="{E5D3D00C-C824-1848-B474-BA0A9FD9DB7B}" srcOrd="1" destOrd="0" presId="urn:microsoft.com/office/officeart/2005/8/layout/vProcess5"/>
    <dgm:cxn modelId="{01560127-66AE-4581-AA2D-36634D72A0D5}" srcId="{21A90E65-950E-4079-85B7-6CBE97D62C45}" destId="{B3B6B3D4-6B33-4D4B-9CB1-57F288E39ADE}" srcOrd="0" destOrd="0" parTransId="{C282C0B2-D021-46A6-8487-C17E2746616F}" sibTransId="{92718B05-728A-4AF4-97F9-61F97A3E527B}"/>
    <dgm:cxn modelId="{651D8039-D125-6348-A7A8-A5428A3A158D}" type="presOf" srcId="{BD571594-F6E3-DA49-B0E9-A943E0794F09}" destId="{27D484A3-2906-5648-BB66-3DF9D2304565}" srcOrd="0" destOrd="0" presId="urn:microsoft.com/office/officeart/2005/8/layout/vProcess5"/>
    <dgm:cxn modelId="{3583D153-DA6B-5E44-B873-248D8EE2A661}" srcId="{21A90E65-950E-4079-85B7-6CBE97D62C45}" destId="{D6B2B022-2A46-034F-BA6D-43B524AF5E9F}" srcOrd="2" destOrd="0" parTransId="{FEB91786-439F-804D-8C45-05D1438220EE}" sibTransId="{54941BCD-22D5-D74B-9DC6-920D37EB411D}"/>
    <dgm:cxn modelId="{C6F07558-D4F5-E142-B3B0-3661CFE37F3C}" type="presOf" srcId="{42230747-6AEE-2949-8BBE-F491867B33D8}" destId="{79A70AFC-4CE7-9F46-9390-753F2A46A884}" srcOrd="1" destOrd="0" presId="urn:microsoft.com/office/officeart/2005/8/layout/vProcess5"/>
    <dgm:cxn modelId="{151FE764-DCF6-8641-9EC5-0844DB086920}" type="presOf" srcId="{92718B05-728A-4AF4-97F9-61F97A3E527B}" destId="{8717A350-DC8E-D64C-BBEA-089265F981FC}" srcOrd="0" destOrd="0" presId="urn:microsoft.com/office/officeart/2005/8/layout/vProcess5"/>
    <dgm:cxn modelId="{6E596B66-C935-7E4A-9B57-B128068F003D}" type="presOf" srcId="{21A90E65-950E-4079-85B7-6CBE97D62C45}" destId="{EC4DAD07-6298-7443-84E3-343982A2DFDC}" srcOrd="0" destOrd="0" presId="urn:microsoft.com/office/officeart/2005/8/layout/vProcess5"/>
    <dgm:cxn modelId="{6C736180-D9D0-AE4F-8082-9C8B1184A90D}" type="presOf" srcId="{B3B6B3D4-6B33-4D4B-9CB1-57F288E39ADE}" destId="{BB6EBE19-25E2-C247-908B-D2A9A4C8B00B}" srcOrd="0" destOrd="0" presId="urn:microsoft.com/office/officeart/2005/8/layout/vProcess5"/>
    <dgm:cxn modelId="{7B45F191-3D9B-3B4A-A1AA-C84CE8681EA6}" type="presOf" srcId="{54941BCD-22D5-D74B-9DC6-920D37EB411D}" destId="{DE8E5DDB-3388-A04E-87E4-6ADA2AEC767B}" srcOrd="0" destOrd="0" presId="urn:microsoft.com/office/officeart/2005/8/layout/vProcess5"/>
    <dgm:cxn modelId="{0FE85DA0-07EE-41C8-A6F2-8176925EBB4D}" srcId="{21A90E65-950E-4079-85B7-6CBE97D62C45}" destId="{4F8DE9EF-009C-4C6E-B361-AFE3E14101CB}" srcOrd="3" destOrd="0" parTransId="{53BDF608-BAFF-4419-A0D5-9085D6C6AEEC}" sibTransId="{19E4AD80-63A1-4C52-A1BE-FFDF28A5E1E5}"/>
    <dgm:cxn modelId="{D5C6A8B5-9CA5-4E49-9776-D80EFA9BBABC}" srcId="{21A90E65-950E-4079-85B7-6CBE97D62C45}" destId="{42230747-6AEE-2949-8BBE-F491867B33D8}" srcOrd="1" destOrd="0" parTransId="{592C67C1-5DA0-1D40-9D41-8F653B0383E1}" sibTransId="{BD571594-F6E3-DA49-B0E9-A943E0794F09}"/>
    <dgm:cxn modelId="{B636EEE4-C719-1D42-8AEB-A773A2D56F63}" type="presOf" srcId="{42230747-6AEE-2949-8BBE-F491867B33D8}" destId="{2E36C2BC-A48D-BE41-91DB-7D2D7CA8EFE0}" srcOrd="0" destOrd="0" presId="urn:microsoft.com/office/officeart/2005/8/layout/vProcess5"/>
    <dgm:cxn modelId="{3D0381E5-F89D-3543-8885-7D9397926542}" type="presOf" srcId="{D6B2B022-2A46-034F-BA6D-43B524AF5E9F}" destId="{00FC20A2-299A-B849-BCB0-140AF164ACEB}" srcOrd="0" destOrd="0" presId="urn:microsoft.com/office/officeart/2005/8/layout/vProcess5"/>
    <dgm:cxn modelId="{ABD7AAC1-D079-1A44-B2CA-587130AD29CB}" type="presParOf" srcId="{EC4DAD07-6298-7443-84E3-343982A2DFDC}" destId="{97E2A479-F4CE-0746-87DA-8A3902CBFCE7}" srcOrd="0" destOrd="0" presId="urn:microsoft.com/office/officeart/2005/8/layout/vProcess5"/>
    <dgm:cxn modelId="{6BDC1BC9-C0BD-DC4A-AADC-F7EDE6A3588C}" type="presParOf" srcId="{EC4DAD07-6298-7443-84E3-343982A2DFDC}" destId="{BB6EBE19-25E2-C247-908B-D2A9A4C8B00B}" srcOrd="1" destOrd="0" presId="urn:microsoft.com/office/officeart/2005/8/layout/vProcess5"/>
    <dgm:cxn modelId="{FFA0F9F6-A789-574E-BAA0-DD342503A176}" type="presParOf" srcId="{EC4DAD07-6298-7443-84E3-343982A2DFDC}" destId="{2E36C2BC-A48D-BE41-91DB-7D2D7CA8EFE0}" srcOrd="2" destOrd="0" presId="urn:microsoft.com/office/officeart/2005/8/layout/vProcess5"/>
    <dgm:cxn modelId="{720B7273-D260-0549-BC2D-B65B6AEC701B}" type="presParOf" srcId="{EC4DAD07-6298-7443-84E3-343982A2DFDC}" destId="{00FC20A2-299A-B849-BCB0-140AF164ACEB}" srcOrd="3" destOrd="0" presId="urn:microsoft.com/office/officeart/2005/8/layout/vProcess5"/>
    <dgm:cxn modelId="{E6AF555A-E679-4A40-83A7-2BB9811B9BD7}" type="presParOf" srcId="{EC4DAD07-6298-7443-84E3-343982A2DFDC}" destId="{F42DAACD-6F5C-F04D-BBA3-8CE5EA9F1687}" srcOrd="4" destOrd="0" presId="urn:microsoft.com/office/officeart/2005/8/layout/vProcess5"/>
    <dgm:cxn modelId="{59A30F25-8B57-274B-9520-A506BC16B013}" type="presParOf" srcId="{EC4DAD07-6298-7443-84E3-343982A2DFDC}" destId="{8717A350-DC8E-D64C-BBEA-089265F981FC}" srcOrd="5" destOrd="0" presId="urn:microsoft.com/office/officeart/2005/8/layout/vProcess5"/>
    <dgm:cxn modelId="{D01878A5-C6D6-1C49-BDB0-755E5783A774}" type="presParOf" srcId="{EC4DAD07-6298-7443-84E3-343982A2DFDC}" destId="{27D484A3-2906-5648-BB66-3DF9D2304565}" srcOrd="6" destOrd="0" presId="urn:microsoft.com/office/officeart/2005/8/layout/vProcess5"/>
    <dgm:cxn modelId="{7A8A834D-5398-E644-A3B1-2E4091EAA878}" type="presParOf" srcId="{EC4DAD07-6298-7443-84E3-343982A2DFDC}" destId="{DE8E5DDB-3388-A04E-87E4-6ADA2AEC767B}" srcOrd="7" destOrd="0" presId="urn:microsoft.com/office/officeart/2005/8/layout/vProcess5"/>
    <dgm:cxn modelId="{7DACB6C9-27B3-9242-BCA2-C77AEFFEEA28}" type="presParOf" srcId="{EC4DAD07-6298-7443-84E3-343982A2DFDC}" destId="{3B943D3F-F369-8942-90B2-D954FA140469}" srcOrd="8" destOrd="0" presId="urn:microsoft.com/office/officeart/2005/8/layout/vProcess5"/>
    <dgm:cxn modelId="{C9B4B525-DB9C-8F40-8F16-58EE592408A3}" type="presParOf" srcId="{EC4DAD07-6298-7443-84E3-343982A2DFDC}" destId="{79A70AFC-4CE7-9F46-9390-753F2A46A884}" srcOrd="9" destOrd="0" presId="urn:microsoft.com/office/officeart/2005/8/layout/vProcess5"/>
    <dgm:cxn modelId="{76B9E5F4-0E44-964A-AD76-A26613228D1C}" type="presParOf" srcId="{EC4DAD07-6298-7443-84E3-343982A2DFDC}" destId="{E5D3D00C-C824-1848-B474-BA0A9FD9DB7B}" srcOrd="10" destOrd="0" presId="urn:microsoft.com/office/officeart/2005/8/layout/vProcess5"/>
    <dgm:cxn modelId="{62B69C42-F543-7D43-A0EE-0B95323CAFBB}" type="presParOf" srcId="{EC4DAD07-6298-7443-84E3-343982A2DFDC}" destId="{544F9717-B339-D446-B258-8CA32031951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EBE19-25E2-C247-908B-D2A9A4C8B00B}">
      <dsp:nvSpPr>
        <dsp:cNvPr id="0" name=""/>
        <dsp:cNvSpPr/>
      </dsp:nvSpPr>
      <dsp:spPr>
        <a:xfrm>
          <a:off x="0" y="0"/>
          <a:ext cx="8209280" cy="6837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latin typeface="Montserrat" pitchFamily="2" charset="77"/>
            </a:rPr>
            <a:t>Prevent childhood obesity </a:t>
          </a:r>
          <a:r>
            <a:rPr lang="en-US" sz="1800" kern="1200">
              <a:latin typeface="Montserrat" pitchFamily="2" charset="77"/>
            </a:rPr>
            <a:t> </a:t>
          </a:r>
        </a:p>
      </dsp:txBody>
      <dsp:txXfrm>
        <a:off x="20025" y="20025"/>
        <a:ext cx="7413736" cy="643654"/>
      </dsp:txXfrm>
    </dsp:sp>
    <dsp:sp modelId="{2E36C2BC-A48D-BE41-91DB-7D2D7CA8EFE0}">
      <dsp:nvSpPr>
        <dsp:cNvPr id="0" name=""/>
        <dsp:cNvSpPr/>
      </dsp:nvSpPr>
      <dsp:spPr>
        <a:xfrm>
          <a:off x="687527" y="808014"/>
          <a:ext cx="8209280" cy="683704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latin typeface="Montserrat" pitchFamily="2" charset="77"/>
            </a:rPr>
            <a:t>Genetics, physiology, environment, job and education, and brain activity </a:t>
          </a:r>
        </a:p>
      </dsp:txBody>
      <dsp:txXfrm>
        <a:off x="707552" y="828039"/>
        <a:ext cx="7037294" cy="643654"/>
      </dsp:txXfrm>
    </dsp:sp>
    <dsp:sp modelId="{00FC20A2-299A-B849-BCB0-140AF164ACEB}">
      <dsp:nvSpPr>
        <dsp:cNvPr id="0" name=""/>
        <dsp:cNvSpPr/>
      </dsp:nvSpPr>
      <dsp:spPr>
        <a:xfrm>
          <a:off x="1364792" y="1616028"/>
          <a:ext cx="8209280" cy="6837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latin typeface="Montserrat" pitchFamily="2" charset="77"/>
            </a:rPr>
            <a:t>Unequal distribution of access to health care, healthy food, and physical activity opportunities </a:t>
          </a:r>
        </a:p>
      </dsp:txBody>
      <dsp:txXfrm>
        <a:off x="1384817" y="1636053"/>
        <a:ext cx="7047556" cy="643654"/>
      </dsp:txXfrm>
    </dsp:sp>
    <dsp:sp modelId="{F42DAACD-6F5C-F04D-BBA3-8CE5EA9F1687}">
      <dsp:nvSpPr>
        <dsp:cNvPr id="0" name=""/>
        <dsp:cNvSpPr/>
      </dsp:nvSpPr>
      <dsp:spPr>
        <a:xfrm>
          <a:off x="2052319" y="2424043"/>
          <a:ext cx="8209280" cy="6837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effectLst/>
              <a:latin typeface="Montserrat" pitchFamily="2" charset="77"/>
            </a:rPr>
            <a:t>Societal responsibility </a:t>
          </a:r>
          <a:endParaRPr lang="en-US" sz="1800" kern="1200"/>
        </a:p>
      </dsp:txBody>
      <dsp:txXfrm>
        <a:off x="2072344" y="2444068"/>
        <a:ext cx="7037294" cy="643654"/>
      </dsp:txXfrm>
    </dsp:sp>
    <dsp:sp modelId="{8717A350-DC8E-D64C-BBEA-089265F981FC}">
      <dsp:nvSpPr>
        <dsp:cNvPr id="0" name=""/>
        <dsp:cNvSpPr/>
      </dsp:nvSpPr>
      <dsp:spPr>
        <a:xfrm>
          <a:off x="7764872" y="523655"/>
          <a:ext cx="444407" cy="44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864864" y="523655"/>
        <a:ext cx="244423" cy="334416"/>
      </dsp:txXfrm>
    </dsp:sp>
    <dsp:sp modelId="{27D484A3-2906-5648-BB66-3DF9D2304565}">
      <dsp:nvSpPr>
        <dsp:cNvPr id="0" name=""/>
        <dsp:cNvSpPr/>
      </dsp:nvSpPr>
      <dsp:spPr>
        <a:xfrm>
          <a:off x="8452399" y="1331670"/>
          <a:ext cx="444407" cy="44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100" kern="1200"/>
        </a:p>
      </dsp:txBody>
      <dsp:txXfrm>
        <a:off x="8552391" y="1331670"/>
        <a:ext cx="244423" cy="334416"/>
      </dsp:txXfrm>
    </dsp:sp>
    <dsp:sp modelId="{DE8E5DDB-3388-A04E-87E4-6ADA2AEC767B}">
      <dsp:nvSpPr>
        <dsp:cNvPr id="0" name=""/>
        <dsp:cNvSpPr/>
      </dsp:nvSpPr>
      <dsp:spPr>
        <a:xfrm>
          <a:off x="9129664" y="2139684"/>
          <a:ext cx="444407" cy="44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100" kern="1200"/>
        </a:p>
      </dsp:txBody>
      <dsp:txXfrm>
        <a:off x="9229656" y="2139684"/>
        <a:ext cx="244423" cy="334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393A6-EB2C-4545-8AAB-4BA7DBA689A7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2DAFE-2EFD-794A-8B27-895FD277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39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obesity.org/country/malaysia-130/drivers.pdf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3773946_Who_Do_Not_Read_and_Understand_Food_Label_in_Malaysia_Findings_from_a_Population_Study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>
                <a:effectLst/>
                <a:latin typeface="Montserrat" pitchFamily="2" charset="77"/>
              </a:rPr>
              <a:t>societal responsibility </a:t>
            </a:r>
            <a:endParaRPr lang="en-GB"/>
          </a:p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2DAFE-2EFD-794A-8B27-895FD27731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57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2DAFE-2EFD-794A-8B27-895FD27731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29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2DAFE-2EFD-794A-8B27-895FD27731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4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-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next</a:t>
            </a:r>
            <a:r>
              <a:rPr lang="de-DE"/>
              <a:t> </a:t>
            </a:r>
            <a:r>
              <a:rPr lang="de-DE" err="1"/>
              <a:t>two</a:t>
            </a:r>
            <a:r>
              <a:rPr lang="de-DE"/>
              <a:t> </a:t>
            </a:r>
            <a:r>
              <a:rPr lang="de-DE" err="1"/>
              <a:t>factors</a:t>
            </a:r>
            <a:r>
              <a:rPr lang="de-DE"/>
              <a:t> </a:t>
            </a:r>
            <a:r>
              <a:rPr lang="de-DE" err="1"/>
              <a:t>which</a:t>
            </a:r>
            <a:r>
              <a:rPr lang="de-DE"/>
              <a:t>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considered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education</a:t>
            </a:r>
            <a:r>
              <a:rPr lang="de-DE"/>
              <a:t> and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affordabiltiy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a </a:t>
            </a:r>
            <a:r>
              <a:rPr lang="de-DE" err="1"/>
              <a:t>health</a:t>
            </a:r>
            <a:r>
              <a:rPr lang="de-DE"/>
              <a:t> </a:t>
            </a:r>
            <a:r>
              <a:rPr lang="de-DE" err="1"/>
              <a:t>diet</a:t>
            </a:r>
            <a:endParaRPr lang="de-DE"/>
          </a:p>
          <a:p>
            <a:endParaRPr lang="de-DE"/>
          </a:p>
          <a:p>
            <a:pPr marL="171450" indent="-171450">
              <a:buFontTx/>
              <a:buChar char="-"/>
            </a:pPr>
            <a:r>
              <a:rPr lang="de-DE" err="1"/>
              <a:t>education</a:t>
            </a:r>
            <a:r>
              <a:rPr lang="de-DE"/>
              <a:t> in </a:t>
            </a:r>
            <a:r>
              <a:rPr lang="de-DE" err="1"/>
              <a:t>terms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percentage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chilrdren</a:t>
            </a:r>
            <a:r>
              <a:rPr lang="de-DE"/>
              <a:t> </a:t>
            </a:r>
            <a:r>
              <a:rPr lang="de-DE" err="1"/>
              <a:t>enrolled</a:t>
            </a:r>
            <a:r>
              <a:rPr lang="de-DE"/>
              <a:t> in </a:t>
            </a:r>
            <a:r>
              <a:rPr lang="de-DE" err="1"/>
              <a:t>school</a:t>
            </a:r>
            <a:r>
              <a:rPr lang="de-DE"/>
              <a:t>. </a:t>
            </a:r>
            <a:r>
              <a:rPr lang="de-DE" err="1"/>
              <a:t>which</a:t>
            </a:r>
            <a:r>
              <a:rPr lang="de-DE"/>
              <a:t> in </a:t>
            </a:r>
            <a:r>
              <a:rPr lang="de-DE" err="1"/>
              <a:t>depicted</a:t>
            </a:r>
            <a:r>
              <a:rPr lang="de-DE"/>
              <a:t> on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y</a:t>
            </a:r>
            <a:r>
              <a:rPr lang="de-DE"/>
              <a:t> </a:t>
            </a:r>
            <a:r>
              <a:rPr lang="de-DE" err="1"/>
              <a:t>axis</a:t>
            </a:r>
            <a:endParaRPr lang="de-DE"/>
          </a:p>
          <a:p>
            <a:pPr marL="171450" indent="-171450">
              <a:buFontTx/>
              <a:buChar char="-"/>
            </a:pPr>
            <a:endParaRPr lang="de-DE"/>
          </a:p>
          <a:p>
            <a:pPr marL="171450" indent="-171450">
              <a:buFontTx/>
              <a:buChar char="-"/>
            </a:pPr>
            <a:endParaRPr lang="de-DE"/>
          </a:p>
          <a:p>
            <a:pPr marL="171450" indent="-171450">
              <a:buFontTx/>
              <a:buChar char="-"/>
            </a:pPr>
            <a:r>
              <a:rPr lang="de-DE"/>
              <a:t>on </a:t>
            </a:r>
            <a:r>
              <a:rPr lang="de-DE" err="1"/>
              <a:t>the</a:t>
            </a:r>
            <a:r>
              <a:rPr lang="de-DE"/>
              <a:t> x </a:t>
            </a:r>
            <a:r>
              <a:rPr lang="de-DE" err="1"/>
              <a:t>axis</a:t>
            </a:r>
            <a:r>
              <a:rPr lang="de-DE"/>
              <a:t> </a:t>
            </a:r>
            <a:r>
              <a:rPr lang="de-DE" err="1"/>
              <a:t>shows</a:t>
            </a:r>
            <a:r>
              <a:rPr lang="de-DE"/>
              <a:t> </a:t>
            </a:r>
            <a:r>
              <a:rPr lang="de-DE" err="1"/>
              <a:t>if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population</a:t>
            </a:r>
            <a:r>
              <a:rPr lang="de-DE"/>
              <a:t> </a:t>
            </a:r>
            <a:r>
              <a:rPr lang="de-DE" err="1"/>
              <a:t>can</a:t>
            </a:r>
            <a:r>
              <a:rPr lang="de-DE"/>
              <a:t> </a:t>
            </a:r>
            <a:r>
              <a:rPr lang="de-DE" err="1"/>
              <a:t>actually</a:t>
            </a:r>
            <a:r>
              <a:rPr lang="de-DE"/>
              <a:t> </a:t>
            </a:r>
            <a:r>
              <a:rPr lang="de-DE" err="1"/>
              <a:t>afford</a:t>
            </a:r>
            <a:r>
              <a:rPr lang="de-DE"/>
              <a:t> a </a:t>
            </a:r>
            <a:r>
              <a:rPr lang="de-DE" err="1"/>
              <a:t>healthy</a:t>
            </a:r>
            <a:r>
              <a:rPr lang="de-DE"/>
              <a:t> </a:t>
            </a:r>
            <a:r>
              <a:rPr lang="de-DE" err="1"/>
              <a:t>diet</a:t>
            </a:r>
            <a:r>
              <a:rPr lang="de-DE"/>
              <a:t>. </a:t>
            </a:r>
          </a:p>
          <a:p>
            <a:pPr marL="171450" indent="-171450">
              <a:buFontTx/>
              <a:buChar char="-"/>
            </a:pPr>
            <a:endParaRPr lang="de-DE"/>
          </a:p>
          <a:p>
            <a:pPr marL="171450" indent="-171450">
              <a:buFontTx/>
              <a:buChar char="-"/>
            </a:pPr>
            <a:r>
              <a:rPr lang="de-DE"/>
              <a:t>The </a:t>
            </a:r>
            <a:r>
              <a:rPr lang="de-DE" err="1"/>
              <a:t>sewwetspot</a:t>
            </a:r>
            <a:r>
              <a:rPr lang="de-DE"/>
              <a:t> on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scatterplot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top </a:t>
            </a:r>
            <a:r>
              <a:rPr lang="de-DE" err="1"/>
              <a:t>right</a:t>
            </a:r>
            <a:r>
              <a:rPr lang="de-DE"/>
              <a:t> </a:t>
            </a:r>
            <a:r>
              <a:rPr lang="de-DE" err="1"/>
              <a:t>hand</a:t>
            </a:r>
            <a:r>
              <a:rPr lang="de-DE"/>
              <a:t> </a:t>
            </a:r>
            <a:r>
              <a:rPr lang="de-DE" err="1"/>
              <a:t>corner</a:t>
            </a:r>
            <a:r>
              <a:rPr lang="de-DE"/>
              <a:t>. </a:t>
            </a:r>
          </a:p>
          <a:p>
            <a:pPr marL="171450" indent="-171450">
              <a:buFontTx/>
              <a:buChar char="-"/>
            </a:pPr>
            <a:endParaRPr lang="de-DE"/>
          </a:p>
          <a:p>
            <a:pPr marL="171450" indent="-171450">
              <a:buFontTx/>
              <a:buChar char="-"/>
            </a:pPr>
            <a:endParaRPr lang="de-DE"/>
          </a:p>
          <a:p>
            <a:pPr marL="171450" indent="-171450">
              <a:buFontTx/>
              <a:buChar char="-"/>
            </a:pPr>
            <a:endParaRPr lang="de-DE"/>
          </a:p>
          <a:p>
            <a:pPr marL="171450" indent="-171450">
              <a:buFontTx/>
              <a:buChar char="-"/>
            </a:pPr>
            <a:r>
              <a:rPr lang="de-DE"/>
              <a:t>and</a:t>
            </a:r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2DAFE-2EFD-794A-8B27-895FD27731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NO"/>
              <a:t>FLOW OF INOFMRATION IS MOST IMPORTANT </a:t>
            </a:r>
          </a:p>
          <a:p>
            <a:pPr marL="171450" indent="-171450">
              <a:buFontTx/>
              <a:buChar char="-"/>
            </a:pPr>
            <a:r>
              <a:rPr lang="en-NO"/>
              <a:t>- USE TOLLS THEY CAN USE THEMSELVES TO LEARN </a:t>
            </a:r>
          </a:p>
          <a:p>
            <a:pPr marL="171450" indent="-171450">
              <a:buFontTx/>
              <a:buChar char="-"/>
            </a:pPr>
            <a:r>
              <a:rPr lang="en-NO"/>
              <a:t>- TOP 10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2DAFE-2EFD-794A-8B27-895FD27731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64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https://</a:t>
            </a:r>
            <a:r>
              <a:rPr lang="en-GB" err="1"/>
              <a:t>bmcnutr.biomedcentral.com</a:t>
            </a:r>
            <a:r>
              <a:rPr lang="en-GB"/>
              <a:t>/articles/10.1186/s40795-020-00348-5/figures/2</a:t>
            </a:r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2DAFE-2EFD-794A-8B27-895FD27731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21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cs typeface="Calibri"/>
              </a:rPr>
              <a:t>Source: </a:t>
            </a:r>
            <a:r>
              <a:rPr lang="en-US">
                <a:ea typeface="+mn-lt"/>
                <a:cs typeface="+mn-lt"/>
                <a:hlinkClick r:id="rId3"/>
              </a:rPr>
              <a:t>https://data.worldobesity.org/country/malaysia-130/drivers.pdf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2DAFE-2EFD-794A-8B27-895FD27731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19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/>
              <a:t>Source: Who Do Not Read and Understand Food Label in Malaysia? Findings from a Population Study - </a:t>
            </a:r>
            <a:r>
              <a:rPr lang="en-US" sz="1200" i="1">
                <a:ea typeface="+mn-lt"/>
                <a:cs typeface="+mn-lt"/>
                <a:hlinkClick r:id="rId3"/>
              </a:rPr>
              <a:t>https://www.researchgate.net/publication/323773946_Who_Do_Not_Read_and_Understand_Food_Label_in_Malaysia_Findings_from_a_Population_Study</a:t>
            </a:r>
            <a:r>
              <a:rPr lang="en-US" sz="1200" i="1">
                <a:ea typeface="+mn-lt"/>
                <a:cs typeface="+mn-lt"/>
              </a:rPr>
              <a:t> </a:t>
            </a:r>
            <a:endParaRPr lang="en-US" sz="1200" i="1"/>
          </a:p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2DAFE-2EFD-794A-8B27-895FD27731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67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2DAFE-2EFD-794A-8B27-895FD27731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61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Suriani</a:t>
            </a:r>
            <a:r>
              <a:rPr lang="en-US" sz="1200" i="1">
                <a:solidFill>
                  <a:schemeClr val="tx1">
                    <a:lumMod val="85000"/>
                    <a:lumOff val="15000"/>
                  </a:schemeClr>
                </a:solidFill>
              </a:rPr>
              <a:t> et al. (2015)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 - surveying obese working women - 'lack of knowledge' was the most common reason cited for not eating healthily </a:t>
            </a:r>
            <a:r>
              <a:rPr lang="en-US" sz="1200" i="1">
                <a:solidFill>
                  <a:schemeClr val="tx1">
                    <a:lumMod val="85000"/>
                    <a:lumOff val="15000"/>
                  </a:schemeClr>
                </a:solidFill>
              </a:rPr>
              <a:t>(Source: </a:t>
            </a:r>
            <a:r>
              <a:rPr lang="en-US" sz="1200" i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Suriani</a:t>
            </a:r>
            <a:r>
              <a:rPr lang="en-US" sz="1200" i="1">
                <a:solidFill>
                  <a:schemeClr val="tx1">
                    <a:lumMod val="85000"/>
                    <a:lumOff val="15000"/>
                  </a:schemeClr>
                </a:solidFill>
              </a:rPr>
              <a:t> I, Khadijah S, </a:t>
            </a:r>
            <a:r>
              <a:rPr lang="en-US" sz="1200" i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Khalib</a:t>
            </a:r>
            <a:r>
              <a:rPr lang="en-US" sz="1200" i="1">
                <a:solidFill>
                  <a:schemeClr val="tx1">
                    <a:lumMod val="85000"/>
                    <a:lumOff val="15000"/>
                  </a:schemeClr>
                </a:solidFill>
              </a:rPr>
              <a:t> AL, et al. Barriers to food quantity intake control and healthy eating among overweight and obese working Malay women in public service. International Journal of Public Health and Clinical Sciences 2015; 2(3): 81-93)</a:t>
            </a:r>
          </a:p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2DAFE-2EFD-794A-8B27-895FD27731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8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0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3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3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86C3E19-EA09-4365-8882-0BE0CE1B47B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45405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D86C3E19-EA09-4365-8882-0BE0CE1B47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1E26EE22-9E7C-4F35-8339-2DC0137105C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a-DK" sz="2600" b="1" i="0" baseline="0" err="1">
              <a:solidFill>
                <a:schemeClr val="tx1"/>
              </a:solidFill>
              <a:latin typeface="Book Antiqua" panose="02040602050305030304" pitchFamily="18" charset="0"/>
              <a:ea typeface="Gulim" panose="020B0600000101010101" pitchFamily="34" charset="-127"/>
              <a:cs typeface="Gulim" charset="-127"/>
              <a:sym typeface="Book Antiqua" panose="02040602050305030304" pitchFamily="18" charset="0"/>
            </a:endParaRPr>
          </a:p>
        </p:txBody>
      </p:sp>
      <p:graphicFrame>
        <p:nvGraphicFramePr>
          <p:cNvPr id="2" name="Tabel 13">
            <a:extLst>
              <a:ext uri="{FF2B5EF4-FFF2-40B4-BE49-F238E27FC236}">
                <a16:creationId xmlns:a16="http://schemas.microsoft.com/office/drawing/2014/main" id="{68A5F207-A41E-D543-8E36-BA3092D8343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36214123"/>
              </p:ext>
            </p:extLst>
          </p:nvPr>
        </p:nvGraphicFramePr>
        <p:xfrm>
          <a:off x="2129871" y="6487160"/>
          <a:ext cx="79322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2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2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20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20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800" b="0" i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Gulim" charset="-127"/>
                          <a:cs typeface="Arial" panose="020B0604020202020204" pitchFamily="34" charset="0"/>
                        </a:rPr>
                        <a:t>EXECUTIVE</a:t>
                      </a:r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800" b="1" i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Gulim" charset="-127"/>
                          <a:cs typeface="Arial" panose="020B0604020202020204" pitchFamily="34" charset="0"/>
                        </a:rPr>
                        <a:t>CUSTOMERS</a:t>
                      </a:r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800" b="0" i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Gulim" charset="-127"/>
                          <a:cs typeface="Arial" panose="020B0604020202020204" pitchFamily="34" charset="0"/>
                        </a:rPr>
                        <a:t>PARTNERS</a:t>
                      </a:r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800" b="0" i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Gulim" charset="-127"/>
                          <a:cs typeface="Arial" panose="020B0604020202020204" pitchFamily="34" charset="0"/>
                        </a:rPr>
                        <a:t>EMPLOYEES</a:t>
                      </a:r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800" b="0" i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Gulim" charset="-127"/>
                          <a:cs typeface="Arial" panose="020B0604020202020204" pitchFamily="34" charset="0"/>
                        </a:rPr>
                        <a:t>IMPACT</a:t>
                      </a:r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800" b="0" i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Gulim" charset="-127"/>
                          <a:cs typeface="Arial" panose="020B0604020202020204" pitchFamily="34" charset="0"/>
                        </a:rPr>
                        <a:t>SUMMARY</a:t>
                      </a:r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49A0F0-CA81-754F-9C28-DA2B2983DB67}"/>
              </a:ext>
            </a:extLst>
          </p:cNvPr>
          <p:cNvCxnSpPr>
            <a:cxnSpLocks/>
          </p:cNvCxnSpPr>
          <p:nvPr userDrawn="1"/>
        </p:nvCxnSpPr>
        <p:spPr>
          <a:xfrm>
            <a:off x="0" y="6453188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00F63-2895-BF4E-B1E1-9C08CFC23CBB}"/>
              </a:ext>
            </a:extLst>
          </p:cNvPr>
          <p:cNvCxnSpPr/>
          <p:nvPr userDrawn="1"/>
        </p:nvCxnSpPr>
        <p:spPr>
          <a:xfrm>
            <a:off x="3441495" y="6454449"/>
            <a:ext cx="140182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ladsholder til tekst 13">
            <a:extLst>
              <a:ext uri="{FF2B5EF4-FFF2-40B4-BE49-F238E27FC236}">
                <a16:creationId xmlns:a16="http://schemas.microsoft.com/office/drawing/2014/main" id="{FA4836CF-6FA7-104C-AB67-CF91B12213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4774" y="5747350"/>
            <a:ext cx="11501483" cy="690113"/>
          </a:xfrm>
        </p:spPr>
        <p:txBody>
          <a:bodyPr lIns="0" rIns="0" anchor="b">
            <a:normAutofit/>
          </a:bodyPr>
          <a:lstStyle>
            <a:lvl1pPr>
              <a:defRPr sz="8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a-DK"/>
              <a:t>Note/source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65E13046-6763-5344-974F-EC5711842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774" y="560741"/>
            <a:ext cx="10463064" cy="452432"/>
          </a:xfrm>
        </p:spPr>
        <p:txBody>
          <a:bodyPr lIns="0" rIns="0">
            <a:spAutoFit/>
          </a:bodyPr>
          <a:lstStyle>
            <a:lvl1pPr>
              <a:defRPr sz="2600"/>
            </a:lvl1pPr>
          </a:lstStyle>
          <a:p>
            <a:r>
              <a:rPr lang="da-DK"/>
              <a:t>Klik for at redigere i masteren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330285-5E36-104D-B48B-0D4A771B6797}"/>
              </a:ext>
            </a:extLst>
          </p:cNvPr>
          <p:cNvCxnSpPr>
            <a:cxnSpLocks/>
          </p:cNvCxnSpPr>
          <p:nvPr userDrawn="1"/>
        </p:nvCxnSpPr>
        <p:spPr>
          <a:xfrm>
            <a:off x="332509" y="1163780"/>
            <a:ext cx="11526982" cy="0"/>
          </a:xfrm>
          <a:prstGeom prst="line">
            <a:avLst/>
          </a:prstGeom>
          <a:ln>
            <a:solidFill>
              <a:srgbClr val="6B4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2EA317F8-F937-714A-BB07-0067A5DF300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4773" y="189701"/>
            <a:ext cx="5224753" cy="259572"/>
          </a:xfrm>
        </p:spPr>
        <p:txBody>
          <a:bodyPr lIns="0">
            <a:normAutofit/>
          </a:bodyPr>
          <a:lstStyle>
            <a:lvl1pPr>
              <a:defRPr sz="10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SLIDE TYPE</a:t>
            </a:r>
          </a:p>
        </p:txBody>
      </p:sp>
    </p:spTree>
    <p:extLst>
      <p:ext uri="{BB962C8B-B14F-4D97-AF65-F5344CB8AC3E}">
        <p14:creationId xmlns:p14="http://schemas.microsoft.com/office/powerpoint/2010/main" val="1141828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3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8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7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7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3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5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46CE7D5-CF57-46EF-B807-FDD0502418D4}" type="datetimeFigureOut">
              <a:rPr lang="en-US" smtClean="0"/>
              <a:t>11/7/22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7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3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3D Hologram from iPad">
            <a:extLst>
              <a:ext uri="{FF2B5EF4-FFF2-40B4-BE49-F238E27FC236}">
                <a16:creationId xmlns:a16="http://schemas.microsoft.com/office/drawing/2014/main" id="{27CA6904-2959-50CF-FAEA-B910E4E6C3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625" b="81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cs typeface="Calibri Light"/>
              </a:rPr>
              <a:t>Data Analytics Challenge 2022 Case Competition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  <a:cs typeface="Calibri"/>
              </a:rPr>
              <a:t>Team Exception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AFC84-B4A2-6DE7-740B-45370F996811}"/>
              </a:ext>
            </a:extLst>
          </p:cNvPr>
          <p:cNvSpPr txBox="1"/>
          <p:nvPr/>
        </p:nvSpPr>
        <p:spPr>
          <a:xfrm>
            <a:off x="697230" y="3977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026" name="Picture 2" descr="Novo Nordisk Logo PNG Transparent &amp; SVG Vector - Freebie Supply">
            <a:extLst>
              <a:ext uri="{FF2B5EF4-FFF2-40B4-BE49-F238E27FC236}">
                <a16:creationId xmlns:a16="http://schemas.microsoft.com/office/drawing/2014/main" id="{865DECE2-4163-8693-531D-64D80D098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3734" y="195201"/>
            <a:ext cx="281341" cy="28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vo Nordisk logo in transparent PNG and vectorized SVG formats">
            <a:extLst>
              <a:ext uri="{FF2B5EF4-FFF2-40B4-BE49-F238E27FC236}">
                <a16:creationId xmlns:a16="http://schemas.microsoft.com/office/drawing/2014/main" id="{24757D1E-188A-3525-A793-E2A91C4BE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663" y="213190"/>
            <a:ext cx="1440221" cy="102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viso - File Sharing">
            <a:extLst>
              <a:ext uri="{FF2B5EF4-FFF2-40B4-BE49-F238E27FC236}">
                <a16:creationId xmlns:a16="http://schemas.microsoft.com/office/drawing/2014/main" id="{34713FC2-4EC0-AED4-9F4F-E3CB11775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280" y="1470089"/>
            <a:ext cx="1688986" cy="59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54AAC50B-3147-80A9-8B72-CEE7722A7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30041"/>
          <a:stretch/>
        </p:blipFill>
        <p:spPr>
          <a:xfrm>
            <a:off x="84086" y="2095922"/>
            <a:ext cx="6202035" cy="3752251"/>
          </a:xfrm>
        </p:spPr>
      </p:pic>
      <p:pic>
        <p:nvPicPr>
          <p:cNvPr id="11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BE0BE200-254E-758E-E2AE-3BC0E498AF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341"/>
          <a:stretch/>
        </p:blipFill>
        <p:spPr>
          <a:xfrm>
            <a:off x="6286121" y="2179971"/>
            <a:ext cx="5905879" cy="3668202"/>
          </a:xfrm>
          <a:prstGeom prst="rect">
            <a:avLst/>
          </a:prstGeom>
        </p:spPr>
      </p:pic>
      <p:pic>
        <p:nvPicPr>
          <p:cNvPr id="3" name="Picture 4" descr="Novo Nordisk logo in transparent PNG and vectorized SVG formats">
            <a:extLst>
              <a:ext uri="{FF2B5EF4-FFF2-40B4-BE49-F238E27FC236}">
                <a16:creationId xmlns:a16="http://schemas.microsoft.com/office/drawing/2014/main" id="{BDDE510F-F56E-54CB-5B90-223E596B1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117298"/>
            <a:ext cx="870746" cy="62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Inviso - File Sharing">
            <a:extLst>
              <a:ext uri="{FF2B5EF4-FFF2-40B4-BE49-F238E27FC236}">
                <a16:creationId xmlns:a16="http://schemas.microsoft.com/office/drawing/2014/main" id="{C0E1F12C-FED5-F4F6-3489-9143A7080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899" y="309081"/>
            <a:ext cx="1214290" cy="42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Novo Nordisk logo in transparent PNG and vectorized SVG formats">
            <a:extLst>
              <a:ext uri="{FF2B5EF4-FFF2-40B4-BE49-F238E27FC236}">
                <a16:creationId xmlns:a16="http://schemas.microsoft.com/office/drawing/2014/main" id="{FA32F2F9-A148-FE8A-096F-234DA6A4D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117298"/>
            <a:ext cx="870746" cy="62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Inviso - File Sharing">
            <a:extLst>
              <a:ext uri="{FF2B5EF4-FFF2-40B4-BE49-F238E27FC236}">
                <a16:creationId xmlns:a16="http://schemas.microsoft.com/office/drawing/2014/main" id="{516915C3-4224-4C94-8348-2D2C1282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899" y="309081"/>
            <a:ext cx="1214290" cy="42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249F63-7135-1717-4A61-51DEECCEAA03}"/>
              </a:ext>
            </a:extLst>
          </p:cNvPr>
          <p:cNvSpPr txBox="1"/>
          <p:nvPr/>
        </p:nvSpPr>
        <p:spPr>
          <a:xfrm>
            <a:off x="0" y="6531496"/>
            <a:ext cx="4913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>
                <a:ea typeface="+mn-lt"/>
                <a:cs typeface="+mn-lt"/>
              </a:rPr>
              <a:t>Source: A Review of Adult Obesity Research in Malaysia (https://www.researchgate.net/publication/311262188_A_review_of_adult_obesity_research_in_Malaysia) </a:t>
            </a:r>
            <a:endParaRPr lang="en-US" sz="600" i="1"/>
          </a:p>
          <a:p>
            <a:endParaRPr lang="en-NO"/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3E0E17A3-C350-FA45-A038-FC33C6E73B7E}"/>
              </a:ext>
            </a:extLst>
          </p:cNvPr>
          <p:cNvSpPr txBox="1"/>
          <p:nvPr/>
        </p:nvSpPr>
        <p:spPr>
          <a:xfrm>
            <a:off x="667387" y="427714"/>
            <a:ext cx="86743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POOR </a:t>
            </a:r>
            <a:r>
              <a:rPr lang="en-US" sz="2800">
                <a:solidFill>
                  <a:schemeClr val="accent1"/>
                </a:solidFill>
                <a:cs typeface="Calibri Light"/>
              </a:rPr>
              <a:t>DIETARY HABITS </a:t>
            </a: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FROM CHILDHOOD (2)</a:t>
            </a:r>
            <a:endParaRPr lang="en-NO" sz="2800">
              <a:solidFill>
                <a:schemeClr val="tx1">
                  <a:lumMod val="50000"/>
                  <a:lumOff val="50000"/>
                </a:scheme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94533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F8E94-7C03-77DF-A48A-846BB8844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63" y="1992165"/>
            <a:ext cx="4349339" cy="326320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/>
              <a:t>No taxes on unhealthy foods</a:t>
            </a:r>
          </a:p>
          <a:p>
            <a:pPr>
              <a:lnSpc>
                <a:spcPct val="150000"/>
              </a:lnSpc>
            </a:pPr>
            <a:r>
              <a:rPr lang="en-US"/>
              <a:t>No subsidies on fruits, vegetables or general healthy products</a:t>
            </a:r>
          </a:p>
          <a:p>
            <a:pPr>
              <a:lnSpc>
                <a:spcPct val="150000"/>
              </a:lnSpc>
            </a:pPr>
            <a:r>
              <a:rPr lang="en-US"/>
              <a:t>Almost zero marketing restrictions</a:t>
            </a:r>
          </a:p>
          <a:p>
            <a:pPr>
              <a:lnSpc>
                <a:spcPct val="150000"/>
              </a:lnSpc>
            </a:pPr>
            <a:r>
              <a:rPr lang="en-US"/>
              <a:t>No mandatory limits on trans-fats </a:t>
            </a:r>
          </a:p>
          <a:p>
            <a:pPr>
              <a:lnSpc>
                <a:spcPct val="150000"/>
              </a:lnSpc>
            </a:pPr>
            <a:r>
              <a:rPr lang="en-US"/>
              <a:t>Misleading nutritional labelling – limited information value</a:t>
            </a:r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0876B-C913-98F3-3D52-ABABEE061719}"/>
              </a:ext>
            </a:extLst>
          </p:cNvPr>
          <p:cNvSpPr txBox="1"/>
          <p:nvPr/>
        </p:nvSpPr>
        <p:spPr>
          <a:xfrm>
            <a:off x="384836" y="157567"/>
            <a:ext cx="7115894" cy="1188720"/>
          </a:xfrm>
          <a:prstGeom prst="rect">
            <a:avLst/>
          </a:prstGeom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A</a:t>
            </a:r>
            <a:r>
              <a:rPr lang="en-US" sz="2800" cap="all" spc="200">
                <a:solidFill>
                  <a:srgbClr val="262626"/>
                </a:solidFill>
                <a:ea typeface="+mj-ea"/>
                <a:cs typeface="+mj-cs"/>
              </a:rPr>
              <a:t> </a:t>
            </a:r>
            <a:r>
              <a:rPr lang="en-US" sz="2800" cap="all" spc="200">
                <a:solidFill>
                  <a:schemeClr val="accent1"/>
                </a:solidFill>
                <a:ea typeface="+mj-ea"/>
                <a:cs typeface="+mj-cs"/>
              </a:rPr>
              <a:t>LAISSEZ-FAIRE POLICY </a:t>
            </a: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EFFORT (3)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Novo Nordisk logo in transparent PNG and vectorized SVG formats">
            <a:extLst>
              <a:ext uri="{FF2B5EF4-FFF2-40B4-BE49-F238E27FC236}">
                <a16:creationId xmlns:a16="http://schemas.microsoft.com/office/drawing/2014/main" id="{15E9CE26-F764-8E06-67D9-619259BD1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117298"/>
            <a:ext cx="870746" cy="62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nviso - File Sharing">
            <a:extLst>
              <a:ext uri="{FF2B5EF4-FFF2-40B4-BE49-F238E27FC236}">
                <a16:creationId xmlns:a16="http://schemas.microsoft.com/office/drawing/2014/main" id="{09261B01-A04A-0DF7-2EBE-FD81BBCDF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899" y="309081"/>
            <a:ext cx="1214290" cy="42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A16AAB-F948-2471-4B93-98E687C1276E}"/>
              </a:ext>
            </a:extLst>
          </p:cNvPr>
          <p:cNvSpPr txBox="1"/>
          <p:nvPr/>
        </p:nvSpPr>
        <p:spPr>
          <a:xfrm>
            <a:off x="4404360" y="259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11059-6AF6-A767-5A54-C0A0F01EA150}"/>
              </a:ext>
            </a:extLst>
          </p:cNvPr>
          <p:cNvSpPr txBox="1"/>
          <p:nvPr/>
        </p:nvSpPr>
        <p:spPr>
          <a:xfrm>
            <a:off x="8580120" y="1021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423125F-AA4A-CD71-4DAD-8562A9F96B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0686038"/>
              </p:ext>
            </p:extLst>
          </p:nvPr>
        </p:nvGraphicFramePr>
        <p:xfrm>
          <a:off x="4961473" y="1842023"/>
          <a:ext cx="6885431" cy="4395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7A1CDBE-9BC5-82EE-B246-0EACDB394F31}"/>
              </a:ext>
            </a:extLst>
          </p:cNvPr>
          <p:cNvSpPr txBox="1"/>
          <p:nvPr/>
        </p:nvSpPr>
        <p:spPr>
          <a:xfrm>
            <a:off x="0" y="6531496"/>
            <a:ext cx="775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i="1"/>
              <a:t>Source: Who Do Not Read and Understand Food Label in Malaysia? Findings from a Population Study - </a:t>
            </a:r>
            <a:r>
              <a:rPr lang="en-US" sz="600" i="1">
                <a:ea typeface="+mn-lt"/>
                <a:cs typeface="+mn-lt"/>
              </a:rPr>
              <a:t>https://www.researchgate.net/publication/323773946_Who_Do_Not_Read_and_Understand_Food_Label_in_Malaysia_Findings_from_a_Population_Study </a:t>
            </a:r>
            <a:endParaRPr lang="en-US" sz="600" i="1"/>
          </a:p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9598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7D40171E-CA56-81B7-6D6E-EA328E3D2DDD}"/>
              </a:ext>
            </a:extLst>
          </p:cNvPr>
          <p:cNvSpPr/>
          <p:nvPr/>
        </p:nvSpPr>
        <p:spPr>
          <a:xfrm>
            <a:off x="4932075" y="988741"/>
            <a:ext cx="6564239" cy="48805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74320" tIns="182880" rIns="274320" bIns="182880" rtlCol="0" anchor="ctr" anchorCtr="1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can </a:t>
            </a:r>
            <a:r>
              <a:rPr lang="en-US" sz="3700" kern="1200" cap="all" spc="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Novo Nordisk </a:t>
            </a:r>
            <a:r>
              <a:rPr lang="en-US" sz="37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drive change in MALAYSIA?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4" descr="Novo Nordisk logo in transparent PNG and vectorized SVG formats">
            <a:extLst>
              <a:ext uri="{FF2B5EF4-FFF2-40B4-BE49-F238E27FC236}">
                <a16:creationId xmlns:a16="http://schemas.microsoft.com/office/drawing/2014/main" id="{2C7A035F-EC41-CEC3-B004-1E88522A4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117298"/>
            <a:ext cx="870746" cy="62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Inviso - File Sharing">
            <a:extLst>
              <a:ext uri="{FF2B5EF4-FFF2-40B4-BE49-F238E27FC236}">
                <a16:creationId xmlns:a16="http://schemas.microsoft.com/office/drawing/2014/main" id="{ACD8B711-E278-EA55-62C2-0AE607892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899" y="309081"/>
            <a:ext cx="1214290" cy="42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555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825C154F-1EB6-0A04-DF90-7615C3BD8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39309"/>
          <a:stretch/>
        </p:blipFill>
        <p:spPr>
          <a:xfrm>
            <a:off x="359375" y="2336334"/>
            <a:ext cx="5938069" cy="30757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C2D072-1FEB-905E-6387-FC7D0B608731}"/>
              </a:ext>
            </a:extLst>
          </p:cNvPr>
          <p:cNvSpPr txBox="1"/>
          <p:nvPr/>
        </p:nvSpPr>
        <p:spPr>
          <a:xfrm>
            <a:off x="1778000" y="1584693"/>
            <a:ext cx="4318000" cy="3762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 urban environments:</a:t>
            </a:r>
          </a:p>
        </p:txBody>
      </p:sp>
      <p:pic>
        <p:nvPicPr>
          <p:cNvPr id="6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CE711BB7-1C4F-1772-889A-AC70F2D98E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42017"/>
          <a:stretch/>
        </p:blipFill>
        <p:spPr>
          <a:xfrm>
            <a:off x="6193867" y="2336334"/>
            <a:ext cx="6007212" cy="3129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0774F3-AEBD-B842-7192-8FDCDCB9CDCD}"/>
              </a:ext>
            </a:extLst>
          </p:cNvPr>
          <p:cNvSpPr txBox="1"/>
          <p:nvPr/>
        </p:nvSpPr>
        <p:spPr>
          <a:xfrm>
            <a:off x="6478055" y="1584693"/>
            <a:ext cx="57272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Cognizant of socio-economic and cultural circumstances:</a:t>
            </a:r>
          </a:p>
        </p:txBody>
      </p:sp>
      <p:pic>
        <p:nvPicPr>
          <p:cNvPr id="3" name="Picture 4" descr="Novo Nordisk logo in transparent PNG and vectorized SVG formats">
            <a:extLst>
              <a:ext uri="{FF2B5EF4-FFF2-40B4-BE49-F238E27FC236}">
                <a16:creationId xmlns:a16="http://schemas.microsoft.com/office/drawing/2014/main" id="{8EC704F1-8FE7-87D3-ED3A-3B3FB0D1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117298"/>
            <a:ext cx="870746" cy="62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nviso - File Sharing">
            <a:extLst>
              <a:ext uri="{FF2B5EF4-FFF2-40B4-BE49-F238E27FC236}">
                <a16:creationId xmlns:a16="http://schemas.microsoft.com/office/drawing/2014/main" id="{ADF836EC-80AF-9B6E-D7CF-289C28503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899" y="309081"/>
            <a:ext cx="1214290" cy="42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8AF2A6-FD47-36C2-6E6D-73B12A562F48}"/>
              </a:ext>
            </a:extLst>
          </p:cNvPr>
          <p:cNvSpPr txBox="1"/>
          <p:nvPr/>
        </p:nvSpPr>
        <p:spPr>
          <a:xfrm>
            <a:off x="1778000" y="5412059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100"/>
              <a:t>Rural</a:t>
            </a:r>
            <a:endParaRPr lang="en-N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943CF4-85F4-E7BF-AFC9-6A385EFBB87E}"/>
              </a:ext>
            </a:extLst>
          </p:cNvPr>
          <p:cNvSpPr txBox="1"/>
          <p:nvPr/>
        </p:nvSpPr>
        <p:spPr>
          <a:xfrm>
            <a:off x="4411027" y="5412059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100"/>
              <a:t>Urban</a:t>
            </a:r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572204-11D3-D1E8-9CB8-14579EC40F78}"/>
              </a:ext>
            </a:extLst>
          </p:cNvPr>
          <p:cNvSpPr txBox="1"/>
          <p:nvPr/>
        </p:nvSpPr>
        <p:spPr>
          <a:xfrm>
            <a:off x="7007083" y="5453944"/>
            <a:ext cx="89800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NO" sz="1100"/>
              <a:t>Bottom 40%</a:t>
            </a:r>
            <a:endParaRPr lang="en-NO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2FD1DC-B878-0E5C-7B8F-2E63E1D9C7B1}"/>
              </a:ext>
            </a:extLst>
          </p:cNvPr>
          <p:cNvSpPr txBox="1"/>
          <p:nvPr/>
        </p:nvSpPr>
        <p:spPr>
          <a:xfrm>
            <a:off x="8881396" y="5442113"/>
            <a:ext cx="84189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NO" sz="1100"/>
              <a:t>Middle 40%</a:t>
            </a:r>
            <a:endParaRPr lang="en-NO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1795EF-AAA5-A783-A512-F261C13D9CD7}"/>
              </a:ext>
            </a:extLst>
          </p:cNvPr>
          <p:cNvSpPr txBox="1"/>
          <p:nvPr/>
        </p:nvSpPr>
        <p:spPr>
          <a:xfrm>
            <a:off x="10880391" y="5449085"/>
            <a:ext cx="69281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NO" sz="1100"/>
              <a:t>Top 40%</a:t>
            </a:r>
            <a:endParaRPr lang="en-NO"/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A22F85D7-F07B-F04E-B8D1-8D4DA3CFE10A}"/>
              </a:ext>
            </a:extLst>
          </p:cNvPr>
          <p:cNvSpPr txBox="1"/>
          <p:nvPr/>
        </p:nvSpPr>
        <p:spPr>
          <a:xfrm>
            <a:off x="667387" y="427714"/>
            <a:ext cx="86743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HOW TO </a:t>
            </a:r>
            <a:r>
              <a:rPr lang="en-US" sz="2800">
                <a:solidFill>
                  <a:schemeClr val="accent1"/>
                </a:solidFill>
                <a:cs typeface="Calibri Light"/>
              </a:rPr>
              <a:t>TARGET</a:t>
            </a: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 AN EDUCATION PROGRAMME (1)</a:t>
            </a:r>
            <a:endParaRPr lang="en-NO" sz="2800">
              <a:solidFill>
                <a:schemeClr val="tx1">
                  <a:lumMod val="50000"/>
                  <a:lumOff val="50000"/>
                </a:scheme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23827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31369EE-D771-4E46-EA67-D92A0F89C7C5}"/>
              </a:ext>
            </a:extLst>
          </p:cNvPr>
          <p:cNvGrpSpPr/>
          <p:nvPr/>
        </p:nvGrpSpPr>
        <p:grpSpPr>
          <a:xfrm>
            <a:off x="6096000" y="2173248"/>
            <a:ext cx="5997027" cy="4313382"/>
            <a:chOff x="6096000" y="2173248"/>
            <a:chExt cx="5997027" cy="4313382"/>
          </a:xfrm>
        </p:grpSpPr>
        <p:pic>
          <p:nvPicPr>
            <p:cNvPr id="14" name="Picture 5" descr="Chart, line chart&#10;&#10;Description automatically generated">
              <a:extLst>
                <a:ext uri="{FF2B5EF4-FFF2-40B4-BE49-F238E27FC236}">
                  <a16:creationId xmlns:a16="http://schemas.microsoft.com/office/drawing/2014/main" id="{85F0957C-5808-3E93-D183-FFBFF5398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2459821"/>
              <a:ext cx="5934074" cy="402680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2DC9521-3028-80C2-83DE-EF0D62CF3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21427" y="5399433"/>
              <a:ext cx="1371600" cy="5715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6AF0BF-8060-1D6B-DC6D-BE1E7907F1E8}"/>
                </a:ext>
              </a:extLst>
            </p:cNvPr>
            <p:cNvSpPr txBox="1"/>
            <p:nvPr/>
          </p:nvSpPr>
          <p:spPr>
            <a:xfrm>
              <a:off x="7489031" y="3298031"/>
              <a:ext cx="2143124" cy="4643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FF7D4C-B284-EC95-0095-8621A385B5CE}"/>
                </a:ext>
              </a:extLst>
            </p:cNvPr>
            <p:cNvSpPr txBox="1"/>
            <p:nvPr/>
          </p:nvSpPr>
          <p:spPr>
            <a:xfrm>
              <a:off x="7682546" y="2173248"/>
              <a:ext cx="310854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DE" sz="1050"/>
                <a:t>Current prediction for Childhood Obesity in Malaysia</a:t>
              </a:r>
            </a:p>
          </p:txBody>
        </p:sp>
      </p:grpSp>
      <p:pic>
        <p:nvPicPr>
          <p:cNvPr id="3" name="Picture 4" descr="Novo Nordisk logo in transparent PNG and vectorized SVG formats">
            <a:extLst>
              <a:ext uri="{FF2B5EF4-FFF2-40B4-BE49-F238E27FC236}">
                <a16:creationId xmlns:a16="http://schemas.microsoft.com/office/drawing/2014/main" id="{8EC704F1-8FE7-87D3-ED3A-3B3FB0D1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117298"/>
            <a:ext cx="870746" cy="62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nviso - File Sharing">
            <a:extLst>
              <a:ext uri="{FF2B5EF4-FFF2-40B4-BE49-F238E27FC236}">
                <a16:creationId xmlns:a16="http://schemas.microsoft.com/office/drawing/2014/main" id="{ADF836EC-80AF-9B6E-D7CF-289C28503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899" y="309081"/>
            <a:ext cx="1214290" cy="42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9718EE-30C9-F3FA-AC80-87CE269A606F}"/>
              </a:ext>
            </a:extLst>
          </p:cNvPr>
          <p:cNvSpPr txBox="1"/>
          <p:nvPr/>
        </p:nvSpPr>
        <p:spPr>
          <a:xfrm>
            <a:off x="667387" y="427714"/>
            <a:ext cx="86743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HOW TO </a:t>
            </a:r>
            <a:r>
              <a:rPr lang="en-US" sz="2800">
                <a:solidFill>
                  <a:schemeClr val="accent1"/>
                </a:solidFill>
                <a:cs typeface="Calibri Light"/>
              </a:rPr>
              <a:t>TARGET</a:t>
            </a: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 AN EDUCATION PROGRAMME (2)</a:t>
            </a:r>
            <a:endParaRPr lang="en-NO" sz="2800">
              <a:solidFill>
                <a:schemeClr val="tx1">
                  <a:lumMod val="50000"/>
                  <a:lumOff val="50000"/>
                </a:schemeClr>
              </a:solidFill>
              <a:cs typeface="Calibri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628A5-E0AA-3A14-AC50-677F7D4F3BCC}"/>
              </a:ext>
            </a:extLst>
          </p:cNvPr>
          <p:cNvSpPr txBox="1"/>
          <p:nvPr/>
        </p:nvSpPr>
        <p:spPr>
          <a:xfrm>
            <a:off x="816266" y="1585452"/>
            <a:ext cx="4318000" cy="3762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 ethnically and culturally appropriate ways:</a:t>
            </a:r>
          </a:p>
        </p:txBody>
      </p:sp>
      <p:pic>
        <p:nvPicPr>
          <p:cNvPr id="11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EBE4FC15-CA9D-E1AC-68C3-1320DDAA5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b="36880"/>
          <a:stretch/>
        </p:blipFill>
        <p:spPr>
          <a:xfrm>
            <a:off x="196092" y="2427164"/>
            <a:ext cx="5558349" cy="3049208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3E85A66-5CBF-8EBE-CB31-17BED8D51650}"/>
              </a:ext>
            </a:extLst>
          </p:cNvPr>
          <p:cNvSpPr txBox="1"/>
          <p:nvPr/>
        </p:nvSpPr>
        <p:spPr>
          <a:xfrm>
            <a:off x="6768511" y="1591112"/>
            <a:ext cx="57272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For the right age group - 'flatten the curve':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58452BC2-7EAF-9669-E45B-E9DBDF19E7FA}"/>
              </a:ext>
            </a:extLst>
          </p:cNvPr>
          <p:cNvSpPr/>
          <p:nvPr/>
        </p:nvSpPr>
        <p:spPr>
          <a:xfrm flipH="1">
            <a:off x="10505500" y="3292386"/>
            <a:ext cx="2143125" cy="233799"/>
          </a:xfrm>
          <a:prstGeom prst="arc">
            <a:avLst>
              <a:gd name="adj1" fmla="val 12890593"/>
              <a:gd name="adj2" fmla="val 21566079"/>
            </a:avLst>
          </a:prstGeom>
          <a:ln w="28575">
            <a:solidFill>
              <a:srgbClr val="2B598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84112C5D-154E-D40F-787E-CDEBC42F5A19}"/>
              </a:ext>
            </a:extLst>
          </p:cNvPr>
          <p:cNvSpPr/>
          <p:nvPr/>
        </p:nvSpPr>
        <p:spPr>
          <a:xfrm flipH="1">
            <a:off x="10505500" y="3936051"/>
            <a:ext cx="2143125" cy="233799"/>
          </a:xfrm>
          <a:prstGeom prst="arc">
            <a:avLst>
              <a:gd name="adj1" fmla="val 12890593"/>
              <a:gd name="adj2" fmla="val 21566079"/>
            </a:avLst>
          </a:prstGeom>
          <a:ln w="28575">
            <a:solidFill>
              <a:srgbClr val="BCE5D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148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0A5F4-3E88-022D-20FE-2DFE5D025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6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programme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9C290-BD87-33D8-E0E5-D3B69CC587A4}"/>
              </a:ext>
            </a:extLst>
          </p:cNvPr>
          <p:cNvSpPr txBox="1"/>
          <p:nvPr/>
        </p:nvSpPr>
        <p:spPr>
          <a:xfrm>
            <a:off x="5232805" y="2686227"/>
            <a:ext cx="5468001" cy="37542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8000" b="1" dirty="0">
                <a:solidFill>
                  <a:schemeClr val="accent1"/>
                </a:solidFill>
              </a:rPr>
              <a:t>A comprehensive education </a:t>
            </a:r>
            <a:r>
              <a:rPr lang="en-US" sz="8000" b="1" dirty="0" err="1">
                <a:solidFill>
                  <a:schemeClr val="accent1"/>
                </a:solidFill>
              </a:rPr>
              <a:t>programme</a:t>
            </a:r>
            <a:r>
              <a:rPr lang="en-US" sz="6200" dirty="0">
                <a:solidFill>
                  <a:schemeClr val="accent1"/>
                </a:solidFill>
              </a:rPr>
              <a:t>: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</a:t>
            </a:r>
            <a:r>
              <a:rPr lang="en-US" sz="6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schools </a:t>
            </a:r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targeting the youngest (5-9 y/o) - </a:t>
            </a:r>
            <a:r>
              <a:rPr lang="en-US" sz="6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where prevalence of obesity is highest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</a:t>
            </a:r>
            <a:r>
              <a:rPr lang="en-US" sz="6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urban, rather than rural, environments</a:t>
            </a:r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en-US" sz="6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where obesity rates are highest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Targeting </a:t>
            </a:r>
            <a:r>
              <a:rPr lang="en-US" sz="6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families in the bottom quartile of household income</a:t>
            </a:r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en-US" sz="6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where obesity rates are highest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62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8000" b="1" dirty="0">
                <a:solidFill>
                  <a:schemeClr val="accent1"/>
                </a:solidFill>
              </a:rPr>
              <a:t>For parents: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Nudging personal decision-making around diet </a:t>
            </a:r>
            <a:r>
              <a:rPr lang="en-US" sz="6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the government doesn't make it easy 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Working with local stakeholders – role of </a:t>
            </a:r>
            <a:r>
              <a:rPr lang="en-US" sz="6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'community pharmacists'</a:t>
            </a:r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disseminating information </a:t>
            </a:r>
            <a:b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6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8000" b="1" dirty="0">
                <a:solidFill>
                  <a:schemeClr val="accent1"/>
                </a:solidFill>
              </a:rPr>
              <a:t>Cost: 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Numerous studies across the US and Europe on sustainable programs guiding children towards healthier choices average ~</a:t>
            </a:r>
            <a:r>
              <a:rPr lang="en-US" sz="6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$30 per student, per year</a:t>
            </a:r>
          </a:p>
          <a:p>
            <a:pPr marL="1200150" lvl="2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6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4" descr="Novo Nordisk logo in transparent PNG and vectorized SVG formats">
            <a:extLst>
              <a:ext uri="{FF2B5EF4-FFF2-40B4-BE49-F238E27FC236}">
                <a16:creationId xmlns:a16="http://schemas.microsoft.com/office/drawing/2014/main" id="{175B6F55-A718-C8F5-EAD0-111130A8E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117298"/>
            <a:ext cx="870746" cy="62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nviso - File Sharing">
            <a:extLst>
              <a:ext uri="{FF2B5EF4-FFF2-40B4-BE49-F238E27FC236}">
                <a16:creationId xmlns:a16="http://schemas.microsoft.com/office/drawing/2014/main" id="{35E0F567-9191-FD0A-F0B1-EFBF23661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899" y="309081"/>
            <a:ext cx="1214290" cy="42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7AEE06-87E4-16B7-0F85-4403FE734CB7}"/>
              </a:ext>
            </a:extLst>
          </p:cNvPr>
          <p:cNvSpPr txBox="1"/>
          <p:nvPr/>
        </p:nvSpPr>
        <p:spPr>
          <a:xfrm>
            <a:off x="8084903" y="6620304"/>
            <a:ext cx="802528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1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000" i="1">
                <a:solidFill>
                  <a:schemeClr val="tx1">
                    <a:lumMod val="85000"/>
                    <a:lumOff val="15000"/>
                  </a:schemeClr>
                </a:solidFill>
              </a:rPr>
              <a:t>(source: https://academic.oup.com/heapro/article/34/6/1141/5138277) </a:t>
            </a:r>
          </a:p>
        </p:txBody>
      </p:sp>
    </p:spTree>
    <p:extLst>
      <p:ext uri="{BB962C8B-B14F-4D97-AF65-F5344CB8AC3E}">
        <p14:creationId xmlns:p14="http://schemas.microsoft.com/office/powerpoint/2010/main" val="669739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A61A7-E92F-D232-FFBF-83E23CE92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1365" y="1201939"/>
            <a:ext cx="5715917" cy="39140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rgbClr val="92D050"/>
                </a:solidFill>
                <a:ea typeface="+mn-lt"/>
                <a:cs typeface="+mn-lt"/>
              </a:rPr>
              <a:t>Success = sustainability</a:t>
            </a:r>
            <a:endParaRPr lang="en-US">
              <a:solidFill>
                <a:srgbClr val="404040"/>
              </a:solidFill>
            </a:endParaRPr>
          </a:p>
          <a:p>
            <a:r>
              <a:rPr lang="en-US">
                <a:solidFill>
                  <a:srgbClr val="404040"/>
                </a:solidFill>
              </a:rPr>
              <a:t>Is obesity under the projected WHO level? </a:t>
            </a:r>
          </a:p>
          <a:p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We are flattening the curve: no quick fixes!</a:t>
            </a:r>
          </a:p>
          <a:p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Survey data pre and post intervention </a:t>
            </a:r>
            <a:endParaRPr lang="en-US">
              <a:solidFill>
                <a:srgbClr val="404040"/>
              </a:solidFill>
            </a:endParaRPr>
          </a:p>
          <a:p>
            <a:r>
              <a:rPr lang="en-US">
                <a:solidFill>
                  <a:srgbClr val="404040"/>
                </a:solidFill>
              </a:rPr>
              <a:t>Measure the children’s BMI once every year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8641-EA45-823F-4DB2-135C06A5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  <a:cs typeface="Calibri Light"/>
              </a:rPr>
              <a:t>How can we measure THE SUCESS?</a:t>
            </a:r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4" name="Picture 4" descr="Novo Nordisk logo in transparent PNG and vectorized SVG formats">
            <a:extLst>
              <a:ext uri="{FF2B5EF4-FFF2-40B4-BE49-F238E27FC236}">
                <a16:creationId xmlns:a16="http://schemas.microsoft.com/office/drawing/2014/main" id="{5A4FEBCD-4D17-E00C-1A6B-81F4909E4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117298"/>
            <a:ext cx="870746" cy="62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nviso - File Sharing">
            <a:extLst>
              <a:ext uri="{FF2B5EF4-FFF2-40B4-BE49-F238E27FC236}">
                <a16:creationId xmlns:a16="http://schemas.microsoft.com/office/drawing/2014/main" id="{458A003B-58CF-1FE2-B7D7-FB56D2424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899" y="309081"/>
            <a:ext cx="1214290" cy="42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331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3D Hologram from iPad">
            <a:extLst>
              <a:ext uri="{FF2B5EF4-FFF2-40B4-BE49-F238E27FC236}">
                <a16:creationId xmlns:a16="http://schemas.microsoft.com/office/drawing/2014/main" id="{27CA6904-2959-50CF-FAEA-B910E4E6C3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625" b="81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cs typeface="Calibri Light"/>
              </a:rPr>
              <a:t>THANK YOU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  <a:cs typeface="Calibri"/>
              </a:rPr>
              <a:t>Team Exception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AFC84-B4A2-6DE7-740B-45370F996811}"/>
              </a:ext>
            </a:extLst>
          </p:cNvPr>
          <p:cNvSpPr txBox="1"/>
          <p:nvPr/>
        </p:nvSpPr>
        <p:spPr>
          <a:xfrm>
            <a:off x="697230" y="3977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026" name="Picture 2" descr="Novo Nordisk Logo PNG Transparent &amp; SVG Vector - Freebie Supply">
            <a:extLst>
              <a:ext uri="{FF2B5EF4-FFF2-40B4-BE49-F238E27FC236}">
                <a16:creationId xmlns:a16="http://schemas.microsoft.com/office/drawing/2014/main" id="{865DECE2-4163-8693-531D-64D80D098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3734" y="195201"/>
            <a:ext cx="281341" cy="28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vo Nordisk logo in transparent PNG and vectorized SVG formats">
            <a:extLst>
              <a:ext uri="{FF2B5EF4-FFF2-40B4-BE49-F238E27FC236}">
                <a16:creationId xmlns:a16="http://schemas.microsoft.com/office/drawing/2014/main" id="{24757D1E-188A-3525-A793-E2A91C4BE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663" y="213190"/>
            <a:ext cx="1440221" cy="102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viso - File Sharing">
            <a:extLst>
              <a:ext uri="{FF2B5EF4-FFF2-40B4-BE49-F238E27FC236}">
                <a16:creationId xmlns:a16="http://schemas.microsoft.com/office/drawing/2014/main" id="{34713FC2-4EC0-AED4-9F4F-E3CB11775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280" y="1470089"/>
            <a:ext cx="1688986" cy="59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03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>
            <a:extLst>
              <a:ext uri="{FF2B5EF4-FFF2-40B4-BE49-F238E27FC236}">
                <a16:creationId xmlns:a16="http://schemas.microsoft.com/office/drawing/2014/main" id="{000AE440-5EB8-4C7B-6DE6-3A4E26B52A16}"/>
              </a:ext>
            </a:extLst>
          </p:cNvPr>
          <p:cNvSpPr/>
          <p:nvPr/>
        </p:nvSpPr>
        <p:spPr bwMode="auto">
          <a:xfrm rot="17633167">
            <a:off x="565648" y="488422"/>
            <a:ext cx="10590872" cy="10391617"/>
          </a:xfrm>
          <a:custGeom>
            <a:avLst/>
            <a:gdLst>
              <a:gd name="connsiteX0" fmla="*/ 17797 w 9244519"/>
              <a:gd name="connsiteY0" fmla="*/ 4653995 h 9374969"/>
              <a:gd name="connsiteX1" fmla="*/ 293604 w 9244519"/>
              <a:gd name="connsiteY1" fmla="*/ 5276797 h 9374969"/>
              <a:gd name="connsiteX2" fmla="*/ 0 w 9244519"/>
              <a:gd name="connsiteY2" fmla="*/ 4689589 h 9374969"/>
              <a:gd name="connsiteX3" fmla="*/ 3545322 w 9244519"/>
              <a:gd name="connsiteY3" fmla="*/ 4689589 h 9374969"/>
              <a:gd name="connsiteX4" fmla="*/ 2781244 w 9244519"/>
              <a:gd name="connsiteY4" fmla="*/ 6217744 h 9374969"/>
              <a:gd name="connsiteX5" fmla="*/ 2706080 w 9244519"/>
              <a:gd name="connsiteY5" fmla="*/ 6217744 h 9374969"/>
              <a:gd name="connsiteX6" fmla="*/ 1352596 w 9244519"/>
              <a:gd name="connsiteY6" fmla="*/ 3161434 h 9374969"/>
              <a:gd name="connsiteX7" fmla="*/ 2781244 w 9244519"/>
              <a:gd name="connsiteY7" fmla="*/ 3161434 h 9374969"/>
              <a:gd name="connsiteX8" fmla="*/ 6391827 w 9244519"/>
              <a:gd name="connsiteY8" fmla="*/ 6268460 h 9374969"/>
              <a:gd name="connsiteX9" fmla="*/ 5627750 w 9244519"/>
              <a:gd name="connsiteY9" fmla="*/ 7796615 h 9374969"/>
              <a:gd name="connsiteX10" fmla="*/ 3610584 w 9244519"/>
              <a:gd name="connsiteY10" fmla="*/ 7796615 h 9374969"/>
              <a:gd name="connsiteX11" fmla="*/ 2846505 w 9244519"/>
              <a:gd name="connsiteY11" fmla="*/ 6268460 h 9374969"/>
              <a:gd name="connsiteX12" fmla="*/ 3610584 w 9244519"/>
              <a:gd name="connsiteY12" fmla="*/ 4740305 h 9374969"/>
              <a:gd name="connsiteX13" fmla="*/ 5627749 w 9244519"/>
              <a:gd name="connsiteY13" fmla="*/ 4740305 h 9374969"/>
              <a:gd name="connsiteX14" fmla="*/ 6391827 w 9244519"/>
              <a:gd name="connsiteY14" fmla="*/ 3109834 h 9374969"/>
              <a:gd name="connsiteX15" fmla="*/ 5627749 w 9244519"/>
              <a:gd name="connsiteY15" fmla="*/ 4637989 h 9374969"/>
              <a:gd name="connsiteX16" fmla="*/ 3610584 w 9244519"/>
              <a:gd name="connsiteY16" fmla="*/ 4637989 h 9374969"/>
              <a:gd name="connsiteX17" fmla="*/ 2846506 w 9244519"/>
              <a:gd name="connsiteY17" fmla="*/ 3109834 h 9374969"/>
              <a:gd name="connsiteX18" fmla="*/ 3610584 w 9244519"/>
              <a:gd name="connsiteY18" fmla="*/ 1581679 h 9374969"/>
              <a:gd name="connsiteX19" fmla="*/ 5627749 w 9244519"/>
              <a:gd name="connsiteY19" fmla="*/ 1581679 h 9374969"/>
              <a:gd name="connsiteX20" fmla="*/ 9244519 w 9244519"/>
              <a:gd name="connsiteY20" fmla="*/ 7846815 h 9374969"/>
              <a:gd name="connsiteX21" fmla="*/ 8480441 w 9244519"/>
              <a:gd name="connsiteY21" fmla="*/ 9374969 h 9374969"/>
              <a:gd name="connsiteX22" fmla="*/ 6463275 w 9244519"/>
              <a:gd name="connsiteY22" fmla="*/ 9374969 h 9374969"/>
              <a:gd name="connsiteX23" fmla="*/ 5699197 w 9244519"/>
              <a:gd name="connsiteY23" fmla="*/ 7846815 h 9374969"/>
              <a:gd name="connsiteX24" fmla="*/ 6463275 w 9244519"/>
              <a:gd name="connsiteY24" fmla="*/ 6318660 h 9374969"/>
              <a:gd name="connsiteX25" fmla="*/ 8480441 w 9244519"/>
              <a:gd name="connsiteY25" fmla="*/ 6318660 h 9374969"/>
              <a:gd name="connsiteX26" fmla="*/ 9244519 w 9244519"/>
              <a:gd name="connsiteY26" fmla="*/ 4689589 h 9374969"/>
              <a:gd name="connsiteX27" fmla="*/ 8480441 w 9244519"/>
              <a:gd name="connsiteY27" fmla="*/ 6217745 h 9374969"/>
              <a:gd name="connsiteX28" fmla="*/ 6463275 w 9244519"/>
              <a:gd name="connsiteY28" fmla="*/ 6217744 h 9374969"/>
              <a:gd name="connsiteX29" fmla="*/ 5699197 w 9244519"/>
              <a:gd name="connsiteY29" fmla="*/ 4689589 h 9374969"/>
              <a:gd name="connsiteX30" fmla="*/ 6463275 w 9244519"/>
              <a:gd name="connsiteY30" fmla="*/ 3161434 h 9374969"/>
              <a:gd name="connsiteX31" fmla="*/ 8480441 w 9244519"/>
              <a:gd name="connsiteY31" fmla="*/ 3161434 h 9374969"/>
              <a:gd name="connsiteX32" fmla="*/ 9224855 w 9244519"/>
              <a:gd name="connsiteY32" fmla="*/ 1528155 h 9374969"/>
              <a:gd name="connsiteX33" fmla="*/ 8460777 w 9244519"/>
              <a:gd name="connsiteY33" fmla="*/ 3056310 h 9374969"/>
              <a:gd name="connsiteX34" fmla="*/ 6443610 w 9244519"/>
              <a:gd name="connsiteY34" fmla="*/ 3056311 h 9374969"/>
              <a:gd name="connsiteX35" fmla="*/ 5679533 w 9244519"/>
              <a:gd name="connsiteY35" fmla="*/ 1528155 h 9374969"/>
              <a:gd name="connsiteX36" fmla="*/ 6443611 w 9244519"/>
              <a:gd name="connsiteY36" fmla="*/ 0 h 9374969"/>
              <a:gd name="connsiteX37" fmla="*/ 8460777 w 9244519"/>
              <a:gd name="connsiteY37" fmla="*/ 0 h 9374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244519" h="9374969">
                <a:moveTo>
                  <a:pt x="17797" y="4653995"/>
                </a:moveTo>
                <a:lnTo>
                  <a:pt x="293604" y="5276797"/>
                </a:lnTo>
                <a:lnTo>
                  <a:pt x="0" y="4689589"/>
                </a:lnTo>
                <a:close/>
                <a:moveTo>
                  <a:pt x="3545322" y="4689589"/>
                </a:moveTo>
                <a:lnTo>
                  <a:pt x="2781244" y="6217744"/>
                </a:lnTo>
                <a:lnTo>
                  <a:pt x="2706080" y="6217744"/>
                </a:lnTo>
                <a:lnTo>
                  <a:pt x="1352596" y="3161434"/>
                </a:lnTo>
                <a:lnTo>
                  <a:pt x="2781244" y="3161434"/>
                </a:lnTo>
                <a:close/>
                <a:moveTo>
                  <a:pt x="6391827" y="6268460"/>
                </a:moveTo>
                <a:lnTo>
                  <a:pt x="5627750" y="7796615"/>
                </a:lnTo>
                <a:lnTo>
                  <a:pt x="3610584" y="7796615"/>
                </a:lnTo>
                <a:lnTo>
                  <a:pt x="2846505" y="6268460"/>
                </a:lnTo>
                <a:lnTo>
                  <a:pt x="3610584" y="4740305"/>
                </a:lnTo>
                <a:lnTo>
                  <a:pt x="5627749" y="4740305"/>
                </a:lnTo>
                <a:close/>
                <a:moveTo>
                  <a:pt x="6391827" y="3109834"/>
                </a:moveTo>
                <a:lnTo>
                  <a:pt x="5627749" y="4637989"/>
                </a:lnTo>
                <a:lnTo>
                  <a:pt x="3610584" y="4637989"/>
                </a:lnTo>
                <a:lnTo>
                  <a:pt x="2846506" y="3109834"/>
                </a:lnTo>
                <a:lnTo>
                  <a:pt x="3610584" y="1581679"/>
                </a:lnTo>
                <a:lnTo>
                  <a:pt x="5627749" y="1581679"/>
                </a:lnTo>
                <a:close/>
                <a:moveTo>
                  <a:pt x="9244519" y="7846815"/>
                </a:moveTo>
                <a:lnTo>
                  <a:pt x="8480441" y="9374969"/>
                </a:lnTo>
                <a:lnTo>
                  <a:pt x="6463275" y="9374969"/>
                </a:lnTo>
                <a:lnTo>
                  <a:pt x="5699197" y="7846815"/>
                </a:lnTo>
                <a:lnTo>
                  <a:pt x="6463275" y="6318660"/>
                </a:lnTo>
                <a:lnTo>
                  <a:pt x="8480441" y="6318660"/>
                </a:lnTo>
                <a:close/>
                <a:moveTo>
                  <a:pt x="9244519" y="4689589"/>
                </a:moveTo>
                <a:lnTo>
                  <a:pt x="8480441" y="6217745"/>
                </a:lnTo>
                <a:lnTo>
                  <a:pt x="6463275" y="6217744"/>
                </a:lnTo>
                <a:lnTo>
                  <a:pt x="5699197" y="4689589"/>
                </a:lnTo>
                <a:lnTo>
                  <a:pt x="6463275" y="3161434"/>
                </a:lnTo>
                <a:lnTo>
                  <a:pt x="8480441" y="3161434"/>
                </a:lnTo>
                <a:close/>
                <a:moveTo>
                  <a:pt x="9224855" y="1528155"/>
                </a:moveTo>
                <a:lnTo>
                  <a:pt x="8460777" y="3056310"/>
                </a:lnTo>
                <a:lnTo>
                  <a:pt x="6443610" y="3056311"/>
                </a:lnTo>
                <a:lnTo>
                  <a:pt x="5679533" y="1528155"/>
                </a:lnTo>
                <a:lnTo>
                  <a:pt x="6443611" y="0"/>
                </a:lnTo>
                <a:lnTo>
                  <a:pt x="8460777" y="0"/>
                </a:lnTo>
                <a:close/>
              </a:path>
            </a:pathLst>
          </a:custGeom>
          <a:solidFill>
            <a:schemeClr val="accent2">
              <a:alpha val="6000"/>
            </a:schemeClr>
          </a:solidFill>
          <a:ln w="12700">
            <a:noFill/>
            <a:round/>
            <a:headEnd/>
            <a:tailEnd/>
          </a:ln>
        </p:spPr>
        <p:txBody>
          <a:bodyPr wrap="square" lIns="90000" tIns="46800" rIns="90000" bIns="46800" rtlCol="0" anchor="ctr">
            <a:noAutofit/>
          </a:bodyPr>
          <a:lstStyle/>
          <a:p>
            <a:pPr algn="l"/>
            <a:endParaRPr lang="en-GB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D975A-7532-E807-4D2E-B7BC6D71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>
                <a:effectLst/>
                <a:latin typeface="Montserrat" pitchFamily="2" charset="77"/>
              </a:rPr>
              <a:t>OBESITY: DRIVERS AND RELEVANCE </a:t>
            </a:r>
            <a:endParaRPr lang="en-GB" sz="2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C8A69F-3EA2-3931-2C26-1BD38E0DC1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50984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2" name="Picture 4" descr="Novo Nordisk logo in transparent PNG and vectorized SVG formats">
            <a:extLst>
              <a:ext uri="{FF2B5EF4-FFF2-40B4-BE49-F238E27FC236}">
                <a16:creationId xmlns:a16="http://schemas.microsoft.com/office/drawing/2014/main" id="{558A30CD-F688-B254-B03D-22436BD4B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117298"/>
            <a:ext cx="870746" cy="62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Inviso - File Sharing">
            <a:extLst>
              <a:ext uri="{FF2B5EF4-FFF2-40B4-BE49-F238E27FC236}">
                <a16:creationId xmlns:a16="http://schemas.microsoft.com/office/drawing/2014/main" id="{31AA127C-0C64-54DC-C930-3E1B41396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899" y="309081"/>
            <a:ext cx="1214290" cy="42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2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052554-FD24-884F-E86B-B1D5346A7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" t="9257" r="-275" b="4181"/>
          <a:stretch/>
        </p:blipFill>
        <p:spPr>
          <a:xfrm>
            <a:off x="0" y="14288"/>
            <a:ext cx="12516687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1594E5-A2A0-FEFC-9AE9-D0981C7143A1}"/>
              </a:ext>
            </a:extLst>
          </p:cNvPr>
          <p:cNvSpPr txBox="1"/>
          <p:nvPr/>
        </p:nvSpPr>
        <p:spPr>
          <a:xfrm>
            <a:off x="5629397" y="6197381"/>
            <a:ext cx="6817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THE </a:t>
            </a:r>
            <a:r>
              <a:rPr lang="en-US" sz="3600">
                <a:solidFill>
                  <a:schemeClr val="accent1"/>
                </a:solidFill>
                <a:cs typeface="Calibri Light"/>
              </a:rPr>
              <a:t>FIRST</a:t>
            </a:r>
            <a:r>
              <a:rPr lang="en-US" sz="360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 LAYER OF FILTERING </a:t>
            </a:r>
            <a:endParaRPr lang="en-NO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4" descr="Novo Nordisk logo in transparent PNG and vectorized SVG formats">
            <a:extLst>
              <a:ext uri="{FF2B5EF4-FFF2-40B4-BE49-F238E27FC236}">
                <a16:creationId xmlns:a16="http://schemas.microsoft.com/office/drawing/2014/main" id="{438206E9-0595-B87D-59AF-0E565BD61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117298"/>
            <a:ext cx="870746" cy="62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nviso - File Sharing">
            <a:extLst>
              <a:ext uri="{FF2B5EF4-FFF2-40B4-BE49-F238E27FC236}">
                <a16:creationId xmlns:a16="http://schemas.microsoft.com/office/drawing/2014/main" id="{C79DA927-9555-762D-F0B6-EEA2091B7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899" y="309081"/>
            <a:ext cx="1214290" cy="42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DC0A665-1E91-E318-5A5D-80D44EF189BA}"/>
              </a:ext>
            </a:extLst>
          </p:cNvPr>
          <p:cNvSpPr/>
          <p:nvPr/>
        </p:nvSpPr>
        <p:spPr>
          <a:xfrm>
            <a:off x="3912550" y="5181721"/>
            <a:ext cx="1606106" cy="1538905"/>
          </a:xfrm>
          <a:prstGeom prst="ellipse">
            <a:avLst/>
          </a:prstGeom>
          <a:solidFill>
            <a:schemeClr val="accent4">
              <a:alpha val="6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8C5B39-0EB1-3C35-58B7-4D1276CB1901}"/>
              </a:ext>
            </a:extLst>
          </p:cNvPr>
          <p:cNvSpPr txBox="1"/>
          <p:nvPr/>
        </p:nvSpPr>
        <p:spPr>
          <a:xfrm>
            <a:off x="4104387" y="5653304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>
                <a:solidFill>
                  <a:schemeClr val="bg1"/>
                </a:solidFill>
                <a:latin typeface="Montserrat" pitchFamily="2" charset="77"/>
              </a:rPr>
              <a:t>25 </a:t>
            </a:r>
          </a:p>
          <a:p>
            <a:pPr algn="ctr"/>
            <a:r>
              <a:rPr lang="en-NO" sz="1400">
                <a:solidFill>
                  <a:schemeClr val="bg1"/>
                </a:solidFill>
                <a:latin typeface="Montserrat" pitchFamily="2" charset="77"/>
              </a:rPr>
              <a:t>COUNTRIES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260FAD-31F1-AAC2-514B-86BF3B1ACA02}"/>
              </a:ext>
            </a:extLst>
          </p:cNvPr>
          <p:cNvSpPr/>
          <p:nvPr/>
        </p:nvSpPr>
        <p:spPr>
          <a:xfrm>
            <a:off x="4715603" y="3832949"/>
            <a:ext cx="1892298" cy="184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>
                <a:solidFill>
                  <a:schemeClr val="bg1"/>
                </a:solidFill>
                <a:latin typeface="Montserrat" pitchFamily="2" charset="77"/>
              </a:rPr>
              <a:t>&gt; 1 </a:t>
            </a:r>
            <a:r>
              <a:rPr lang="de-DE" sz="1400">
                <a:solidFill>
                  <a:schemeClr val="bg1"/>
                </a:solidFill>
                <a:latin typeface="Montserrat" pitchFamily="2" charset="77"/>
              </a:rPr>
              <a:t>MILLION CITIZENS</a:t>
            </a:r>
            <a:endParaRPr lang="en-NO" sz="140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2248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4E782E-44C5-1B49-E455-6AB0CD892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57" y="2597205"/>
            <a:ext cx="5561127" cy="360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B59444-AB34-5BEE-44EE-82D60E05BB06}"/>
              </a:ext>
            </a:extLst>
          </p:cNvPr>
          <p:cNvSpPr txBox="1"/>
          <p:nvPr/>
        </p:nvSpPr>
        <p:spPr>
          <a:xfrm>
            <a:off x="5703141" y="6233430"/>
            <a:ext cx="7515069" cy="652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THE </a:t>
            </a:r>
            <a:r>
              <a:rPr lang="en-US" sz="3600">
                <a:solidFill>
                  <a:schemeClr val="accent1"/>
                </a:solidFill>
                <a:cs typeface="Calibri Light"/>
              </a:rPr>
              <a:t>FIRST</a:t>
            </a:r>
            <a:r>
              <a:rPr lang="en-US" sz="360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 EXTERNAL FACTOR</a:t>
            </a:r>
            <a:endParaRPr lang="en-NO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Picture 4" descr="Novo Nordisk logo in transparent PNG and vectorized SVG formats">
            <a:extLst>
              <a:ext uri="{FF2B5EF4-FFF2-40B4-BE49-F238E27FC236}">
                <a16:creationId xmlns:a16="http://schemas.microsoft.com/office/drawing/2014/main" id="{8928FC3E-764F-69EA-125E-F592EBF18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117298"/>
            <a:ext cx="870746" cy="62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Inviso - File Sharing">
            <a:extLst>
              <a:ext uri="{FF2B5EF4-FFF2-40B4-BE49-F238E27FC236}">
                <a16:creationId xmlns:a16="http://schemas.microsoft.com/office/drawing/2014/main" id="{7B86794A-2551-DD88-A615-57E11633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899" y="309081"/>
            <a:ext cx="1214290" cy="42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B0AF2B-F9B3-3936-C87F-9CADBD866323}"/>
              </a:ext>
            </a:extLst>
          </p:cNvPr>
          <p:cNvSpPr txBox="1"/>
          <p:nvPr/>
        </p:nvSpPr>
        <p:spPr>
          <a:xfrm>
            <a:off x="1035843" y="857250"/>
            <a:ext cx="1238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668C83-F2A3-F140-7352-E9732F4D1127}"/>
              </a:ext>
            </a:extLst>
          </p:cNvPr>
          <p:cNvSpPr txBox="1"/>
          <p:nvPr/>
        </p:nvSpPr>
        <p:spPr>
          <a:xfrm>
            <a:off x="6703218" y="2012156"/>
            <a:ext cx="3548062" cy="1821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2DF2BF-5626-71C1-E006-2F5250D0A683}"/>
              </a:ext>
            </a:extLst>
          </p:cNvPr>
          <p:cNvSpPr txBox="1"/>
          <p:nvPr/>
        </p:nvSpPr>
        <p:spPr>
          <a:xfrm>
            <a:off x="6572249" y="107155"/>
            <a:ext cx="1797843" cy="11072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FCB41-9E5C-DBBE-52D7-41361D8FEBC6}"/>
              </a:ext>
            </a:extLst>
          </p:cNvPr>
          <p:cNvSpPr txBox="1"/>
          <p:nvPr/>
        </p:nvSpPr>
        <p:spPr>
          <a:xfrm>
            <a:off x="1357312" y="3178968"/>
            <a:ext cx="1595437" cy="12620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0D706DC-E4DC-7783-D370-3BCFAA29EA24}"/>
              </a:ext>
            </a:extLst>
          </p:cNvPr>
          <p:cNvSpPr>
            <a:spLocks noChangeAspect="1"/>
          </p:cNvSpPr>
          <p:nvPr/>
        </p:nvSpPr>
        <p:spPr>
          <a:xfrm>
            <a:off x="8048133" y="721755"/>
            <a:ext cx="1872000" cy="1817621"/>
          </a:xfrm>
          <a:prstGeom prst="ellipse">
            <a:avLst/>
          </a:prstGeom>
          <a:solidFill>
            <a:srgbClr val="9BAFB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HIGHEST EXPECTED GROWTH </a:t>
            </a:r>
            <a:endParaRPr lang="en-NO" sz="1600">
              <a:solidFill>
                <a:schemeClr val="bg1"/>
              </a:solidFill>
            </a:endParaRP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B02FA3E3-AE6D-D1FE-997C-0303DC1B10A4}"/>
              </a:ext>
            </a:extLst>
          </p:cNvPr>
          <p:cNvSpPr/>
          <p:nvPr/>
        </p:nvSpPr>
        <p:spPr>
          <a:xfrm>
            <a:off x="5323038" y="3103644"/>
            <a:ext cx="180000" cy="211236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FE96CF-1FB5-C527-5236-3A2E3BDE3490}"/>
              </a:ext>
            </a:extLst>
          </p:cNvPr>
          <p:cNvSpPr>
            <a:spLocks noChangeAspect="1"/>
          </p:cNvSpPr>
          <p:nvPr/>
        </p:nvSpPr>
        <p:spPr>
          <a:xfrm>
            <a:off x="2418065" y="660795"/>
            <a:ext cx="1872000" cy="1817621"/>
          </a:xfrm>
          <a:prstGeom prst="ellipse">
            <a:avLst/>
          </a:prstGeom>
          <a:solidFill>
            <a:schemeClr val="accent4">
              <a:alpha val="6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ACTUAL vs. PROJECTED OBESITY RATE</a:t>
            </a:r>
            <a:endParaRPr lang="en-US" sz="1600"/>
          </a:p>
        </p:txBody>
      </p:sp>
      <p:pic>
        <p:nvPicPr>
          <p:cNvPr id="10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42C8E53-91F8-114D-8273-4FC7FAB993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428" y="6096509"/>
            <a:ext cx="1743077" cy="43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7C81D3-BB2B-7642-FEF6-2E7F97AEFD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7249" y="2616883"/>
            <a:ext cx="5087603" cy="3600000"/>
          </a:xfrm>
          <a:prstGeom prst="rect">
            <a:avLst/>
          </a:prstGeom>
        </p:spPr>
      </p:pic>
      <p:sp>
        <p:nvSpPr>
          <p:cNvPr id="29" name="Rounded Rectangle 17">
            <a:extLst>
              <a:ext uri="{FF2B5EF4-FFF2-40B4-BE49-F238E27FC236}">
                <a16:creationId xmlns:a16="http://schemas.microsoft.com/office/drawing/2014/main" id="{626E30CB-6CC7-43FE-1579-45DCFBC4DAFE}"/>
              </a:ext>
            </a:extLst>
          </p:cNvPr>
          <p:cNvSpPr/>
          <p:nvPr/>
        </p:nvSpPr>
        <p:spPr>
          <a:xfrm>
            <a:off x="6904967" y="2819400"/>
            <a:ext cx="166393" cy="233537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3265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38E8B70-F564-331F-6D9E-CBC1921354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" b="7720"/>
          <a:stretch/>
        </p:blipFill>
        <p:spPr>
          <a:xfrm>
            <a:off x="1900990" y="275777"/>
            <a:ext cx="9082200" cy="59083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B6F8D8-26FC-51E5-05E0-6D4FA27A3A0E}"/>
              </a:ext>
            </a:extLst>
          </p:cNvPr>
          <p:cNvSpPr txBox="1"/>
          <p:nvPr/>
        </p:nvSpPr>
        <p:spPr>
          <a:xfrm>
            <a:off x="3284621" y="6249680"/>
            <a:ext cx="92594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THE </a:t>
            </a:r>
            <a:r>
              <a:rPr lang="en-US" sz="3600">
                <a:solidFill>
                  <a:schemeClr val="accent1"/>
                </a:solidFill>
                <a:cs typeface="Calibri Light"/>
              </a:rPr>
              <a:t>SECOND &amp; THIRD</a:t>
            </a:r>
            <a:r>
              <a:rPr lang="en-US" sz="360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 EXTERNAL FACTOR</a:t>
            </a:r>
            <a:endParaRPr lang="en-NO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A8FE67-CBFB-F158-2BD7-9AD9BE9245BC}"/>
              </a:ext>
            </a:extLst>
          </p:cNvPr>
          <p:cNvSpPr/>
          <p:nvPr/>
        </p:nvSpPr>
        <p:spPr>
          <a:xfrm>
            <a:off x="467267" y="4644280"/>
            <a:ext cx="2095200" cy="2003716"/>
          </a:xfrm>
          <a:prstGeom prst="ellipse">
            <a:avLst/>
          </a:prstGeom>
          <a:solidFill>
            <a:schemeClr val="accent4">
              <a:alpha val="6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/>
              <a:t>A HEALTHY DIET</a:t>
            </a:r>
          </a:p>
        </p:txBody>
      </p:sp>
      <p:pic>
        <p:nvPicPr>
          <p:cNvPr id="10" name="Picture 4" descr="Novo Nordisk logo in transparent PNG and vectorized SVG formats">
            <a:extLst>
              <a:ext uri="{FF2B5EF4-FFF2-40B4-BE49-F238E27FC236}">
                <a16:creationId xmlns:a16="http://schemas.microsoft.com/office/drawing/2014/main" id="{F1F18652-FB18-B966-9500-7F62168C9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117298"/>
            <a:ext cx="870746" cy="62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nviso - File Sharing">
            <a:extLst>
              <a:ext uri="{FF2B5EF4-FFF2-40B4-BE49-F238E27FC236}">
                <a16:creationId xmlns:a16="http://schemas.microsoft.com/office/drawing/2014/main" id="{091A947D-9623-6C6E-B93C-962BA32A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899" y="309081"/>
            <a:ext cx="1214290" cy="42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D4C412C-6C18-5431-8C01-39482D707305}"/>
              </a:ext>
            </a:extLst>
          </p:cNvPr>
          <p:cNvSpPr>
            <a:spLocks noChangeAspect="1"/>
          </p:cNvSpPr>
          <p:nvPr/>
        </p:nvSpPr>
        <p:spPr>
          <a:xfrm>
            <a:off x="83109" y="3326212"/>
            <a:ext cx="1758330" cy="1704928"/>
          </a:xfrm>
          <a:prstGeom prst="ellipse">
            <a:avLst/>
          </a:prstGeom>
          <a:solidFill>
            <a:schemeClr val="accent4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34D5BD-EAAE-8DC0-6E49-C2B10288D21E}"/>
              </a:ext>
            </a:extLst>
          </p:cNvPr>
          <p:cNvSpPr txBox="1"/>
          <p:nvPr/>
        </p:nvSpPr>
        <p:spPr>
          <a:xfrm>
            <a:off x="210145" y="3994010"/>
            <a:ext cx="150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>
                <a:solidFill>
                  <a:schemeClr val="bg1"/>
                </a:solidFill>
              </a:rPr>
              <a:t>EDUCATION</a:t>
            </a:r>
            <a:endParaRPr lang="en-NO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96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39DFA9-FCBE-C7A5-DEA2-21B186351CDA}"/>
              </a:ext>
            </a:extLst>
          </p:cNvPr>
          <p:cNvSpPr txBox="1"/>
          <p:nvPr/>
        </p:nvSpPr>
        <p:spPr>
          <a:xfrm>
            <a:off x="5028979" y="6249680"/>
            <a:ext cx="7515069" cy="652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THE </a:t>
            </a:r>
            <a:r>
              <a:rPr lang="en-US" sz="3600">
                <a:solidFill>
                  <a:srgbClr val="F6A21D"/>
                </a:solidFill>
                <a:cs typeface="Calibri Light"/>
              </a:rPr>
              <a:t>FOURTH</a:t>
            </a:r>
            <a:r>
              <a:rPr lang="en-US" sz="360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 EXTERNAL FACTOR</a:t>
            </a:r>
            <a:endParaRPr lang="en-NO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634722-D1D7-E3FA-D5CD-48DE9FAB4C36}"/>
              </a:ext>
            </a:extLst>
          </p:cNvPr>
          <p:cNvSpPr/>
          <p:nvPr/>
        </p:nvSpPr>
        <p:spPr>
          <a:xfrm>
            <a:off x="371818" y="2780807"/>
            <a:ext cx="2414800" cy="2422527"/>
          </a:xfrm>
          <a:prstGeom prst="ellipse">
            <a:avLst/>
          </a:prstGeom>
          <a:solidFill>
            <a:schemeClr val="accent4">
              <a:alpha val="6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/>
              <a:t> MOBILE SUBSCRIPTIONS</a:t>
            </a:r>
          </a:p>
        </p:txBody>
      </p:sp>
      <p:pic>
        <p:nvPicPr>
          <p:cNvPr id="8" name="Picture 4" descr="Novo Nordisk logo in transparent PNG and vectorized SVG formats">
            <a:extLst>
              <a:ext uri="{FF2B5EF4-FFF2-40B4-BE49-F238E27FC236}">
                <a16:creationId xmlns:a16="http://schemas.microsoft.com/office/drawing/2014/main" id="{3333CD04-5279-BEE5-5BF5-89A548AC3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117298"/>
            <a:ext cx="870746" cy="62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nviso - File Sharing">
            <a:extLst>
              <a:ext uri="{FF2B5EF4-FFF2-40B4-BE49-F238E27FC236}">
                <a16:creationId xmlns:a16="http://schemas.microsoft.com/office/drawing/2014/main" id="{84DD74E2-B7D3-F906-8948-4A684E61D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899" y="309081"/>
            <a:ext cx="1214290" cy="42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52FD4E2-B314-ED49-AD1C-599278D8B685}"/>
              </a:ext>
            </a:extLst>
          </p:cNvPr>
          <p:cNvGrpSpPr/>
          <p:nvPr/>
        </p:nvGrpSpPr>
        <p:grpSpPr>
          <a:xfrm>
            <a:off x="2010510" y="523605"/>
            <a:ext cx="9539890" cy="5793569"/>
            <a:chOff x="1417386" y="560055"/>
            <a:chExt cx="9539890" cy="5793569"/>
          </a:xfrm>
        </p:grpSpPr>
        <p:grpSp>
          <p:nvGrpSpPr>
            <p:cNvPr id="11" name="Grupper 3">
              <a:extLst>
                <a:ext uri="{FF2B5EF4-FFF2-40B4-BE49-F238E27FC236}">
                  <a16:creationId xmlns:a16="http://schemas.microsoft.com/office/drawing/2014/main" id="{FC88B1E8-1278-C44D-9759-FCC75BACBA8C}"/>
                </a:ext>
              </a:extLst>
            </p:cNvPr>
            <p:cNvGrpSpPr/>
            <p:nvPr/>
          </p:nvGrpSpPr>
          <p:grpSpPr>
            <a:xfrm>
              <a:off x="1417386" y="1444635"/>
              <a:ext cx="9329772" cy="4014793"/>
              <a:chOff x="620911" y="2935063"/>
              <a:chExt cx="6743699" cy="2901951"/>
            </a:xfrm>
            <a:solidFill>
              <a:schemeClr val="bg1">
                <a:lumMod val="75000"/>
              </a:schemeClr>
            </a:solidFill>
          </p:grpSpPr>
          <p:sp>
            <p:nvSpPr>
              <p:cNvPr id="72" name="Freeform 6">
                <a:extLst>
                  <a:ext uri="{FF2B5EF4-FFF2-40B4-BE49-F238E27FC236}">
                    <a16:creationId xmlns:a16="http://schemas.microsoft.com/office/drawing/2014/main" id="{E4DED53D-16C3-C945-9458-3FBE0D297E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44636" y="3476570"/>
                <a:ext cx="1149847" cy="713262"/>
              </a:xfrm>
              <a:custGeom>
                <a:avLst/>
                <a:gdLst/>
                <a:ahLst/>
                <a:cxnLst>
                  <a:cxn ang="0">
                    <a:pos x="434" y="466"/>
                  </a:cxn>
                  <a:cxn ang="0">
                    <a:pos x="440" y="504"/>
                  </a:cxn>
                  <a:cxn ang="0">
                    <a:pos x="448" y="534"/>
                  </a:cxn>
                  <a:cxn ang="0">
                    <a:pos x="468" y="554"/>
                  </a:cxn>
                  <a:cxn ang="0">
                    <a:pos x="492" y="582"/>
                  </a:cxn>
                  <a:cxn ang="0">
                    <a:pos x="500" y="566"/>
                  </a:cxn>
                  <a:cxn ang="0">
                    <a:pos x="550" y="548"/>
                  </a:cxn>
                  <a:cxn ang="0">
                    <a:pos x="582" y="562"/>
                  </a:cxn>
                  <a:cxn ang="0">
                    <a:pos x="638" y="582"/>
                  </a:cxn>
                  <a:cxn ang="0">
                    <a:pos x="648" y="590"/>
                  </a:cxn>
                  <a:cxn ang="0">
                    <a:pos x="712" y="562"/>
                  </a:cxn>
                  <a:cxn ang="0">
                    <a:pos x="746" y="540"/>
                  </a:cxn>
                  <a:cxn ang="0">
                    <a:pos x="778" y="478"/>
                  </a:cxn>
                  <a:cxn ang="0">
                    <a:pos x="782" y="420"/>
                  </a:cxn>
                  <a:cxn ang="0">
                    <a:pos x="776" y="392"/>
                  </a:cxn>
                  <a:cxn ang="0">
                    <a:pos x="718" y="332"/>
                  </a:cxn>
                  <a:cxn ang="0">
                    <a:pos x="734" y="286"/>
                  </a:cxn>
                  <a:cxn ang="0">
                    <a:pos x="662" y="266"/>
                  </a:cxn>
                  <a:cxn ang="0">
                    <a:pos x="694" y="228"/>
                  </a:cxn>
                  <a:cxn ang="0">
                    <a:pos x="718" y="262"/>
                  </a:cxn>
                  <a:cxn ang="0">
                    <a:pos x="760" y="222"/>
                  </a:cxn>
                  <a:cxn ang="0">
                    <a:pos x="796" y="198"/>
                  </a:cxn>
                  <a:cxn ang="0">
                    <a:pos x="820" y="188"/>
                  </a:cxn>
                  <a:cxn ang="0">
                    <a:pos x="820" y="142"/>
                  </a:cxn>
                  <a:cxn ang="0">
                    <a:pos x="792" y="98"/>
                  </a:cxn>
                  <a:cxn ang="0">
                    <a:pos x="744" y="80"/>
                  </a:cxn>
                  <a:cxn ang="0">
                    <a:pos x="646" y="24"/>
                  </a:cxn>
                  <a:cxn ang="0">
                    <a:pos x="556" y="4"/>
                  </a:cxn>
                  <a:cxn ang="0">
                    <a:pos x="564" y="40"/>
                  </a:cxn>
                  <a:cxn ang="0">
                    <a:pos x="536" y="66"/>
                  </a:cxn>
                  <a:cxn ang="0">
                    <a:pos x="576" y="100"/>
                  </a:cxn>
                  <a:cxn ang="0">
                    <a:pos x="578" y="124"/>
                  </a:cxn>
                  <a:cxn ang="0">
                    <a:pos x="556" y="144"/>
                  </a:cxn>
                  <a:cxn ang="0">
                    <a:pos x="524" y="150"/>
                  </a:cxn>
                  <a:cxn ang="0">
                    <a:pos x="528" y="166"/>
                  </a:cxn>
                  <a:cxn ang="0">
                    <a:pos x="496" y="198"/>
                  </a:cxn>
                  <a:cxn ang="0">
                    <a:pos x="402" y="200"/>
                  </a:cxn>
                  <a:cxn ang="0">
                    <a:pos x="290" y="172"/>
                  </a:cxn>
                  <a:cxn ang="0">
                    <a:pos x="210" y="146"/>
                  </a:cxn>
                  <a:cxn ang="0">
                    <a:pos x="168" y="98"/>
                  </a:cxn>
                  <a:cxn ang="0">
                    <a:pos x="122" y="86"/>
                  </a:cxn>
                  <a:cxn ang="0">
                    <a:pos x="92" y="130"/>
                  </a:cxn>
                  <a:cxn ang="0">
                    <a:pos x="70" y="156"/>
                  </a:cxn>
                  <a:cxn ang="0">
                    <a:pos x="50" y="228"/>
                  </a:cxn>
                  <a:cxn ang="0">
                    <a:pos x="0" y="254"/>
                  </a:cxn>
                  <a:cxn ang="0">
                    <a:pos x="20" y="288"/>
                  </a:cxn>
                  <a:cxn ang="0">
                    <a:pos x="44" y="302"/>
                  </a:cxn>
                  <a:cxn ang="0">
                    <a:pos x="78" y="324"/>
                  </a:cxn>
                  <a:cxn ang="0">
                    <a:pos x="108" y="320"/>
                  </a:cxn>
                  <a:cxn ang="0">
                    <a:pos x="112" y="352"/>
                  </a:cxn>
                  <a:cxn ang="0">
                    <a:pos x="112" y="380"/>
                  </a:cxn>
                  <a:cxn ang="0">
                    <a:pos x="144" y="416"/>
                  </a:cxn>
                  <a:cxn ang="0">
                    <a:pos x="180" y="428"/>
                  </a:cxn>
                  <a:cxn ang="0">
                    <a:pos x="230" y="458"/>
                  </a:cxn>
                  <a:cxn ang="0">
                    <a:pos x="274" y="466"/>
                  </a:cxn>
                  <a:cxn ang="0">
                    <a:pos x="294" y="462"/>
                  </a:cxn>
                  <a:cxn ang="0">
                    <a:pos x="336" y="480"/>
                  </a:cxn>
                  <a:cxn ang="0">
                    <a:pos x="372" y="438"/>
                  </a:cxn>
                  <a:cxn ang="0">
                    <a:pos x="392" y="436"/>
                  </a:cxn>
                  <a:cxn ang="0">
                    <a:pos x="414" y="452"/>
                  </a:cxn>
                </a:cxnLst>
                <a:rect l="0" t="0" r="r" b="b"/>
                <a:pathLst>
                  <a:path w="820" h="600">
                    <a:moveTo>
                      <a:pt x="414" y="452"/>
                    </a:moveTo>
                    <a:lnTo>
                      <a:pt x="420" y="452"/>
                    </a:lnTo>
                    <a:lnTo>
                      <a:pt x="424" y="454"/>
                    </a:lnTo>
                    <a:lnTo>
                      <a:pt x="426" y="456"/>
                    </a:lnTo>
                    <a:lnTo>
                      <a:pt x="430" y="462"/>
                    </a:lnTo>
                    <a:lnTo>
                      <a:pt x="430" y="464"/>
                    </a:lnTo>
                    <a:lnTo>
                      <a:pt x="434" y="466"/>
                    </a:lnTo>
                    <a:lnTo>
                      <a:pt x="438" y="466"/>
                    </a:lnTo>
                    <a:lnTo>
                      <a:pt x="440" y="470"/>
                    </a:lnTo>
                    <a:lnTo>
                      <a:pt x="442" y="480"/>
                    </a:lnTo>
                    <a:lnTo>
                      <a:pt x="446" y="496"/>
                    </a:lnTo>
                    <a:lnTo>
                      <a:pt x="444" y="500"/>
                    </a:lnTo>
                    <a:lnTo>
                      <a:pt x="446" y="502"/>
                    </a:lnTo>
                    <a:lnTo>
                      <a:pt x="440" y="504"/>
                    </a:lnTo>
                    <a:lnTo>
                      <a:pt x="436" y="510"/>
                    </a:lnTo>
                    <a:lnTo>
                      <a:pt x="434" y="516"/>
                    </a:lnTo>
                    <a:lnTo>
                      <a:pt x="434" y="520"/>
                    </a:lnTo>
                    <a:lnTo>
                      <a:pt x="436" y="528"/>
                    </a:lnTo>
                    <a:lnTo>
                      <a:pt x="438" y="532"/>
                    </a:lnTo>
                    <a:lnTo>
                      <a:pt x="442" y="534"/>
                    </a:lnTo>
                    <a:lnTo>
                      <a:pt x="448" y="534"/>
                    </a:lnTo>
                    <a:lnTo>
                      <a:pt x="452" y="534"/>
                    </a:lnTo>
                    <a:lnTo>
                      <a:pt x="454" y="536"/>
                    </a:lnTo>
                    <a:lnTo>
                      <a:pt x="456" y="542"/>
                    </a:lnTo>
                    <a:lnTo>
                      <a:pt x="458" y="546"/>
                    </a:lnTo>
                    <a:lnTo>
                      <a:pt x="462" y="548"/>
                    </a:lnTo>
                    <a:lnTo>
                      <a:pt x="466" y="550"/>
                    </a:lnTo>
                    <a:lnTo>
                      <a:pt x="468" y="554"/>
                    </a:lnTo>
                    <a:lnTo>
                      <a:pt x="468" y="558"/>
                    </a:lnTo>
                    <a:lnTo>
                      <a:pt x="466" y="568"/>
                    </a:lnTo>
                    <a:lnTo>
                      <a:pt x="472" y="570"/>
                    </a:lnTo>
                    <a:lnTo>
                      <a:pt x="478" y="574"/>
                    </a:lnTo>
                    <a:lnTo>
                      <a:pt x="484" y="578"/>
                    </a:lnTo>
                    <a:lnTo>
                      <a:pt x="490" y="580"/>
                    </a:lnTo>
                    <a:lnTo>
                      <a:pt x="492" y="582"/>
                    </a:lnTo>
                    <a:lnTo>
                      <a:pt x="496" y="578"/>
                    </a:lnTo>
                    <a:lnTo>
                      <a:pt x="500" y="582"/>
                    </a:lnTo>
                    <a:lnTo>
                      <a:pt x="502" y="582"/>
                    </a:lnTo>
                    <a:lnTo>
                      <a:pt x="506" y="580"/>
                    </a:lnTo>
                    <a:lnTo>
                      <a:pt x="502" y="574"/>
                    </a:lnTo>
                    <a:lnTo>
                      <a:pt x="500" y="568"/>
                    </a:lnTo>
                    <a:lnTo>
                      <a:pt x="500" y="566"/>
                    </a:lnTo>
                    <a:lnTo>
                      <a:pt x="502" y="562"/>
                    </a:lnTo>
                    <a:lnTo>
                      <a:pt x="506" y="560"/>
                    </a:lnTo>
                    <a:lnTo>
                      <a:pt x="518" y="560"/>
                    </a:lnTo>
                    <a:lnTo>
                      <a:pt x="524" y="560"/>
                    </a:lnTo>
                    <a:lnTo>
                      <a:pt x="534" y="558"/>
                    </a:lnTo>
                    <a:lnTo>
                      <a:pt x="542" y="552"/>
                    </a:lnTo>
                    <a:lnTo>
                      <a:pt x="550" y="548"/>
                    </a:lnTo>
                    <a:lnTo>
                      <a:pt x="558" y="546"/>
                    </a:lnTo>
                    <a:lnTo>
                      <a:pt x="564" y="548"/>
                    </a:lnTo>
                    <a:lnTo>
                      <a:pt x="568" y="550"/>
                    </a:lnTo>
                    <a:lnTo>
                      <a:pt x="574" y="552"/>
                    </a:lnTo>
                    <a:lnTo>
                      <a:pt x="578" y="552"/>
                    </a:lnTo>
                    <a:lnTo>
                      <a:pt x="580" y="558"/>
                    </a:lnTo>
                    <a:lnTo>
                      <a:pt x="582" y="562"/>
                    </a:lnTo>
                    <a:lnTo>
                      <a:pt x="590" y="570"/>
                    </a:lnTo>
                    <a:lnTo>
                      <a:pt x="598" y="574"/>
                    </a:lnTo>
                    <a:lnTo>
                      <a:pt x="606" y="576"/>
                    </a:lnTo>
                    <a:lnTo>
                      <a:pt x="620" y="576"/>
                    </a:lnTo>
                    <a:lnTo>
                      <a:pt x="626" y="576"/>
                    </a:lnTo>
                    <a:lnTo>
                      <a:pt x="630" y="578"/>
                    </a:lnTo>
                    <a:lnTo>
                      <a:pt x="638" y="582"/>
                    </a:lnTo>
                    <a:lnTo>
                      <a:pt x="638" y="588"/>
                    </a:lnTo>
                    <a:lnTo>
                      <a:pt x="638" y="594"/>
                    </a:lnTo>
                    <a:lnTo>
                      <a:pt x="640" y="598"/>
                    </a:lnTo>
                    <a:lnTo>
                      <a:pt x="646" y="600"/>
                    </a:lnTo>
                    <a:lnTo>
                      <a:pt x="650" y="596"/>
                    </a:lnTo>
                    <a:lnTo>
                      <a:pt x="648" y="594"/>
                    </a:lnTo>
                    <a:lnTo>
                      <a:pt x="648" y="590"/>
                    </a:lnTo>
                    <a:lnTo>
                      <a:pt x="646" y="584"/>
                    </a:lnTo>
                    <a:lnTo>
                      <a:pt x="662" y="580"/>
                    </a:lnTo>
                    <a:lnTo>
                      <a:pt x="674" y="572"/>
                    </a:lnTo>
                    <a:lnTo>
                      <a:pt x="696" y="558"/>
                    </a:lnTo>
                    <a:lnTo>
                      <a:pt x="696" y="568"/>
                    </a:lnTo>
                    <a:lnTo>
                      <a:pt x="708" y="568"/>
                    </a:lnTo>
                    <a:lnTo>
                      <a:pt x="712" y="562"/>
                    </a:lnTo>
                    <a:lnTo>
                      <a:pt x="714" y="560"/>
                    </a:lnTo>
                    <a:lnTo>
                      <a:pt x="724" y="556"/>
                    </a:lnTo>
                    <a:lnTo>
                      <a:pt x="734" y="554"/>
                    </a:lnTo>
                    <a:lnTo>
                      <a:pt x="738" y="552"/>
                    </a:lnTo>
                    <a:lnTo>
                      <a:pt x="742" y="548"/>
                    </a:lnTo>
                    <a:lnTo>
                      <a:pt x="742" y="550"/>
                    </a:lnTo>
                    <a:lnTo>
                      <a:pt x="746" y="540"/>
                    </a:lnTo>
                    <a:lnTo>
                      <a:pt x="752" y="532"/>
                    </a:lnTo>
                    <a:lnTo>
                      <a:pt x="770" y="518"/>
                    </a:lnTo>
                    <a:lnTo>
                      <a:pt x="772" y="514"/>
                    </a:lnTo>
                    <a:lnTo>
                      <a:pt x="774" y="508"/>
                    </a:lnTo>
                    <a:lnTo>
                      <a:pt x="774" y="498"/>
                    </a:lnTo>
                    <a:lnTo>
                      <a:pt x="774" y="488"/>
                    </a:lnTo>
                    <a:lnTo>
                      <a:pt x="778" y="478"/>
                    </a:lnTo>
                    <a:lnTo>
                      <a:pt x="786" y="466"/>
                    </a:lnTo>
                    <a:lnTo>
                      <a:pt x="792" y="454"/>
                    </a:lnTo>
                    <a:lnTo>
                      <a:pt x="794" y="448"/>
                    </a:lnTo>
                    <a:lnTo>
                      <a:pt x="794" y="442"/>
                    </a:lnTo>
                    <a:lnTo>
                      <a:pt x="792" y="432"/>
                    </a:lnTo>
                    <a:lnTo>
                      <a:pt x="790" y="426"/>
                    </a:lnTo>
                    <a:lnTo>
                      <a:pt x="782" y="420"/>
                    </a:lnTo>
                    <a:lnTo>
                      <a:pt x="772" y="418"/>
                    </a:lnTo>
                    <a:lnTo>
                      <a:pt x="778" y="410"/>
                    </a:lnTo>
                    <a:lnTo>
                      <a:pt x="786" y="406"/>
                    </a:lnTo>
                    <a:lnTo>
                      <a:pt x="778" y="400"/>
                    </a:lnTo>
                    <a:lnTo>
                      <a:pt x="774" y="396"/>
                    </a:lnTo>
                    <a:lnTo>
                      <a:pt x="772" y="392"/>
                    </a:lnTo>
                    <a:lnTo>
                      <a:pt x="776" y="392"/>
                    </a:lnTo>
                    <a:lnTo>
                      <a:pt x="768" y="378"/>
                    </a:lnTo>
                    <a:lnTo>
                      <a:pt x="760" y="366"/>
                    </a:lnTo>
                    <a:lnTo>
                      <a:pt x="750" y="352"/>
                    </a:lnTo>
                    <a:lnTo>
                      <a:pt x="738" y="342"/>
                    </a:lnTo>
                    <a:lnTo>
                      <a:pt x="726" y="338"/>
                    </a:lnTo>
                    <a:lnTo>
                      <a:pt x="720" y="334"/>
                    </a:lnTo>
                    <a:lnTo>
                      <a:pt x="718" y="332"/>
                    </a:lnTo>
                    <a:lnTo>
                      <a:pt x="718" y="328"/>
                    </a:lnTo>
                    <a:lnTo>
                      <a:pt x="718" y="324"/>
                    </a:lnTo>
                    <a:lnTo>
                      <a:pt x="720" y="316"/>
                    </a:lnTo>
                    <a:lnTo>
                      <a:pt x="724" y="312"/>
                    </a:lnTo>
                    <a:lnTo>
                      <a:pt x="728" y="308"/>
                    </a:lnTo>
                    <a:lnTo>
                      <a:pt x="748" y="294"/>
                    </a:lnTo>
                    <a:lnTo>
                      <a:pt x="734" y="286"/>
                    </a:lnTo>
                    <a:lnTo>
                      <a:pt x="726" y="282"/>
                    </a:lnTo>
                    <a:lnTo>
                      <a:pt x="718" y="280"/>
                    </a:lnTo>
                    <a:lnTo>
                      <a:pt x="714" y="282"/>
                    </a:lnTo>
                    <a:lnTo>
                      <a:pt x="710" y="286"/>
                    </a:lnTo>
                    <a:lnTo>
                      <a:pt x="706" y="290"/>
                    </a:lnTo>
                    <a:lnTo>
                      <a:pt x="702" y="290"/>
                    </a:lnTo>
                    <a:lnTo>
                      <a:pt x="662" y="266"/>
                    </a:lnTo>
                    <a:lnTo>
                      <a:pt x="662" y="262"/>
                    </a:lnTo>
                    <a:lnTo>
                      <a:pt x="666" y="260"/>
                    </a:lnTo>
                    <a:lnTo>
                      <a:pt x="670" y="256"/>
                    </a:lnTo>
                    <a:lnTo>
                      <a:pt x="676" y="254"/>
                    </a:lnTo>
                    <a:lnTo>
                      <a:pt x="682" y="250"/>
                    </a:lnTo>
                    <a:lnTo>
                      <a:pt x="686" y="240"/>
                    </a:lnTo>
                    <a:lnTo>
                      <a:pt x="694" y="228"/>
                    </a:lnTo>
                    <a:lnTo>
                      <a:pt x="698" y="224"/>
                    </a:lnTo>
                    <a:lnTo>
                      <a:pt x="704" y="224"/>
                    </a:lnTo>
                    <a:lnTo>
                      <a:pt x="708" y="224"/>
                    </a:lnTo>
                    <a:lnTo>
                      <a:pt x="712" y="228"/>
                    </a:lnTo>
                    <a:lnTo>
                      <a:pt x="714" y="236"/>
                    </a:lnTo>
                    <a:lnTo>
                      <a:pt x="714" y="262"/>
                    </a:lnTo>
                    <a:lnTo>
                      <a:pt x="718" y="262"/>
                    </a:lnTo>
                    <a:lnTo>
                      <a:pt x="724" y="258"/>
                    </a:lnTo>
                    <a:lnTo>
                      <a:pt x="732" y="250"/>
                    </a:lnTo>
                    <a:lnTo>
                      <a:pt x="740" y="242"/>
                    </a:lnTo>
                    <a:lnTo>
                      <a:pt x="742" y="242"/>
                    </a:lnTo>
                    <a:lnTo>
                      <a:pt x="748" y="242"/>
                    </a:lnTo>
                    <a:lnTo>
                      <a:pt x="752" y="234"/>
                    </a:lnTo>
                    <a:lnTo>
                      <a:pt x="760" y="222"/>
                    </a:lnTo>
                    <a:lnTo>
                      <a:pt x="770" y="210"/>
                    </a:lnTo>
                    <a:lnTo>
                      <a:pt x="774" y="212"/>
                    </a:lnTo>
                    <a:lnTo>
                      <a:pt x="780" y="214"/>
                    </a:lnTo>
                    <a:lnTo>
                      <a:pt x="792" y="214"/>
                    </a:lnTo>
                    <a:lnTo>
                      <a:pt x="790" y="208"/>
                    </a:lnTo>
                    <a:lnTo>
                      <a:pt x="792" y="204"/>
                    </a:lnTo>
                    <a:lnTo>
                      <a:pt x="796" y="198"/>
                    </a:lnTo>
                    <a:lnTo>
                      <a:pt x="802" y="188"/>
                    </a:lnTo>
                    <a:lnTo>
                      <a:pt x="806" y="190"/>
                    </a:lnTo>
                    <a:lnTo>
                      <a:pt x="810" y="192"/>
                    </a:lnTo>
                    <a:lnTo>
                      <a:pt x="814" y="190"/>
                    </a:lnTo>
                    <a:lnTo>
                      <a:pt x="818" y="188"/>
                    </a:lnTo>
                    <a:lnTo>
                      <a:pt x="818" y="186"/>
                    </a:lnTo>
                    <a:lnTo>
                      <a:pt x="820" y="188"/>
                    </a:lnTo>
                    <a:lnTo>
                      <a:pt x="814" y="172"/>
                    </a:lnTo>
                    <a:lnTo>
                      <a:pt x="808" y="164"/>
                    </a:lnTo>
                    <a:lnTo>
                      <a:pt x="800" y="158"/>
                    </a:lnTo>
                    <a:lnTo>
                      <a:pt x="800" y="142"/>
                    </a:lnTo>
                    <a:lnTo>
                      <a:pt x="812" y="146"/>
                    </a:lnTo>
                    <a:lnTo>
                      <a:pt x="820" y="152"/>
                    </a:lnTo>
                    <a:lnTo>
                      <a:pt x="820" y="142"/>
                    </a:lnTo>
                    <a:lnTo>
                      <a:pt x="820" y="136"/>
                    </a:lnTo>
                    <a:lnTo>
                      <a:pt x="820" y="124"/>
                    </a:lnTo>
                    <a:lnTo>
                      <a:pt x="818" y="110"/>
                    </a:lnTo>
                    <a:lnTo>
                      <a:pt x="814" y="100"/>
                    </a:lnTo>
                    <a:lnTo>
                      <a:pt x="806" y="86"/>
                    </a:lnTo>
                    <a:lnTo>
                      <a:pt x="798" y="92"/>
                    </a:lnTo>
                    <a:lnTo>
                      <a:pt x="792" y="98"/>
                    </a:lnTo>
                    <a:lnTo>
                      <a:pt x="786" y="102"/>
                    </a:lnTo>
                    <a:lnTo>
                      <a:pt x="774" y="104"/>
                    </a:lnTo>
                    <a:lnTo>
                      <a:pt x="770" y="104"/>
                    </a:lnTo>
                    <a:lnTo>
                      <a:pt x="764" y="102"/>
                    </a:lnTo>
                    <a:lnTo>
                      <a:pt x="756" y="96"/>
                    </a:lnTo>
                    <a:lnTo>
                      <a:pt x="750" y="88"/>
                    </a:lnTo>
                    <a:lnTo>
                      <a:pt x="744" y="80"/>
                    </a:lnTo>
                    <a:lnTo>
                      <a:pt x="732" y="76"/>
                    </a:lnTo>
                    <a:lnTo>
                      <a:pt x="718" y="72"/>
                    </a:lnTo>
                    <a:lnTo>
                      <a:pt x="704" y="68"/>
                    </a:lnTo>
                    <a:lnTo>
                      <a:pt x="690" y="62"/>
                    </a:lnTo>
                    <a:lnTo>
                      <a:pt x="680" y="54"/>
                    </a:lnTo>
                    <a:lnTo>
                      <a:pt x="668" y="46"/>
                    </a:lnTo>
                    <a:lnTo>
                      <a:pt x="646" y="24"/>
                    </a:lnTo>
                    <a:lnTo>
                      <a:pt x="634" y="16"/>
                    </a:lnTo>
                    <a:lnTo>
                      <a:pt x="622" y="8"/>
                    </a:lnTo>
                    <a:lnTo>
                      <a:pt x="606" y="2"/>
                    </a:lnTo>
                    <a:lnTo>
                      <a:pt x="584" y="0"/>
                    </a:lnTo>
                    <a:lnTo>
                      <a:pt x="572" y="0"/>
                    </a:lnTo>
                    <a:lnTo>
                      <a:pt x="562" y="2"/>
                    </a:lnTo>
                    <a:lnTo>
                      <a:pt x="556" y="4"/>
                    </a:lnTo>
                    <a:lnTo>
                      <a:pt x="552" y="8"/>
                    </a:lnTo>
                    <a:lnTo>
                      <a:pt x="550" y="12"/>
                    </a:lnTo>
                    <a:lnTo>
                      <a:pt x="550" y="18"/>
                    </a:lnTo>
                    <a:lnTo>
                      <a:pt x="552" y="20"/>
                    </a:lnTo>
                    <a:lnTo>
                      <a:pt x="556" y="24"/>
                    </a:lnTo>
                    <a:lnTo>
                      <a:pt x="562" y="30"/>
                    </a:lnTo>
                    <a:lnTo>
                      <a:pt x="564" y="40"/>
                    </a:lnTo>
                    <a:lnTo>
                      <a:pt x="566" y="50"/>
                    </a:lnTo>
                    <a:lnTo>
                      <a:pt x="566" y="56"/>
                    </a:lnTo>
                    <a:lnTo>
                      <a:pt x="566" y="62"/>
                    </a:lnTo>
                    <a:lnTo>
                      <a:pt x="562" y="66"/>
                    </a:lnTo>
                    <a:lnTo>
                      <a:pt x="560" y="68"/>
                    </a:lnTo>
                    <a:lnTo>
                      <a:pt x="550" y="68"/>
                    </a:lnTo>
                    <a:lnTo>
                      <a:pt x="536" y="66"/>
                    </a:lnTo>
                    <a:lnTo>
                      <a:pt x="538" y="88"/>
                    </a:lnTo>
                    <a:lnTo>
                      <a:pt x="538" y="94"/>
                    </a:lnTo>
                    <a:lnTo>
                      <a:pt x="542" y="98"/>
                    </a:lnTo>
                    <a:lnTo>
                      <a:pt x="544" y="102"/>
                    </a:lnTo>
                    <a:lnTo>
                      <a:pt x="550" y="102"/>
                    </a:lnTo>
                    <a:lnTo>
                      <a:pt x="568" y="102"/>
                    </a:lnTo>
                    <a:lnTo>
                      <a:pt x="576" y="100"/>
                    </a:lnTo>
                    <a:lnTo>
                      <a:pt x="582" y="98"/>
                    </a:lnTo>
                    <a:lnTo>
                      <a:pt x="592" y="100"/>
                    </a:lnTo>
                    <a:lnTo>
                      <a:pt x="602" y="106"/>
                    </a:lnTo>
                    <a:lnTo>
                      <a:pt x="610" y="112"/>
                    </a:lnTo>
                    <a:lnTo>
                      <a:pt x="616" y="120"/>
                    </a:lnTo>
                    <a:lnTo>
                      <a:pt x="596" y="122"/>
                    </a:lnTo>
                    <a:lnTo>
                      <a:pt x="578" y="124"/>
                    </a:lnTo>
                    <a:lnTo>
                      <a:pt x="576" y="128"/>
                    </a:lnTo>
                    <a:lnTo>
                      <a:pt x="576" y="132"/>
                    </a:lnTo>
                    <a:lnTo>
                      <a:pt x="574" y="134"/>
                    </a:lnTo>
                    <a:lnTo>
                      <a:pt x="574" y="140"/>
                    </a:lnTo>
                    <a:lnTo>
                      <a:pt x="570" y="142"/>
                    </a:lnTo>
                    <a:lnTo>
                      <a:pt x="566" y="142"/>
                    </a:lnTo>
                    <a:lnTo>
                      <a:pt x="556" y="144"/>
                    </a:lnTo>
                    <a:lnTo>
                      <a:pt x="552" y="146"/>
                    </a:lnTo>
                    <a:lnTo>
                      <a:pt x="550" y="150"/>
                    </a:lnTo>
                    <a:lnTo>
                      <a:pt x="544" y="152"/>
                    </a:lnTo>
                    <a:lnTo>
                      <a:pt x="538" y="154"/>
                    </a:lnTo>
                    <a:lnTo>
                      <a:pt x="532" y="154"/>
                    </a:lnTo>
                    <a:lnTo>
                      <a:pt x="528" y="152"/>
                    </a:lnTo>
                    <a:lnTo>
                      <a:pt x="524" y="150"/>
                    </a:lnTo>
                    <a:lnTo>
                      <a:pt x="522" y="150"/>
                    </a:lnTo>
                    <a:lnTo>
                      <a:pt x="518" y="152"/>
                    </a:lnTo>
                    <a:lnTo>
                      <a:pt x="516" y="156"/>
                    </a:lnTo>
                    <a:lnTo>
                      <a:pt x="516" y="160"/>
                    </a:lnTo>
                    <a:lnTo>
                      <a:pt x="518" y="160"/>
                    </a:lnTo>
                    <a:lnTo>
                      <a:pt x="524" y="164"/>
                    </a:lnTo>
                    <a:lnTo>
                      <a:pt x="528" y="166"/>
                    </a:lnTo>
                    <a:lnTo>
                      <a:pt x="530" y="168"/>
                    </a:lnTo>
                    <a:lnTo>
                      <a:pt x="530" y="172"/>
                    </a:lnTo>
                    <a:lnTo>
                      <a:pt x="530" y="176"/>
                    </a:lnTo>
                    <a:lnTo>
                      <a:pt x="526" y="182"/>
                    </a:lnTo>
                    <a:lnTo>
                      <a:pt x="518" y="188"/>
                    </a:lnTo>
                    <a:lnTo>
                      <a:pt x="508" y="194"/>
                    </a:lnTo>
                    <a:lnTo>
                      <a:pt x="496" y="198"/>
                    </a:lnTo>
                    <a:lnTo>
                      <a:pt x="468" y="198"/>
                    </a:lnTo>
                    <a:lnTo>
                      <a:pt x="458" y="206"/>
                    </a:lnTo>
                    <a:lnTo>
                      <a:pt x="452" y="210"/>
                    </a:lnTo>
                    <a:lnTo>
                      <a:pt x="444" y="212"/>
                    </a:lnTo>
                    <a:lnTo>
                      <a:pt x="430" y="210"/>
                    </a:lnTo>
                    <a:lnTo>
                      <a:pt x="414" y="206"/>
                    </a:lnTo>
                    <a:lnTo>
                      <a:pt x="402" y="200"/>
                    </a:lnTo>
                    <a:lnTo>
                      <a:pt x="392" y="194"/>
                    </a:lnTo>
                    <a:lnTo>
                      <a:pt x="348" y="194"/>
                    </a:lnTo>
                    <a:lnTo>
                      <a:pt x="348" y="192"/>
                    </a:lnTo>
                    <a:lnTo>
                      <a:pt x="314" y="192"/>
                    </a:lnTo>
                    <a:lnTo>
                      <a:pt x="306" y="188"/>
                    </a:lnTo>
                    <a:lnTo>
                      <a:pt x="298" y="180"/>
                    </a:lnTo>
                    <a:lnTo>
                      <a:pt x="290" y="172"/>
                    </a:lnTo>
                    <a:lnTo>
                      <a:pt x="280" y="166"/>
                    </a:lnTo>
                    <a:lnTo>
                      <a:pt x="272" y="160"/>
                    </a:lnTo>
                    <a:lnTo>
                      <a:pt x="262" y="160"/>
                    </a:lnTo>
                    <a:lnTo>
                      <a:pt x="252" y="156"/>
                    </a:lnTo>
                    <a:lnTo>
                      <a:pt x="244" y="152"/>
                    </a:lnTo>
                    <a:lnTo>
                      <a:pt x="214" y="152"/>
                    </a:lnTo>
                    <a:lnTo>
                      <a:pt x="210" y="146"/>
                    </a:lnTo>
                    <a:lnTo>
                      <a:pt x="206" y="140"/>
                    </a:lnTo>
                    <a:lnTo>
                      <a:pt x="202" y="126"/>
                    </a:lnTo>
                    <a:lnTo>
                      <a:pt x="198" y="118"/>
                    </a:lnTo>
                    <a:lnTo>
                      <a:pt x="194" y="112"/>
                    </a:lnTo>
                    <a:lnTo>
                      <a:pt x="182" y="104"/>
                    </a:lnTo>
                    <a:lnTo>
                      <a:pt x="174" y="100"/>
                    </a:lnTo>
                    <a:lnTo>
                      <a:pt x="168" y="98"/>
                    </a:lnTo>
                    <a:lnTo>
                      <a:pt x="154" y="92"/>
                    </a:lnTo>
                    <a:lnTo>
                      <a:pt x="146" y="90"/>
                    </a:lnTo>
                    <a:lnTo>
                      <a:pt x="140" y="86"/>
                    </a:lnTo>
                    <a:lnTo>
                      <a:pt x="138" y="82"/>
                    </a:lnTo>
                    <a:lnTo>
                      <a:pt x="134" y="76"/>
                    </a:lnTo>
                    <a:lnTo>
                      <a:pt x="134" y="78"/>
                    </a:lnTo>
                    <a:lnTo>
                      <a:pt x="122" y="86"/>
                    </a:lnTo>
                    <a:lnTo>
                      <a:pt x="114" y="94"/>
                    </a:lnTo>
                    <a:lnTo>
                      <a:pt x="126" y="108"/>
                    </a:lnTo>
                    <a:lnTo>
                      <a:pt x="116" y="116"/>
                    </a:lnTo>
                    <a:lnTo>
                      <a:pt x="110" y="118"/>
                    </a:lnTo>
                    <a:lnTo>
                      <a:pt x="100" y="116"/>
                    </a:lnTo>
                    <a:lnTo>
                      <a:pt x="88" y="112"/>
                    </a:lnTo>
                    <a:lnTo>
                      <a:pt x="92" y="130"/>
                    </a:lnTo>
                    <a:lnTo>
                      <a:pt x="92" y="140"/>
                    </a:lnTo>
                    <a:lnTo>
                      <a:pt x="90" y="148"/>
                    </a:lnTo>
                    <a:lnTo>
                      <a:pt x="86" y="150"/>
                    </a:lnTo>
                    <a:lnTo>
                      <a:pt x="84" y="150"/>
                    </a:lnTo>
                    <a:lnTo>
                      <a:pt x="78" y="150"/>
                    </a:lnTo>
                    <a:lnTo>
                      <a:pt x="68" y="146"/>
                    </a:lnTo>
                    <a:lnTo>
                      <a:pt x="70" y="156"/>
                    </a:lnTo>
                    <a:lnTo>
                      <a:pt x="76" y="164"/>
                    </a:lnTo>
                    <a:lnTo>
                      <a:pt x="80" y="176"/>
                    </a:lnTo>
                    <a:lnTo>
                      <a:pt x="82" y="188"/>
                    </a:lnTo>
                    <a:lnTo>
                      <a:pt x="78" y="194"/>
                    </a:lnTo>
                    <a:lnTo>
                      <a:pt x="74" y="200"/>
                    </a:lnTo>
                    <a:lnTo>
                      <a:pt x="64" y="214"/>
                    </a:lnTo>
                    <a:lnTo>
                      <a:pt x="50" y="228"/>
                    </a:lnTo>
                    <a:lnTo>
                      <a:pt x="38" y="236"/>
                    </a:lnTo>
                    <a:lnTo>
                      <a:pt x="28" y="238"/>
                    </a:lnTo>
                    <a:lnTo>
                      <a:pt x="14" y="240"/>
                    </a:lnTo>
                    <a:lnTo>
                      <a:pt x="8" y="242"/>
                    </a:lnTo>
                    <a:lnTo>
                      <a:pt x="4" y="244"/>
                    </a:lnTo>
                    <a:lnTo>
                      <a:pt x="2" y="248"/>
                    </a:lnTo>
                    <a:lnTo>
                      <a:pt x="0" y="254"/>
                    </a:lnTo>
                    <a:lnTo>
                      <a:pt x="2" y="258"/>
                    </a:lnTo>
                    <a:lnTo>
                      <a:pt x="4" y="262"/>
                    </a:lnTo>
                    <a:lnTo>
                      <a:pt x="14" y="268"/>
                    </a:lnTo>
                    <a:lnTo>
                      <a:pt x="24" y="276"/>
                    </a:lnTo>
                    <a:lnTo>
                      <a:pt x="26" y="280"/>
                    </a:lnTo>
                    <a:lnTo>
                      <a:pt x="26" y="286"/>
                    </a:lnTo>
                    <a:lnTo>
                      <a:pt x="20" y="288"/>
                    </a:lnTo>
                    <a:lnTo>
                      <a:pt x="14" y="290"/>
                    </a:lnTo>
                    <a:lnTo>
                      <a:pt x="18" y="292"/>
                    </a:lnTo>
                    <a:lnTo>
                      <a:pt x="20" y="294"/>
                    </a:lnTo>
                    <a:lnTo>
                      <a:pt x="28" y="296"/>
                    </a:lnTo>
                    <a:lnTo>
                      <a:pt x="28" y="298"/>
                    </a:lnTo>
                    <a:lnTo>
                      <a:pt x="36" y="298"/>
                    </a:lnTo>
                    <a:lnTo>
                      <a:pt x="44" y="302"/>
                    </a:lnTo>
                    <a:lnTo>
                      <a:pt x="50" y="308"/>
                    </a:lnTo>
                    <a:lnTo>
                      <a:pt x="54" y="316"/>
                    </a:lnTo>
                    <a:lnTo>
                      <a:pt x="58" y="320"/>
                    </a:lnTo>
                    <a:lnTo>
                      <a:pt x="62" y="322"/>
                    </a:lnTo>
                    <a:lnTo>
                      <a:pt x="68" y="322"/>
                    </a:lnTo>
                    <a:lnTo>
                      <a:pt x="74" y="324"/>
                    </a:lnTo>
                    <a:lnTo>
                      <a:pt x="78" y="324"/>
                    </a:lnTo>
                    <a:lnTo>
                      <a:pt x="82" y="326"/>
                    </a:lnTo>
                    <a:lnTo>
                      <a:pt x="84" y="326"/>
                    </a:lnTo>
                    <a:lnTo>
                      <a:pt x="86" y="324"/>
                    </a:lnTo>
                    <a:lnTo>
                      <a:pt x="90" y="322"/>
                    </a:lnTo>
                    <a:lnTo>
                      <a:pt x="94" y="320"/>
                    </a:lnTo>
                    <a:lnTo>
                      <a:pt x="100" y="320"/>
                    </a:lnTo>
                    <a:lnTo>
                      <a:pt x="108" y="320"/>
                    </a:lnTo>
                    <a:lnTo>
                      <a:pt x="114" y="324"/>
                    </a:lnTo>
                    <a:lnTo>
                      <a:pt x="116" y="324"/>
                    </a:lnTo>
                    <a:lnTo>
                      <a:pt x="122" y="326"/>
                    </a:lnTo>
                    <a:lnTo>
                      <a:pt x="122" y="332"/>
                    </a:lnTo>
                    <a:lnTo>
                      <a:pt x="120" y="336"/>
                    </a:lnTo>
                    <a:lnTo>
                      <a:pt x="114" y="344"/>
                    </a:lnTo>
                    <a:lnTo>
                      <a:pt x="112" y="352"/>
                    </a:lnTo>
                    <a:lnTo>
                      <a:pt x="110" y="358"/>
                    </a:lnTo>
                    <a:lnTo>
                      <a:pt x="112" y="362"/>
                    </a:lnTo>
                    <a:lnTo>
                      <a:pt x="114" y="368"/>
                    </a:lnTo>
                    <a:lnTo>
                      <a:pt x="122" y="376"/>
                    </a:lnTo>
                    <a:lnTo>
                      <a:pt x="120" y="378"/>
                    </a:lnTo>
                    <a:lnTo>
                      <a:pt x="118" y="378"/>
                    </a:lnTo>
                    <a:lnTo>
                      <a:pt x="112" y="380"/>
                    </a:lnTo>
                    <a:lnTo>
                      <a:pt x="114" y="388"/>
                    </a:lnTo>
                    <a:lnTo>
                      <a:pt x="114" y="392"/>
                    </a:lnTo>
                    <a:lnTo>
                      <a:pt x="116" y="396"/>
                    </a:lnTo>
                    <a:lnTo>
                      <a:pt x="118" y="400"/>
                    </a:lnTo>
                    <a:lnTo>
                      <a:pt x="126" y="404"/>
                    </a:lnTo>
                    <a:lnTo>
                      <a:pt x="136" y="408"/>
                    </a:lnTo>
                    <a:lnTo>
                      <a:pt x="144" y="416"/>
                    </a:lnTo>
                    <a:lnTo>
                      <a:pt x="152" y="424"/>
                    </a:lnTo>
                    <a:lnTo>
                      <a:pt x="158" y="424"/>
                    </a:lnTo>
                    <a:lnTo>
                      <a:pt x="162" y="424"/>
                    </a:lnTo>
                    <a:lnTo>
                      <a:pt x="164" y="422"/>
                    </a:lnTo>
                    <a:lnTo>
                      <a:pt x="166" y="420"/>
                    </a:lnTo>
                    <a:lnTo>
                      <a:pt x="168" y="420"/>
                    </a:lnTo>
                    <a:lnTo>
                      <a:pt x="180" y="428"/>
                    </a:lnTo>
                    <a:lnTo>
                      <a:pt x="190" y="436"/>
                    </a:lnTo>
                    <a:lnTo>
                      <a:pt x="198" y="442"/>
                    </a:lnTo>
                    <a:lnTo>
                      <a:pt x="208" y="446"/>
                    </a:lnTo>
                    <a:lnTo>
                      <a:pt x="220" y="450"/>
                    </a:lnTo>
                    <a:lnTo>
                      <a:pt x="222" y="452"/>
                    </a:lnTo>
                    <a:lnTo>
                      <a:pt x="226" y="456"/>
                    </a:lnTo>
                    <a:lnTo>
                      <a:pt x="230" y="458"/>
                    </a:lnTo>
                    <a:lnTo>
                      <a:pt x="236" y="460"/>
                    </a:lnTo>
                    <a:lnTo>
                      <a:pt x="240" y="460"/>
                    </a:lnTo>
                    <a:lnTo>
                      <a:pt x="242" y="460"/>
                    </a:lnTo>
                    <a:lnTo>
                      <a:pt x="244" y="460"/>
                    </a:lnTo>
                    <a:lnTo>
                      <a:pt x="250" y="464"/>
                    </a:lnTo>
                    <a:lnTo>
                      <a:pt x="256" y="466"/>
                    </a:lnTo>
                    <a:lnTo>
                      <a:pt x="274" y="466"/>
                    </a:lnTo>
                    <a:lnTo>
                      <a:pt x="274" y="468"/>
                    </a:lnTo>
                    <a:lnTo>
                      <a:pt x="274" y="464"/>
                    </a:lnTo>
                    <a:lnTo>
                      <a:pt x="278" y="462"/>
                    </a:lnTo>
                    <a:lnTo>
                      <a:pt x="284" y="460"/>
                    </a:lnTo>
                    <a:lnTo>
                      <a:pt x="288" y="472"/>
                    </a:lnTo>
                    <a:lnTo>
                      <a:pt x="290" y="468"/>
                    </a:lnTo>
                    <a:lnTo>
                      <a:pt x="294" y="462"/>
                    </a:lnTo>
                    <a:lnTo>
                      <a:pt x="298" y="460"/>
                    </a:lnTo>
                    <a:lnTo>
                      <a:pt x="302" y="458"/>
                    </a:lnTo>
                    <a:lnTo>
                      <a:pt x="312" y="460"/>
                    </a:lnTo>
                    <a:lnTo>
                      <a:pt x="322" y="464"/>
                    </a:lnTo>
                    <a:lnTo>
                      <a:pt x="332" y="472"/>
                    </a:lnTo>
                    <a:lnTo>
                      <a:pt x="336" y="478"/>
                    </a:lnTo>
                    <a:lnTo>
                      <a:pt x="336" y="480"/>
                    </a:lnTo>
                    <a:lnTo>
                      <a:pt x="338" y="478"/>
                    </a:lnTo>
                    <a:lnTo>
                      <a:pt x="340" y="470"/>
                    </a:lnTo>
                    <a:lnTo>
                      <a:pt x="344" y="460"/>
                    </a:lnTo>
                    <a:lnTo>
                      <a:pt x="348" y="454"/>
                    </a:lnTo>
                    <a:lnTo>
                      <a:pt x="356" y="446"/>
                    </a:lnTo>
                    <a:lnTo>
                      <a:pt x="362" y="442"/>
                    </a:lnTo>
                    <a:lnTo>
                      <a:pt x="372" y="438"/>
                    </a:lnTo>
                    <a:lnTo>
                      <a:pt x="374" y="440"/>
                    </a:lnTo>
                    <a:lnTo>
                      <a:pt x="376" y="440"/>
                    </a:lnTo>
                    <a:lnTo>
                      <a:pt x="380" y="442"/>
                    </a:lnTo>
                    <a:lnTo>
                      <a:pt x="382" y="440"/>
                    </a:lnTo>
                    <a:lnTo>
                      <a:pt x="386" y="438"/>
                    </a:lnTo>
                    <a:lnTo>
                      <a:pt x="386" y="436"/>
                    </a:lnTo>
                    <a:lnTo>
                      <a:pt x="392" y="436"/>
                    </a:lnTo>
                    <a:lnTo>
                      <a:pt x="400" y="444"/>
                    </a:lnTo>
                    <a:lnTo>
                      <a:pt x="400" y="448"/>
                    </a:lnTo>
                    <a:lnTo>
                      <a:pt x="400" y="450"/>
                    </a:lnTo>
                    <a:lnTo>
                      <a:pt x="404" y="454"/>
                    </a:lnTo>
                    <a:lnTo>
                      <a:pt x="410" y="456"/>
                    </a:lnTo>
                    <a:lnTo>
                      <a:pt x="414" y="456"/>
                    </a:lnTo>
                    <a:lnTo>
                      <a:pt x="414" y="45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3" name="Freeform 7">
                <a:extLst>
                  <a:ext uri="{FF2B5EF4-FFF2-40B4-BE49-F238E27FC236}">
                    <a16:creationId xmlns:a16="http://schemas.microsoft.com/office/drawing/2014/main" id="{F61E24CB-084E-3741-BE5C-D1CF42DD9A1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471487" y="3648325"/>
                <a:ext cx="114849" cy="85878"/>
              </a:xfrm>
              <a:custGeom>
                <a:avLst/>
                <a:gdLst/>
                <a:ahLst/>
                <a:cxnLst>
                  <a:cxn ang="0">
                    <a:pos x="28" y="52"/>
                  </a:cxn>
                  <a:cxn ang="0">
                    <a:pos x="20" y="54"/>
                  </a:cxn>
                  <a:cxn ang="0">
                    <a:pos x="14" y="56"/>
                  </a:cxn>
                  <a:cxn ang="0">
                    <a:pos x="26" y="62"/>
                  </a:cxn>
                  <a:cxn ang="0">
                    <a:pos x="30" y="64"/>
                  </a:cxn>
                  <a:cxn ang="0">
                    <a:pos x="36" y="70"/>
                  </a:cxn>
                  <a:cxn ang="0">
                    <a:pos x="20" y="70"/>
                  </a:cxn>
                  <a:cxn ang="0">
                    <a:pos x="14" y="62"/>
                  </a:cxn>
                  <a:cxn ang="0">
                    <a:pos x="12" y="58"/>
                  </a:cxn>
                  <a:cxn ang="0">
                    <a:pos x="8" y="56"/>
                  </a:cxn>
                  <a:cxn ang="0">
                    <a:pos x="10" y="50"/>
                  </a:cxn>
                  <a:cxn ang="0">
                    <a:pos x="14" y="46"/>
                  </a:cxn>
                  <a:cxn ang="0">
                    <a:pos x="12" y="44"/>
                  </a:cxn>
                  <a:cxn ang="0">
                    <a:pos x="10" y="40"/>
                  </a:cxn>
                  <a:cxn ang="0">
                    <a:pos x="18" y="40"/>
                  </a:cxn>
                  <a:cxn ang="0">
                    <a:pos x="16" y="34"/>
                  </a:cxn>
                  <a:cxn ang="0">
                    <a:pos x="14" y="28"/>
                  </a:cxn>
                  <a:cxn ang="0">
                    <a:pos x="14" y="16"/>
                  </a:cxn>
                  <a:cxn ang="0">
                    <a:pos x="10" y="12"/>
                  </a:cxn>
                  <a:cxn ang="0">
                    <a:pos x="6" y="8"/>
                  </a:cxn>
                  <a:cxn ang="0">
                    <a:pos x="2" y="4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2" y="4"/>
                  </a:cxn>
                  <a:cxn ang="0">
                    <a:pos x="24" y="14"/>
                  </a:cxn>
                  <a:cxn ang="0">
                    <a:pos x="40" y="22"/>
                  </a:cxn>
                  <a:cxn ang="0">
                    <a:pos x="46" y="24"/>
                  </a:cxn>
                  <a:cxn ang="0">
                    <a:pos x="54" y="26"/>
                  </a:cxn>
                  <a:cxn ang="0">
                    <a:pos x="60" y="26"/>
                  </a:cxn>
                  <a:cxn ang="0">
                    <a:pos x="66" y="24"/>
                  </a:cxn>
                  <a:cxn ang="0">
                    <a:pos x="74" y="20"/>
                  </a:cxn>
                  <a:cxn ang="0">
                    <a:pos x="74" y="30"/>
                  </a:cxn>
                  <a:cxn ang="0">
                    <a:pos x="74" y="34"/>
                  </a:cxn>
                  <a:cxn ang="0">
                    <a:pos x="76" y="36"/>
                  </a:cxn>
                  <a:cxn ang="0">
                    <a:pos x="82" y="42"/>
                  </a:cxn>
                  <a:cxn ang="0">
                    <a:pos x="78" y="44"/>
                  </a:cxn>
                  <a:cxn ang="0">
                    <a:pos x="72" y="44"/>
                  </a:cxn>
                  <a:cxn ang="0">
                    <a:pos x="60" y="46"/>
                  </a:cxn>
                  <a:cxn ang="0">
                    <a:pos x="60" y="62"/>
                  </a:cxn>
                  <a:cxn ang="0">
                    <a:pos x="52" y="60"/>
                  </a:cxn>
                  <a:cxn ang="0">
                    <a:pos x="44" y="56"/>
                  </a:cxn>
                  <a:cxn ang="0">
                    <a:pos x="38" y="54"/>
                  </a:cxn>
                  <a:cxn ang="0">
                    <a:pos x="28" y="52"/>
                  </a:cxn>
                </a:cxnLst>
                <a:rect l="0" t="0" r="r" b="b"/>
                <a:pathLst>
                  <a:path w="82" h="70">
                    <a:moveTo>
                      <a:pt x="28" y="52"/>
                    </a:moveTo>
                    <a:lnTo>
                      <a:pt x="20" y="54"/>
                    </a:lnTo>
                    <a:lnTo>
                      <a:pt x="14" y="56"/>
                    </a:lnTo>
                    <a:lnTo>
                      <a:pt x="26" y="62"/>
                    </a:lnTo>
                    <a:lnTo>
                      <a:pt x="30" y="64"/>
                    </a:lnTo>
                    <a:lnTo>
                      <a:pt x="36" y="70"/>
                    </a:lnTo>
                    <a:lnTo>
                      <a:pt x="20" y="70"/>
                    </a:lnTo>
                    <a:lnTo>
                      <a:pt x="14" y="62"/>
                    </a:lnTo>
                    <a:lnTo>
                      <a:pt x="12" y="58"/>
                    </a:lnTo>
                    <a:lnTo>
                      <a:pt x="8" y="56"/>
                    </a:lnTo>
                    <a:lnTo>
                      <a:pt x="10" y="50"/>
                    </a:lnTo>
                    <a:lnTo>
                      <a:pt x="14" y="46"/>
                    </a:lnTo>
                    <a:lnTo>
                      <a:pt x="12" y="44"/>
                    </a:lnTo>
                    <a:lnTo>
                      <a:pt x="10" y="40"/>
                    </a:lnTo>
                    <a:lnTo>
                      <a:pt x="18" y="40"/>
                    </a:lnTo>
                    <a:lnTo>
                      <a:pt x="16" y="34"/>
                    </a:lnTo>
                    <a:lnTo>
                      <a:pt x="14" y="28"/>
                    </a:lnTo>
                    <a:lnTo>
                      <a:pt x="14" y="16"/>
                    </a:lnTo>
                    <a:lnTo>
                      <a:pt x="10" y="12"/>
                    </a:lnTo>
                    <a:lnTo>
                      <a:pt x="6" y="8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2" y="4"/>
                    </a:lnTo>
                    <a:lnTo>
                      <a:pt x="24" y="14"/>
                    </a:lnTo>
                    <a:lnTo>
                      <a:pt x="40" y="22"/>
                    </a:lnTo>
                    <a:lnTo>
                      <a:pt x="46" y="24"/>
                    </a:lnTo>
                    <a:lnTo>
                      <a:pt x="54" y="26"/>
                    </a:lnTo>
                    <a:lnTo>
                      <a:pt x="60" y="26"/>
                    </a:lnTo>
                    <a:lnTo>
                      <a:pt x="66" y="24"/>
                    </a:lnTo>
                    <a:lnTo>
                      <a:pt x="74" y="20"/>
                    </a:lnTo>
                    <a:lnTo>
                      <a:pt x="74" y="30"/>
                    </a:lnTo>
                    <a:lnTo>
                      <a:pt x="74" y="34"/>
                    </a:lnTo>
                    <a:lnTo>
                      <a:pt x="76" y="36"/>
                    </a:lnTo>
                    <a:lnTo>
                      <a:pt x="82" y="42"/>
                    </a:lnTo>
                    <a:lnTo>
                      <a:pt x="78" y="44"/>
                    </a:lnTo>
                    <a:lnTo>
                      <a:pt x="72" y="44"/>
                    </a:lnTo>
                    <a:lnTo>
                      <a:pt x="60" y="46"/>
                    </a:lnTo>
                    <a:lnTo>
                      <a:pt x="60" y="62"/>
                    </a:lnTo>
                    <a:lnTo>
                      <a:pt x="52" y="60"/>
                    </a:lnTo>
                    <a:lnTo>
                      <a:pt x="44" y="56"/>
                    </a:lnTo>
                    <a:lnTo>
                      <a:pt x="38" y="54"/>
                    </a:lnTo>
                    <a:lnTo>
                      <a:pt x="28" y="5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4" name="Freeform 8">
                <a:extLst>
                  <a:ext uri="{FF2B5EF4-FFF2-40B4-BE49-F238E27FC236}">
                    <a16:creationId xmlns:a16="http://schemas.microsoft.com/office/drawing/2014/main" id="{E5EE6128-37DD-B746-ABF9-0B440B1F30E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403927" y="3737782"/>
                <a:ext cx="191866" cy="177719"/>
              </a:xfrm>
              <a:custGeom>
                <a:avLst/>
                <a:gdLst/>
                <a:ahLst/>
                <a:cxnLst>
                  <a:cxn ang="0">
                    <a:pos x="78" y="6"/>
                  </a:cxn>
                  <a:cxn ang="0">
                    <a:pos x="86" y="0"/>
                  </a:cxn>
                  <a:cxn ang="0">
                    <a:pos x="110" y="24"/>
                  </a:cxn>
                  <a:cxn ang="0">
                    <a:pos x="118" y="38"/>
                  </a:cxn>
                  <a:cxn ang="0">
                    <a:pos x="122" y="52"/>
                  </a:cxn>
                  <a:cxn ang="0">
                    <a:pos x="118" y="60"/>
                  </a:cxn>
                  <a:cxn ang="0">
                    <a:pos x="136" y="102"/>
                  </a:cxn>
                  <a:cxn ang="0">
                    <a:pos x="132" y="114"/>
                  </a:cxn>
                  <a:cxn ang="0">
                    <a:pos x="126" y="114"/>
                  </a:cxn>
                  <a:cxn ang="0">
                    <a:pos x="130" y="106"/>
                  </a:cxn>
                  <a:cxn ang="0">
                    <a:pos x="118" y="110"/>
                  </a:cxn>
                  <a:cxn ang="0">
                    <a:pos x="116" y="116"/>
                  </a:cxn>
                  <a:cxn ang="0">
                    <a:pos x="108" y="120"/>
                  </a:cxn>
                  <a:cxn ang="0">
                    <a:pos x="100" y="122"/>
                  </a:cxn>
                  <a:cxn ang="0">
                    <a:pos x="88" y="120"/>
                  </a:cxn>
                  <a:cxn ang="0">
                    <a:pos x="82" y="120"/>
                  </a:cxn>
                  <a:cxn ang="0">
                    <a:pos x="86" y="128"/>
                  </a:cxn>
                  <a:cxn ang="0">
                    <a:pos x="86" y="138"/>
                  </a:cxn>
                  <a:cxn ang="0">
                    <a:pos x="74" y="144"/>
                  </a:cxn>
                  <a:cxn ang="0">
                    <a:pos x="66" y="132"/>
                  </a:cxn>
                  <a:cxn ang="0">
                    <a:pos x="54" y="122"/>
                  </a:cxn>
                  <a:cxn ang="0">
                    <a:pos x="38" y="126"/>
                  </a:cxn>
                  <a:cxn ang="0">
                    <a:pos x="20" y="130"/>
                  </a:cxn>
                  <a:cxn ang="0">
                    <a:pos x="8" y="134"/>
                  </a:cxn>
                  <a:cxn ang="0">
                    <a:pos x="0" y="132"/>
                  </a:cxn>
                  <a:cxn ang="0">
                    <a:pos x="6" y="126"/>
                  </a:cxn>
                  <a:cxn ang="0">
                    <a:pos x="14" y="116"/>
                  </a:cxn>
                  <a:cxn ang="0">
                    <a:pos x="24" y="106"/>
                  </a:cxn>
                  <a:cxn ang="0">
                    <a:pos x="34" y="106"/>
                  </a:cxn>
                  <a:cxn ang="0">
                    <a:pos x="42" y="102"/>
                  </a:cxn>
                  <a:cxn ang="0">
                    <a:pos x="52" y="102"/>
                  </a:cxn>
                  <a:cxn ang="0">
                    <a:pos x="60" y="108"/>
                  </a:cxn>
                  <a:cxn ang="0">
                    <a:pos x="62" y="102"/>
                  </a:cxn>
                  <a:cxn ang="0">
                    <a:pos x="60" y="94"/>
                  </a:cxn>
                  <a:cxn ang="0">
                    <a:pos x="64" y="86"/>
                  </a:cxn>
                  <a:cxn ang="0">
                    <a:pos x="68" y="80"/>
                  </a:cxn>
                  <a:cxn ang="0">
                    <a:pos x="68" y="74"/>
                  </a:cxn>
                  <a:cxn ang="0">
                    <a:pos x="68" y="82"/>
                  </a:cxn>
                  <a:cxn ang="0">
                    <a:pos x="82" y="78"/>
                  </a:cxn>
                  <a:cxn ang="0">
                    <a:pos x="90" y="72"/>
                  </a:cxn>
                  <a:cxn ang="0">
                    <a:pos x="94" y="50"/>
                  </a:cxn>
                  <a:cxn ang="0">
                    <a:pos x="92" y="40"/>
                  </a:cxn>
                  <a:cxn ang="0">
                    <a:pos x="84" y="26"/>
                  </a:cxn>
                  <a:cxn ang="0">
                    <a:pos x="80" y="20"/>
                  </a:cxn>
                  <a:cxn ang="0">
                    <a:pos x="76" y="12"/>
                  </a:cxn>
                </a:cxnLst>
                <a:rect l="0" t="0" r="r" b="b"/>
                <a:pathLst>
                  <a:path w="136" h="148">
                    <a:moveTo>
                      <a:pt x="76" y="12"/>
                    </a:moveTo>
                    <a:lnTo>
                      <a:pt x="78" y="6"/>
                    </a:lnTo>
                    <a:lnTo>
                      <a:pt x="80" y="4"/>
                    </a:lnTo>
                    <a:lnTo>
                      <a:pt x="86" y="0"/>
                    </a:lnTo>
                    <a:lnTo>
                      <a:pt x="98" y="10"/>
                    </a:lnTo>
                    <a:lnTo>
                      <a:pt x="110" y="24"/>
                    </a:lnTo>
                    <a:lnTo>
                      <a:pt x="116" y="30"/>
                    </a:lnTo>
                    <a:lnTo>
                      <a:pt x="118" y="38"/>
                    </a:lnTo>
                    <a:lnTo>
                      <a:pt x="122" y="46"/>
                    </a:lnTo>
                    <a:lnTo>
                      <a:pt x="122" y="52"/>
                    </a:lnTo>
                    <a:lnTo>
                      <a:pt x="120" y="56"/>
                    </a:lnTo>
                    <a:lnTo>
                      <a:pt x="118" y="60"/>
                    </a:lnTo>
                    <a:lnTo>
                      <a:pt x="126" y="78"/>
                    </a:lnTo>
                    <a:lnTo>
                      <a:pt x="136" y="102"/>
                    </a:lnTo>
                    <a:lnTo>
                      <a:pt x="134" y="110"/>
                    </a:lnTo>
                    <a:lnTo>
                      <a:pt x="132" y="114"/>
                    </a:lnTo>
                    <a:lnTo>
                      <a:pt x="130" y="114"/>
                    </a:lnTo>
                    <a:lnTo>
                      <a:pt x="126" y="114"/>
                    </a:lnTo>
                    <a:lnTo>
                      <a:pt x="126" y="110"/>
                    </a:lnTo>
                    <a:lnTo>
                      <a:pt x="130" y="106"/>
                    </a:lnTo>
                    <a:lnTo>
                      <a:pt x="122" y="108"/>
                    </a:lnTo>
                    <a:lnTo>
                      <a:pt x="118" y="110"/>
                    </a:lnTo>
                    <a:lnTo>
                      <a:pt x="116" y="120"/>
                    </a:lnTo>
                    <a:lnTo>
                      <a:pt x="116" y="116"/>
                    </a:lnTo>
                    <a:lnTo>
                      <a:pt x="114" y="114"/>
                    </a:lnTo>
                    <a:lnTo>
                      <a:pt x="108" y="120"/>
                    </a:lnTo>
                    <a:lnTo>
                      <a:pt x="104" y="122"/>
                    </a:lnTo>
                    <a:lnTo>
                      <a:pt x="100" y="122"/>
                    </a:lnTo>
                    <a:lnTo>
                      <a:pt x="92" y="122"/>
                    </a:lnTo>
                    <a:lnTo>
                      <a:pt x="88" y="120"/>
                    </a:lnTo>
                    <a:lnTo>
                      <a:pt x="84" y="120"/>
                    </a:lnTo>
                    <a:lnTo>
                      <a:pt x="82" y="120"/>
                    </a:lnTo>
                    <a:lnTo>
                      <a:pt x="82" y="122"/>
                    </a:lnTo>
                    <a:lnTo>
                      <a:pt x="86" y="128"/>
                    </a:lnTo>
                    <a:lnTo>
                      <a:pt x="90" y="132"/>
                    </a:lnTo>
                    <a:lnTo>
                      <a:pt x="86" y="138"/>
                    </a:lnTo>
                    <a:lnTo>
                      <a:pt x="82" y="148"/>
                    </a:lnTo>
                    <a:lnTo>
                      <a:pt x="74" y="144"/>
                    </a:lnTo>
                    <a:lnTo>
                      <a:pt x="70" y="138"/>
                    </a:lnTo>
                    <a:lnTo>
                      <a:pt x="66" y="132"/>
                    </a:lnTo>
                    <a:lnTo>
                      <a:pt x="64" y="122"/>
                    </a:lnTo>
                    <a:lnTo>
                      <a:pt x="54" y="122"/>
                    </a:lnTo>
                    <a:lnTo>
                      <a:pt x="46" y="124"/>
                    </a:lnTo>
                    <a:lnTo>
                      <a:pt x="38" y="126"/>
                    </a:lnTo>
                    <a:lnTo>
                      <a:pt x="30" y="130"/>
                    </a:lnTo>
                    <a:lnTo>
                      <a:pt x="20" y="130"/>
                    </a:lnTo>
                    <a:lnTo>
                      <a:pt x="20" y="136"/>
                    </a:lnTo>
                    <a:lnTo>
                      <a:pt x="8" y="134"/>
                    </a:lnTo>
                    <a:lnTo>
                      <a:pt x="2" y="134"/>
                    </a:lnTo>
                    <a:lnTo>
                      <a:pt x="0" y="132"/>
                    </a:lnTo>
                    <a:lnTo>
                      <a:pt x="0" y="128"/>
                    </a:lnTo>
                    <a:lnTo>
                      <a:pt x="6" y="126"/>
                    </a:lnTo>
                    <a:lnTo>
                      <a:pt x="8" y="124"/>
                    </a:lnTo>
                    <a:lnTo>
                      <a:pt x="14" y="116"/>
                    </a:lnTo>
                    <a:lnTo>
                      <a:pt x="20" y="108"/>
                    </a:lnTo>
                    <a:lnTo>
                      <a:pt x="24" y="106"/>
                    </a:lnTo>
                    <a:lnTo>
                      <a:pt x="28" y="106"/>
                    </a:lnTo>
                    <a:lnTo>
                      <a:pt x="34" y="106"/>
                    </a:lnTo>
                    <a:lnTo>
                      <a:pt x="36" y="104"/>
                    </a:lnTo>
                    <a:lnTo>
                      <a:pt x="42" y="102"/>
                    </a:lnTo>
                    <a:lnTo>
                      <a:pt x="46" y="102"/>
                    </a:lnTo>
                    <a:lnTo>
                      <a:pt x="52" y="102"/>
                    </a:lnTo>
                    <a:lnTo>
                      <a:pt x="54" y="104"/>
                    </a:lnTo>
                    <a:lnTo>
                      <a:pt x="60" y="108"/>
                    </a:lnTo>
                    <a:lnTo>
                      <a:pt x="62" y="106"/>
                    </a:lnTo>
                    <a:lnTo>
                      <a:pt x="62" y="102"/>
                    </a:lnTo>
                    <a:lnTo>
                      <a:pt x="62" y="96"/>
                    </a:lnTo>
                    <a:lnTo>
                      <a:pt x="60" y="94"/>
                    </a:lnTo>
                    <a:lnTo>
                      <a:pt x="62" y="90"/>
                    </a:lnTo>
                    <a:lnTo>
                      <a:pt x="64" y="86"/>
                    </a:lnTo>
                    <a:lnTo>
                      <a:pt x="68" y="84"/>
                    </a:lnTo>
                    <a:lnTo>
                      <a:pt x="68" y="80"/>
                    </a:lnTo>
                    <a:lnTo>
                      <a:pt x="68" y="78"/>
                    </a:lnTo>
                    <a:lnTo>
                      <a:pt x="68" y="74"/>
                    </a:lnTo>
                    <a:lnTo>
                      <a:pt x="70" y="78"/>
                    </a:lnTo>
                    <a:lnTo>
                      <a:pt x="68" y="82"/>
                    </a:lnTo>
                    <a:lnTo>
                      <a:pt x="76" y="80"/>
                    </a:lnTo>
                    <a:lnTo>
                      <a:pt x="82" y="78"/>
                    </a:lnTo>
                    <a:lnTo>
                      <a:pt x="86" y="76"/>
                    </a:lnTo>
                    <a:lnTo>
                      <a:pt x="90" y="72"/>
                    </a:lnTo>
                    <a:lnTo>
                      <a:pt x="92" y="60"/>
                    </a:lnTo>
                    <a:lnTo>
                      <a:pt x="94" y="50"/>
                    </a:lnTo>
                    <a:lnTo>
                      <a:pt x="94" y="44"/>
                    </a:lnTo>
                    <a:lnTo>
                      <a:pt x="92" y="40"/>
                    </a:lnTo>
                    <a:lnTo>
                      <a:pt x="88" y="32"/>
                    </a:lnTo>
                    <a:lnTo>
                      <a:pt x="84" y="26"/>
                    </a:lnTo>
                    <a:lnTo>
                      <a:pt x="82" y="24"/>
                    </a:lnTo>
                    <a:lnTo>
                      <a:pt x="80" y="20"/>
                    </a:lnTo>
                    <a:lnTo>
                      <a:pt x="78" y="16"/>
                    </a:lnTo>
                    <a:lnTo>
                      <a:pt x="76" y="1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5" name="Freeform 9">
                <a:extLst>
                  <a:ext uri="{FF2B5EF4-FFF2-40B4-BE49-F238E27FC236}">
                    <a16:creationId xmlns:a16="http://schemas.microsoft.com/office/drawing/2014/main" id="{24FFF466-B44F-D64C-A8A3-54EBEA3E5F8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447165" y="3890453"/>
                <a:ext cx="41886" cy="32205"/>
              </a:xfrm>
              <a:custGeom>
                <a:avLst/>
                <a:gdLst/>
                <a:ahLst/>
                <a:cxnLst>
                  <a:cxn ang="0">
                    <a:pos x="14" y="4"/>
                  </a:cxn>
                  <a:cxn ang="0">
                    <a:pos x="16" y="4"/>
                  </a:cxn>
                  <a:cxn ang="0">
                    <a:pos x="14" y="0"/>
                  </a:cxn>
                  <a:cxn ang="0">
                    <a:pos x="22" y="0"/>
                  </a:cxn>
                  <a:cxn ang="0">
                    <a:pos x="26" y="2"/>
                  </a:cxn>
                  <a:cxn ang="0">
                    <a:pos x="32" y="8"/>
                  </a:cxn>
                  <a:cxn ang="0">
                    <a:pos x="30" y="12"/>
                  </a:cxn>
                  <a:cxn ang="0">
                    <a:pos x="24" y="14"/>
                  </a:cxn>
                  <a:cxn ang="0">
                    <a:pos x="14" y="16"/>
                  </a:cxn>
                  <a:cxn ang="0">
                    <a:pos x="14" y="24"/>
                  </a:cxn>
                  <a:cxn ang="0">
                    <a:pos x="12" y="26"/>
                  </a:cxn>
                  <a:cxn ang="0">
                    <a:pos x="10" y="26"/>
                  </a:cxn>
                  <a:cxn ang="0">
                    <a:pos x="6" y="24"/>
                  </a:cxn>
                  <a:cxn ang="0">
                    <a:pos x="4" y="20"/>
                  </a:cxn>
                  <a:cxn ang="0">
                    <a:pos x="0" y="14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8" y="4"/>
                  </a:cxn>
                  <a:cxn ang="0">
                    <a:pos x="14" y="4"/>
                  </a:cxn>
                </a:cxnLst>
                <a:rect l="0" t="0" r="r" b="b"/>
                <a:pathLst>
                  <a:path w="32" h="26">
                    <a:moveTo>
                      <a:pt x="14" y="4"/>
                    </a:moveTo>
                    <a:lnTo>
                      <a:pt x="16" y="4"/>
                    </a:lnTo>
                    <a:lnTo>
                      <a:pt x="14" y="0"/>
                    </a:lnTo>
                    <a:lnTo>
                      <a:pt x="22" y="0"/>
                    </a:lnTo>
                    <a:lnTo>
                      <a:pt x="26" y="2"/>
                    </a:lnTo>
                    <a:lnTo>
                      <a:pt x="32" y="8"/>
                    </a:lnTo>
                    <a:lnTo>
                      <a:pt x="30" y="12"/>
                    </a:lnTo>
                    <a:lnTo>
                      <a:pt x="24" y="14"/>
                    </a:lnTo>
                    <a:lnTo>
                      <a:pt x="14" y="16"/>
                    </a:lnTo>
                    <a:lnTo>
                      <a:pt x="14" y="24"/>
                    </a:lnTo>
                    <a:lnTo>
                      <a:pt x="12" y="26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4" y="20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8" y="4"/>
                    </a:lnTo>
                    <a:lnTo>
                      <a:pt x="14" y="4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6" name="Freeform 10">
                <a:extLst>
                  <a:ext uri="{FF2B5EF4-FFF2-40B4-BE49-F238E27FC236}">
                    <a16:creationId xmlns:a16="http://schemas.microsoft.com/office/drawing/2014/main" id="{B5CE5B17-E8E2-A449-BC4E-299380724A5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89065" y="3898803"/>
                <a:ext cx="58101" cy="62023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4" y="20"/>
                  </a:cxn>
                  <a:cxn ang="0">
                    <a:pos x="2" y="16"/>
                  </a:cxn>
                  <a:cxn ang="0">
                    <a:pos x="0" y="12"/>
                  </a:cxn>
                  <a:cxn ang="0">
                    <a:pos x="2" y="8"/>
                  </a:cxn>
                  <a:cxn ang="0">
                    <a:pos x="6" y="4"/>
                  </a:cxn>
                  <a:cxn ang="0">
                    <a:pos x="14" y="0"/>
                  </a:cxn>
                  <a:cxn ang="0">
                    <a:pos x="18" y="4"/>
                  </a:cxn>
                  <a:cxn ang="0">
                    <a:pos x="18" y="6"/>
                  </a:cxn>
                  <a:cxn ang="0">
                    <a:pos x="28" y="6"/>
                  </a:cxn>
                  <a:cxn ang="0">
                    <a:pos x="30" y="12"/>
                  </a:cxn>
                  <a:cxn ang="0">
                    <a:pos x="32" y="16"/>
                  </a:cxn>
                  <a:cxn ang="0">
                    <a:pos x="40" y="22"/>
                  </a:cxn>
                  <a:cxn ang="0">
                    <a:pos x="36" y="24"/>
                  </a:cxn>
                  <a:cxn ang="0">
                    <a:pos x="34" y="28"/>
                  </a:cxn>
                  <a:cxn ang="0">
                    <a:pos x="36" y="32"/>
                  </a:cxn>
                  <a:cxn ang="0">
                    <a:pos x="38" y="36"/>
                  </a:cxn>
                  <a:cxn ang="0">
                    <a:pos x="38" y="40"/>
                  </a:cxn>
                  <a:cxn ang="0">
                    <a:pos x="40" y="42"/>
                  </a:cxn>
                  <a:cxn ang="0">
                    <a:pos x="38" y="48"/>
                  </a:cxn>
                  <a:cxn ang="0">
                    <a:pos x="38" y="52"/>
                  </a:cxn>
                  <a:cxn ang="0">
                    <a:pos x="32" y="50"/>
                  </a:cxn>
                  <a:cxn ang="0">
                    <a:pos x="24" y="46"/>
                  </a:cxn>
                  <a:cxn ang="0">
                    <a:pos x="18" y="42"/>
                  </a:cxn>
                  <a:cxn ang="0">
                    <a:pos x="18" y="36"/>
                  </a:cxn>
                  <a:cxn ang="0">
                    <a:pos x="18" y="30"/>
                  </a:cxn>
                  <a:cxn ang="0">
                    <a:pos x="12" y="24"/>
                  </a:cxn>
                </a:cxnLst>
                <a:rect l="0" t="0" r="r" b="b"/>
                <a:pathLst>
                  <a:path w="40" h="52">
                    <a:moveTo>
                      <a:pt x="12" y="24"/>
                    </a:moveTo>
                    <a:lnTo>
                      <a:pt x="4" y="20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6" y="4"/>
                    </a:lnTo>
                    <a:lnTo>
                      <a:pt x="14" y="0"/>
                    </a:lnTo>
                    <a:lnTo>
                      <a:pt x="18" y="4"/>
                    </a:lnTo>
                    <a:lnTo>
                      <a:pt x="18" y="6"/>
                    </a:lnTo>
                    <a:lnTo>
                      <a:pt x="28" y="6"/>
                    </a:lnTo>
                    <a:lnTo>
                      <a:pt x="30" y="12"/>
                    </a:lnTo>
                    <a:lnTo>
                      <a:pt x="32" y="16"/>
                    </a:lnTo>
                    <a:lnTo>
                      <a:pt x="40" y="22"/>
                    </a:lnTo>
                    <a:lnTo>
                      <a:pt x="36" y="24"/>
                    </a:lnTo>
                    <a:lnTo>
                      <a:pt x="34" y="28"/>
                    </a:lnTo>
                    <a:lnTo>
                      <a:pt x="36" y="32"/>
                    </a:lnTo>
                    <a:lnTo>
                      <a:pt x="38" y="36"/>
                    </a:lnTo>
                    <a:lnTo>
                      <a:pt x="38" y="40"/>
                    </a:lnTo>
                    <a:lnTo>
                      <a:pt x="40" y="42"/>
                    </a:lnTo>
                    <a:lnTo>
                      <a:pt x="38" y="48"/>
                    </a:lnTo>
                    <a:lnTo>
                      <a:pt x="38" y="52"/>
                    </a:lnTo>
                    <a:lnTo>
                      <a:pt x="32" y="50"/>
                    </a:lnTo>
                    <a:lnTo>
                      <a:pt x="24" y="46"/>
                    </a:lnTo>
                    <a:lnTo>
                      <a:pt x="18" y="42"/>
                    </a:lnTo>
                    <a:lnTo>
                      <a:pt x="18" y="36"/>
                    </a:lnTo>
                    <a:lnTo>
                      <a:pt x="18" y="30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7" name="Freeform 11">
                <a:extLst>
                  <a:ext uri="{FF2B5EF4-FFF2-40B4-BE49-F238E27FC236}">
                    <a16:creationId xmlns:a16="http://schemas.microsoft.com/office/drawing/2014/main" id="{B259A228-3225-E14D-85C2-48D841AE5AB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53946" y="4084870"/>
                <a:ext cx="33780" cy="6679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12"/>
                  </a:cxn>
                  <a:cxn ang="0">
                    <a:pos x="22" y="32"/>
                  </a:cxn>
                  <a:cxn ang="0">
                    <a:pos x="16" y="56"/>
                  </a:cxn>
                  <a:cxn ang="0">
                    <a:pos x="4" y="44"/>
                  </a:cxn>
                  <a:cxn ang="0">
                    <a:pos x="2" y="38"/>
                  </a:cxn>
                  <a:cxn ang="0">
                    <a:pos x="0" y="32"/>
                  </a:cxn>
                  <a:cxn ang="0">
                    <a:pos x="0" y="20"/>
                  </a:cxn>
                  <a:cxn ang="0">
                    <a:pos x="4" y="10"/>
                  </a:cxn>
                  <a:cxn ang="0">
                    <a:pos x="8" y="4"/>
                  </a:cxn>
                  <a:cxn ang="0">
                    <a:pos x="12" y="4"/>
                  </a:cxn>
                  <a:cxn ang="0">
                    <a:pos x="18" y="2"/>
                  </a:cxn>
                  <a:cxn ang="0">
                    <a:pos x="24" y="0"/>
                  </a:cxn>
                </a:cxnLst>
                <a:rect l="0" t="0" r="r" b="b"/>
                <a:pathLst>
                  <a:path w="24" h="56">
                    <a:moveTo>
                      <a:pt x="24" y="0"/>
                    </a:moveTo>
                    <a:lnTo>
                      <a:pt x="24" y="12"/>
                    </a:lnTo>
                    <a:lnTo>
                      <a:pt x="22" y="32"/>
                    </a:lnTo>
                    <a:lnTo>
                      <a:pt x="16" y="56"/>
                    </a:lnTo>
                    <a:lnTo>
                      <a:pt x="4" y="44"/>
                    </a:lnTo>
                    <a:lnTo>
                      <a:pt x="2" y="38"/>
                    </a:lnTo>
                    <a:lnTo>
                      <a:pt x="0" y="32"/>
                    </a:lnTo>
                    <a:lnTo>
                      <a:pt x="0" y="20"/>
                    </a:lnTo>
                    <a:lnTo>
                      <a:pt x="4" y="10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18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8" name="Freeform 12">
                <a:extLst>
                  <a:ext uri="{FF2B5EF4-FFF2-40B4-BE49-F238E27FC236}">
                    <a16:creationId xmlns:a16="http://schemas.microsoft.com/office/drawing/2014/main" id="{008B1A9C-AC85-F947-8B2D-211F1C3E67F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020194" y="4194603"/>
                <a:ext cx="48642" cy="42939"/>
              </a:xfrm>
              <a:custGeom>
                <a:avLst/>
                <a:gdLst/>
                <a:ahLst/>
                <a:cxnLst>
                  <a:cxn ang="0">
                    <a:pos x="18" y="36"/>
                  </a:cxn>
                  <a:cxn ang="0">
                    <a:pos x="12" y="34"/>
                  </a:cxn>
                  <a:cxn ang="0">
                    <a:pos x="6" y="30"/>
                  </a:cxn>
                  <a:cxn ang="0">
                    <a:pos x="2" y="24"/>
                  </a:cxn>
                  <a:cxn ang="0">
                    <a:pos x="0" y="20"/>
                  </a:cxn>
                  <a:cxn ang="0">
                    <a:pos x="2" y="16"/>
                  </a:cxn>
                  <a:cxn ang="0">
                    <a:pos x="4" y="12"/>
                  </a:cxn>
                  <a:cxn ang="0">
                    <a:pos x="12" y="6"/>
                  </a:cxn>
                  <a:cxn ang="0">
                    <a:pos x="26" y="2"/>
                  </a:cxn>
                  <a:cxn ang="0">
                    <a:pos x="34" y="0"/>
                  </a:cxn>
                  <a:cxn ang="0">
                    <a:pos x="34" y="10"/>
                  </a:cxn>
                  <a:cxn ang="0">
                    <a:pos x="30" y="20"/>
                  </a:cxn>
                  <a:cxn ang="0">
                    <a:pos x="24" y="32"/>
                  </a:cxn>
                  <a:cxn ang="0">
                    <a:pos x="22" y="34"/>
                  </a:cxn>
                  <a:cxn ang="0">
                    <a:pos x="18" y="36"/>
                  </a:cxn>
                </a:cxnLst>
                <a:rect l="0" t="0" r="r" b="b"/>
                <a:pathLst>
                  <a:path w="34" h="36">
                    <a:moveTo>
                      <a:pt x="18" y="36"/>
                    </a:moveTo>
                    <a:lnTo>
                      <a:pt x="12" y="34"/>
                    </a:lnTo>
                    <a:lnTo>
                      <a:pt x="6" y="30"/>
                    </a:lnTo>
                    <a:lnTo>
                      <a:pt x="2" y="24"/>
                    </a:lnTo>
                    <a:lnTo>
                      <a:pt x="0" y="20"/>
                    </a:lnTo>
                    <a:lnTo>
                      <a:pt x="2" y="16"/>
                    </a:lnTo>
                    <a:lnTo>
                      <a:pt x="4" y="12"/>
                    </a:lnTo>
                    <a:lnTo>
                      <a:pt x="12" y="6"/>
                    </a:lnTo>
                    <a:lnTo>
                      <a:pt x="26" y="2"/>
                    </a:lnTo>
                    <a:lnTo>
                      <a:pt x="34" y="0"/>
                    </a:lnTo>
                    <a:lnTo>
                      <a:pt x="34" y="10"/>
                    </a:lnTo>
                    <a:lnTo>
                      <a:pt x="30" y="20"/>
                    </a:lnTo>
                    <a:lnTo>
                      <a:pt x="24" y="32"/>
                    </a:lnTo>
                    <a:lnTo>
                      <a:pt x="22" y="34"/>
                    </a:lnTo>
                    <a:lnTo>
                      <a:pt x="18" y="3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9" name="Freeform 13">
                <a:extLst>
                  <a:ext uri="{FF2B5EF4-FFF2-40B4-BE49-F238E27FC236}">
                    <a16:creationId xmlns:a16="http://schemas.microsoft.com/office/drawing/2014/main" id="{4A21FE88-F564-B241-8B7B-C3701349F75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00006" y="4421224"/>
                <a:ext cx="48642" cy="83492"/>
              </a:xfrm>
              <a:custGeom>
                <a:avLst/>
                <a:gdLst/>
                <a:ahLst/>
                <a:cxnLst>
                  <a:cxn ang="0">
                    <a:pos x="36" y="52"/>
                  </a:cxn>
                  <a:cxn ang="0">
                    <a:pos x="34" y="58"/>
                  </a:cxn>
                  <a:cxn ang="0">
                    <a:pos x="30" y="64"/>
                  </a:cxn>
                  <a:cxn ang="0">
                    <a:pos x="22" y="68"/>
                  </a:cxn>
                  <a:cxn ang="0">
                    <a:pos x="16" y="70"/>
                  </a:cxn>
                  <a:cxn ang="0">
                    <a:pos x="12" y="68"/>
                  </a:cxn>
                  <a:cxn ang="0">
                    <a:pos x="8" y="64"/>
                  </a:cxn>
                  <a:cxn ang="0">
                    <a:pos x="6" y="60"/>
                  </a:cxn>
                  <a:cxn ang="0">
                    <a:pos x="4" y="54"/>
                  </a:cxn>
                  <a:cxn ang="0">
                    <a:pos x="2" y="44"/>
                  </a:cxn>
                  <a:cxn ang="0">
                    <a:pos x="0" y="34"/>
                  </a:cxn>
                  <a:cxn ang="0">
                    <a:pos x="2" y="24"/>
                  </a:cxn>
                  <a:cxn ang="0">
                    <a:pos x="4" y="18"/>
                  </a:cxn>
                  <a:cxn ang="0">
                    <a:pos x="6" y="10"/>
                  </a:cxn>
                  <a:cxn ang="0">
                    <a:pos x="8" y="0"/>
                  </a:cxn>
                  <a:cxn ang="0">
                    <a:pos x="14" y="2"/>
                  </a:cxn>
                  <a:cxn ang="0">
                    <a:pos x="16" y="8"/>
                  </a:cxn>
                  <a:cxn ang="0">
                    <a:pos x="26" y="20"/>
                  </a:cxn>
                  <a:cxn ang="0">
                    <a:pos x="34" y="36"/>
                  </a:cxn>
                  <a:cxn ang="0">
                    <a:pos x="36" y="44"/>
                  </a:cxn>
                  <a:cxn ang="0">
                    <a:pos x="36" y="52"/>
                  </a:cxn>
                </a:cxnLst>
                <a:rect l="0" t="0" r="r" b="b"/>
                <a:pathLst>
                  <a:path w="36" h="70">
                    <a:moveTo>
                      <a:pt x="36" y="52"/>
                    </a:moveTo>
                    <a:lnTo>
                      <a:pt x="34" y="58"/>
                    </a:lnTo>
                    <a:lnTo>
                      <a:pt x="30" y="64"/>
                    </a:lnTo>
                    <a:lnTo>
                      <a:pt x="22" y="68"/>
                    </a:lnTo>
                    <a:lnTo>
                      <a:pt x="16" y="70"/>
                    </a:lnTo>
                    <a:lnTo>
                      <a:pt x="12" y="68"/>
                    </a:lnTo>
                    <a:lnTo>
                      <a:pt x="8" y="64"/>
                    </a:lnTo>
                    <a:lnTo>
                      <a:pt x="6" y="60"/>
                    </a:lnTo>
                    <a:lnTo>
                      <a:pt x="4" y="54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4"/>
                    </a:lnTo>
                    <a:lnTo>
                      <a:pt x="4" y="18"/>
                    </a:lnTo>
                    <a:lnTo>
                      <a:pt x="6" y="10"/>
                    </a:lnTo>
                    <a:lnTo>
                      <a:pt x="8" y="0"/>
                    </a:lnTo>
                    <a:lnTo>
                      <a:pt x="14" y="2"/>
                    </a:lnTo>
                    <a:lnTo>
                      <a:pt x="16" y="8"/>
                    </a:lnTo>
                    <a:lnTo>
                      <a:pt x="26" y="20"/>
                    </a:lnTo>
                    <a:lnTo>
                      <a:pt x="34" y="36"/>
                    </a:lnTo>
                    <a:lnTo>
                      <a:pt x="36" y="44"/>
                    </a:lnTo>
                    <a:lnTo>
                      <a:pt x="36" y="5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80" name="Freeform 14">
                <a:extLst>
                  <a:ext uri="{FF2B5EF4-FFF2-40B4-BE49-F238E27FC236}">
                    <a16:creationId xmlns:a16="http://schemas.microsoft.com/office/drawing/2014/main" id="{75CB8AEF-1007-5645-9000-E94739E10C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855352" y="4125423"/>
                <a:ext cx="213485" cy="319656"/>
              </a:xfrm>
              <a:custGeom>
                <a:avLst/>
                <a:gdLst/>
                <a:ahLst/>
                <a:cxnLst>
                  <a:cxn ang="0">
                    <a:pos x="70" y="228"/>
                  </a:cxn>
                  <a:cxn ang="0">
                    <a:pos x="96" y="220"/>
                  </a:cxn>
                  <a:cxn ang="0">
                    <a:pos x="90" y="216"/>
                  </a:cxn>
                  <a:cxn ang="0">
                    <a:pos x="112" y="200"/>
                  </a:cxn>
                  <a:cxn ang="0">
                    <a:pos x="116" y="194"/>
                  </a:cxn>
                  <a:cxn ang="0">
                    <a:pos x="114" y="186"/>
                  </a:cxn>
                  <a:cxn ang="0">
                    <a:pos x="112" y="176"/>
                  </a:cxn>
                  <a:cxn ang="0">
                    <a:pos x="106" y="146"/>
                  </a:cxn>
                  <a:cxn ang="0">
                    <a:pos x="86" y="118"/>
                  </a:cxn>
                  <a:cxn ang="0">
                    <a:pos x="76" y="106"/>
                  </a:cxn>
                  <a:cxn ang="0">
                    <a:pos x="68" y="102"/>
                  </a:cxn>
                  <a:cxn ang="0">
                    <a:pos x="60" y="92"/>
                  </a:cxn>
                  <a:cxn ang="0">
                    <a:pos x="42" y="78"/>
                  </a:cxn>
                  <a:cxn ang="0">
                    <a:pos x="32" y="64"/>
                  </a:cxn>
                  <a:cxn ang="0">
                    <a:pos x="38" y="58"/>
                  </a:cxn>
                  <a:cxn ang="0">
                    <a:pos x="42" y="48"/>
                  </a:cxn>
                  <a:cxn ang="0">
                    <a:pos x="14" y="38"/>
                  </a:cxn>
                  <a:cxn ang="0">
                    <a:pos x="4" y="30"/>
                  </a:cxn>
                  <a:cxn ang="0">
                    <a:pos x="0" y="18"/>
                  </a:cxn>
                  <a:cxn ang="0">
                    <a:pos x="10" y="14"/>
                  </a:cxn>
                  <a:cxn ang="0">
                    <a:pos x="26" y="12"/>
                  </a:cxn>
                  <a:cxn ang="0">
                    <a:pos x="42" y="2"/>
                  </a:cxn>
                  <a:cxn ang="0">
                    <a:pos x="56" y="2"/>
                  </a:cxn>
                  <a:cxn ang="0">
                    <a:pos x="66" y="6"/>
                  </a:cxn>
                  <a:cxn ang="0">
                    <a:pos x="72" y="12"/>
                  </a:cxn>
                  <a:cxn ang="0">
                    <a:pos x="82" y="24"/>
                  </a:cxn>
                  <a:cxn ang="0">
                    <a:pos x="98" y="30"/>
                  </a:cxn>
                  <a:cxn ang="0">
                    <a:pos x="94" y="42"/>
                  </a:cxn>
                  <a:cxn ang="0">
                    <a:pos x="84" y="42"/>
                  </a:cxn>
                  <a:cxn ang="0">
                    <a:pos x="82" y="48"/>
                  </a:cxn>
                  <a:cxn ang="0">
                    <a:pos x="76" y="56"/>
                  </a:cxn>
                  <a:cxn ang="0">
                    <a:pos x="70" y="70"/>
                  </a:cxn>
                  <a:cxn ang="0">
                    <a:pos x="76" y="88"/>
                  </a:cxn>
                  <a:cxn ang="0">
                    <a:pos x="86" y="96"/>
                  </a:cxn>
                  <a:cxn ang="0">
                    <a:pos x="110" y="124"/>
                  </a:cxn>
                  <a:cxn ang="0">
                    <a:pos x="138" y="148"/>
                  </a:cxn>
                  <a:cxn ang="0">
                    <a:pos x="142" y="170"/>
                  </a:cxn>
                  <a:cxn ang="0">
                    <a:pos x="146" y="198"/>
                  </a:cxn>
                  <a:cxn ang="0">
                    <a:pos x="146" y="210"/>
                  </a:cxn>
                  <a:cxn ang="0">
                    <a:pos x="138" y="220"/>
                  </a:cxn>
                  <a:cxn ang="0">
                    <a:pos x="120" y="232"/>
                  </a:cxn>
                  <a:cxn ang="0">
                    <a:pos x="104" y="242"/>
                  </a:cxn>
                  <a:cxn ang="0">
                    <a:pos x="88" y="266"/>
                  </a:cxn>
                  <a:cxn ang="0">
                    <a:pos x="78" y="270"/>
                  </a:cxn>
                  <a:cxn ang="0">
                    <a:pos x="74" y="268"/>
                  </a:cxn>
                  <a:cxn ang="0">
                    <a:pos x="74" y="252"/>
                  </a:cxn>
                  <a:cxn ang="0">
                    <a:pos x="76" y="242"/>
                  </a:cxn>
                  <a:cxn ang="0">
                    <a:pos x="70" y="236"/>
                  </a:cxn>
                  <a:cxn ang="0">
                    <a:pos x="62" y="234"/>
                  </a:cxn>
                  <a:cxn ang="0">
                    <a:pos x="64" y="232"/>
                  </a:cxn>
                </a:cxnLst>
                <a:rect l="0" t="0" r="r" b="b"/>
                <a:pathLst>
                  <a:path w="150" h="270">
                    <a:moveTo>
                      <a:pt x="64" y="232"/>
                    </a:moveTo>
                    <a:lnTo>
                      <a:pt x="70" y="228"/>
                    </a:lnTo>
                    <a:lnTo>
                      <a:pt x="78" y="226"/>
                    </a:lnTo>
                    <a:lnTo>
                      <a:pt x="96" y="220"/>
                    </a:lnTo>
                    <a:lnTo>
                      <a:pt x="92" y="216"/>
                    </a:lnTo>
                    <a:lnTo>
                      <a:pt x="90" y="216"/>
                    </a:lnTo>
                    <a:lnTo>
                      <a:pt x="88" y="214"/>
                    </a:lnTo>
                    <a:lnTo>
                      <a:pt x="112" y="200"/>
                    </a:lnTo>
                    <a:lnTo>
                      <a:pt x="114" y="198"/>
                    </a:lnTo>
                    <a:lnTo>
                      <a:pt x="116" y="194"/>
                    </a:lnTo>
                    <a:lnTo>
                      <a:pt x="114" y="190"/>
                    </a:lnTo>
                    <a:lnTo>
                      <a:pt x="114" y="186"/>
                    </a:lnTo>
                    <a:lnTo>
                      <a:pt x="114" y="182"/>
                    </a:lnTo>
                    <a:lnTo>
                      <a:pt x="112" y="176"/>
                    </a:lnTo>
                    <a:lnTo>
                      <a:pt x="112" y="160"/>
                    </a:lnTo>
                    <a:lnTo>
                      <a:pt x="106" y="146"/>
                    </a:lnTo>
                    <a:lnTo>
                      <a:pt x="100" y="136"/>
                    </a:lnTo>
                    <a:lnTo>
                      <a:pt x="86" y="118"/>
                    </a:lnTo>
                    <a:lnTo>
                      <a:pt x="82" y="112"/>
                    </a:lnTo>
                    <a:lnTo>
                      <a:pt x="76" y="106"/>
                    </a:lnTo>
                    <a:lnTo>
                      <a:pt x="70" y="106"/>
                    </a:lnTo>
                    <a:lnTo>
                      <a:pt x="68" y="102"/>
                    </a:lnTo>
                    <a:lnTo>
                      <a:pt x="66" y="96"/>
                    </a:lnTo>
                    <a:lnTo>
                      <a:pt x="60" y="92"/>
                    </a:lnTo>
                    <a:lnTo>
                      <a:pt x="52" y="86"/>
                    </a:lnTo>
                    <a:lnTo>
                      <a:pt x="42" y="78"/>
                    </a:lnTo>
                    <a:lnTo>
                      <a:pt x="34" y="70"/>
                    </a:lnTo>
                    <a:lnTo>
                      <a:pt x="32" y="64"/>
                    </a:lnTo>
                    <a:lnTo>
                      <a:pt x="30" y="60"/>
                    </a:lnTo>
                    <a:lnTo>
                      <a:pt x="38" y="58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26" y="44"/>
                    </a:lnTo>
                    <a:lnTo>
                      <a:pt x="14" y="38"/>
                    </a:lnTo>
                    <a:lnTo>
                      <a:pt x="8" y="34"/>
                    </a:lnTo>
                    <a:lnTo>
                      <a:pt x="4" y="30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26" y="12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6" y="2"/>
                    </a:lnTo>
                    <a:lnTo>
                      <a:pt x="60" y="4"/>
                    </a:lnTo>
                    <a:lnTo>
                      <a:pt x="66" y="6"/>
                    </a:lnTo>
                    <a:lnTo>
                      <a:pt x="70" y="6"/>
                    </a:lnTo>
                    <a:lnTo>
                      <a:pt x="72" y="12"/>
                    </a:lnTo>
                    <a:lnTo>
                      <a:pt x="74" y="16"/>
                    </a:lnTo>
                    <a:lnTo>
                      <a:pt x="82" y="24"/>
                    </a:lnTo>
                    <a:lnTo>
                      <a:pt x="90" y="28"/>
                    </a:lnTo>
                    <a:lnTo>
                      <a:pt x="98" y="30"/>
                    </a:lnTo>
                    <a:lnTo>
                      <a:pt x="96" y="36"/>
                    </a:lnTo>
                    <a:lnTo>
                      <a:pt x="94" y="42"/>
                    </a:lnTo>
                    <a:lnTo>
                      <a:pt x="90" y="42"/>
                    </a:lnTo>
                    <a:lnTo>
                      <a:pt x="84" y="42"/>
                    </a:lnTo>
                    <a:lnTo>
                      <a:pt x="82" y="42"/>
                    </a:lnTo>
                    <a:lnTo>
                      <a:pt x="82" y="48"/>
                    </a:lnTo>
                    <a:lnTo>
                      <a:pt x="80" y="52"/>
                    </a:lnTo>
                    <a:lnTo>
                      <a:pt x="76" y="56"/>
                    </a:lnTo>
                    <a:lnTo>
                      <a:pt x="72" y="64"/>
                    </a:lnTo>
                    <a:lnTo>
                      <a:pt x="70" y="70"/>
                    </a:lnTo>
                    <a:lnTo>
                      <a:pt x="72" y="84"/>
                    </a:lnTo>
                    <a:lnTo>
                      <a:pt x="76" y="88"/>
                    </a:lnTo>
                    <a:lnTo>
                      <a:pt x="78" y="92"/>
                    </a:lnTo>
                    <a:lnTo>
                      <a:pt x="86" y="96"/>
                    </a:lnTo>
                    <a:lnTo>
                      <a:pt x="98" y="110"/>
                    </a:lnTo>
                    <a:lnTo>
                      <a:pt x="110" y="124"/>
                    </a:lnTo>
                    <a:lnTo>
                      <a:pt x="122" y="136"/>
                    </a:lnTo>
                    <a:lnTo>
                      <a:pt x="138" y="148"/>
                    </a:lnTo>
                    <a:lnTo>
                      <a:pt x="138" y="156"/>
                    </a:lnTo>
                    <a:lnTo>
                      <a:pt x="142" y="170"/>
                    </a:lnTo>
                    <a:lnTo>
                      <a:pt x="150" y="192"/>
                    </a:lnTo>
                    <a:lnTo>
                      <a:pt x="146" y="198"/>
                    </a:lnTo>
                    <a:lnTo>
                      <a:pt x="146" y="204"/>
                    </a:lnTo>
                    <a:lnTo>
                      <a:pt x="146" y="210"/>
                    </a:lnTo>
                    <a:lnTo>
                      <a:pt x="144" y="214"/>
                    </a:lnTo>
                    <a:lnTo>
                      <a:pt x="138" y="220"/>
                    </a:lnTo>
                    <a:lnTo>
                      <a:pt x="128" y="228"/>
                    </a:lnTo>
                    <a:lnTo>
                      <a:pt x="120" y="232"/>
                    </a:lnTo>
                    <a:lnTo>
                      <a:pt x="112" y="234"/>
                    </a:lnTo>
                    <a:lnTo>
                      <a:pt x="104" y="242"/>
                    </a:lnTo>
                    <a:lnTo>
                      <a:pt x="98" y="254"/>
                    </a:lnTo>
                    <a:lnTo>
                      <a:pt x="88" y="266"/>
                    </a:lnTo>
                    <a:lnTo>
                      <a:pt x="84" y="270"/>
                    </a:lnTo>
                    <a:lnTo>
                      <a:pt x="78" y="270"/>
                    </a:lnTo>
                    <a:lnTo>
                      <a:pt x="76" y="270"/>
                    </a:lnTo>
                    <a:lnTo>
                      <a:pt x="74" y="268"/>
                    </a:lnTo>
                    <a:lnTo>
                      <a:pt x="74" y="260"/>
                    </a:lnTo>
                    <a:lnTo>
                      <a:pt x="74" y="252"/>
                    </a:lnTo>
                    <a:lnTo>
                      <a:pt x="76" y="246"/>
                    </a:lnTo>
                    <a:lnTo>
                      <a:pt x="76" y="242"/>
                    </a:lnTo>
                    <a:lnTo>
                      <a:pt x="74" y="236"/>
                    </a:lnTo>
                    <a:lnTo>
                      <a:pt x="70" y="236"/>
                    </a:lnTo>
                    <a:lnTo>
                      <a:pt x="66" y="234"/>
                    </a:lnTo>
                    <a:lnTo>
                      <a:pt x="62" y="234"/>
                    </a:lnTo>
                    <a:lnTo>
                      <a:pt x="60" y="234"/>
                    </a:lnTo>
                    <a:lnTo>
                      <a:pt x="64" y="23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81" name="Freeform 15">
                <a:extLst>
                  <a:ext uri="{FF2B5EF4-FFF2-40B4-BE49-F238E27FC236}">
                    <a16:creationId xmlns:a16="http://schemas.microsoft.com/office/drawing/2014/main" id="{F62D79B6-CB87-4E49-896C-A0B54BC5457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897238" y="4316264"/>
                <a:ext cx="122957" cy="91841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78" y="0"/>
                  </a:cxn>
                  <a:cxn ang="0">
                    <a:pos x="74" y="2"/>
                  </a:cxn>
                  <a:cxn ang="0">
                    <a:pos x="70" y="0"/>
                  </a:cxn>
                  <a:cxn ang="0">
                    <a:pos x="66" y="0"/>
                  </a:cxn>
                  <a:cxn ang="0">
                    <a:pos x="62" y="0"/>
                  </a:cxn>
                  <a:cxn ang="0">
                    <a:pos x="60" y="4"/>
                  </a:cxn>
                  <a:cxn ang="0">
                    <a:pos x="58" y="10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0" y="2"/>
                  </a:cxn>
                  <a:cxn ang="0">
                    <a:pos x="30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6" y="10"/>
                  </a:cxn>
                  <a:cxn ang="0">
                    <a:pos x="2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2" y="30"/>
                  </a:cxn>
                  <a:cxn ang="0">
                    <a:pos x="4" y="36"/>
                  </a:cxn>
                  <a:cxn ang="0">
                    <a:pos x="6" y="40"/>
                  </a:cxn>
                  <a:cxn ang="0">
                    <a:pos x="8" y="46"/>
                  </a:cxn>
                  <a:cxn ang="0">
                    <a:pos x="10" y="52"/>
                  </a:cxn>
                  <a:cxn ang="0">
                    <a:pos x="10" y="54"/>
                  </a:cxn>
                  <a:cxn ang="0">
                    <a:pos x="12" y="58"/>
                  </a:cxn>
                  <a:cxn ang="0">
                    <a:pos x="14" y="62"/>
                  </a:cxn>
                  <a:cxn ang="0">
                    <a:pos x="18" y="66"/>
                  </a:cxn>
                  <a:cxn ang="0">
                    <a:pos x="24" y="66"/>
                  </a:cxn>
                  <a:cxn ang="0">
                    <a:pos x="24" y="76"/>
                  </a:cxn>
                  <a:cxn ang="0">
                    <a:pos x="30" y="74"/>
                  </a:cxn>
                  <a:cxn ang="0">
                    <a:pos x="34" y="72"/>
                  </a:cxn>
                  <a:cxn ang="0">
                    <a:pos x="40" y="68"/>
                  </a:cxn>
                  <a:cxn ang="0">
                    <a:pos x="48" y="66"/>
                  </a:cxn>
                  <a:cxn ang="0">
                    <a:pos x="66" y="60"/>
                  </a:cxn>
                  <a:cxn ang="0">
                    <a:pos x="62" y="56"/>
                  </a:cxn>
                  <a:cxn ang="0">
                    <a:pos x="60" y="56"/>
                  </a:cxn>
                  <a:cxn ang="0">
                    <a:pos x="58" y="54"/>
                  </a:cxn>
                  <a:cxn ang="0">
                    <a:pos x="82" y="40"/>
                  </a:cxn>
                  <a:cxn ang="0">
                    <a:pos x="84" y="38"/>
                  </a:cxn>
                  <a:cxn ang="0">
                    <a:pos x="86" y="34"/>
                  </a:cxn>
                  <a:cxn ang="0">
                    <a:pos x="84" y="30"/>
                  </a:cxn>
                  <a:cxn ang="0">
                    <a:pos x="84" y="26"/>
                  </a:cxn>
                  <a:cxn ang="0">
                    <a:pos x="84" y="22"/>
                  </a:cxn>
                  <a:cxn ang="0">
                    <a:pos x="82" y="16"/>
                  </a:cxn>
                  <a:cxn ang="0">
                    <a:pos x="82" y="0"/>
                  </a:cxn>
                  <a:cxn ang="0">
                    <a:pos x="80" y="0"/>
                  </a:cxn>
                </a:cxnLst>
                <a:rect l="0" t="0" r="r" b="b"/>
                <a:pathLst>
                  <a:path w="86" h="76">
                    <a:moveTo>
                      <a:pt x="80" y="0"/>
                    </a:moveTo>
                    <a:lnTo>
                      <a:pt x="78" y="0"/>
                    </a:lnTo>
                    <a:lnTo>
                      <a:pt x="74" y="2"/>
                    </a:lnTo>
                    <a:lnTo>
                      <a:pt x="70" y="0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60" y="4"/>
                    </a:lnTo>
                    <a:lnTo>
                      <a:pt x="58" y="10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0" y="2"/>
                    </a:lnTo>
                    <a:lnTo>
                      <a:pt x="30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6" y="10"/>
                    </a:lnTo>
                    <a:lnTo>
                      <a:pt x="2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2" y="30"/>
                    </a:lnTo>
                    <a:lnTo>
                      <a:pt x="4" y="36"/>
                    </a:lnTo>
                    <a:lnTo>
                      <a:pt x="6" y="40"/>
                    </a:lnTo>
                    <a:lnTo>
                      <a:pt x="8" y="46"/>
                    </a:lnTo>
                    <a:lnTo>
                      <a:pt x="10" y="52"/>
                    </a:lnTo>
                    <a:lnTo>
                      <a:pt x="10" y="54"/>
                    </a:lnTo>
                    <a:lnTo>
                      <a:pt x="12" y="58"/>
                    </a:lnTo>
                    <a:lnTo>
                      <a:pt x="14" y="62"/>
                    </a:lnTo>
                    <a:lnTo>
                      <a:pt x="18" y="66"/>
                    </a:lnTo>
                    <a:lnTo>
                      <a:pt x="24" y="66"/>
                    </a:lnTo>
                    <a:lnTo>
                      <a:pt x="24" y="76"/>
                    </a:lnTo>
                    <a:lnTo>
                      <a:pt x="30" y="74"/>
                    </a:lnTo>
                    <a:lnTo>
                      <a:pt x="34" y="72"/>
                    </a:lnTo>
                    <a:lnTo>
                      <a:pt x="40" y="68"/>
                    </a:lnTo>
                    <a:lnTo>
                      <a:pt x="48" y="66"/>
                    </a:lnTo>
                    <a:lnTo>
                      <a:pt x="66" y="60"/>
                    </a:lnTo>
                    <a:lnTo>
                      <a:pt x="62" y="56"/>
                    </a:lnTo>
                    <a:lnTo>
                      <a:pt x="60" y="56"/>
                    </a:lnTo>
                    <a:lnTo>
                      <a:pt x="58" y="54"/>
                    </a:lnTo>
                    <a:lnTo>
                      <a:pt x="82" y="40"/>
                    </a:lnTo>
                    <a:lnTo>
                      <a:pt x="84" y="38"/>
                    </a:lnTo>
                    <a:lnTo>
                      <a:pt x="86" y="34"/>
                    </a:lnTo>
                    <a:lnTo>
                      <a:pt x="84" y="30"/>
                    </a:lnTo>
                    <a:lnTo>
                      <a:pt x="84" y="26"/>
                    </a:lnTo>
                    <a:lnTo>
                      <a:pt x="84" y="22"/>
                    </a:lnTo>
                    <a:lnTo>
                      <a:pt x="82" y="16"/>
                    </a:lnTo>
                    <a:lnTo>
                      <a:pt x="82" y="0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82" name="Freeform 16">
                <a:extLst>
                  <a:ext uri="{FF2B5EF4-FFF2-40B4-BE49-F238E27FC236}">
                    <a16:creationId xmlns:a16="http://schemas.microsoft.com/office/drawing/2014/main" id="{6373E1F5-4782-A44E-885B-C9A53954C6A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818870" y="4143314"/>
                <a:ext cx="194569" cy="186068"/>
              </a:xfrm>
              <a:custGeom>
                <a:avLst/>
                <a:gdLst/>
                <a:ahLst/>
                <a:cxnLst>
                  <a:cxn ang="0">
                    <a:pos x="102" y="124"/>
                  </a:cxn>
                  <a:cxn ang="0">
                    <a:pos x="94" y="116"/>
                  </a:cxn>
                  <a:cxn ang="0">
                    <a:pos x="88" y="102"/>
                  </a:cxn>
                  <a:cxn ang="0">
                    <a:pos x="86" y="94"/>
                  </a:cxn>
                  <a:cxn ang="0">
                    <a:pos x="74" y="84"/>
                  </a:cxn>
                  <a:cxn ang="0">
                    <a:pos x="66" y="76"/>
                  </a:cxn>
                  <a:cxn ang="0">
                    <a:pos x="58" y="82"/>
                  </a:cxn>
                  <a:cxn ang="0">
                    <a:pos x="52" y="88"/>
                  </a:cxn>
                  <a:cxn ang="0">
                    <a:pos x="48" y="84"/>
                  </a:cxn>
                  <a:cxn ang="0">
                    <a:pos x="44" y="80"/>
                  </a:cxn>
                  <a:cxn ang="0">
                    <a:pos x="36" y="84"/>
                  </a:cxn>
                  <a:cxn ang="0">
                    <a:pos x="26" y="70"/>
                  </a:cxn>
                  <a:cxn ang="0">
                    <a:pos x="26" y="58"/>
                  </a:cxn>
                  <a:cxn ang="0">
                    <a:pos x="18" y="56"/>
                  </a:cxn>
                  <a:cxn ang="0">
                    <a:pos x="12" y="56"/>
                  </a:cxn>
                  <a:cxn ang="0">
                    <a:pos x="6" y="44"/>
                  </a:cxn>
                  <a:cxn ang="0">
                    <a:pos x="0" y="38"/>
                  </a:cxn>
                  <a:cxn ang="0">
                    <a:pos x="10" y="28"/>
                  </a:cxn>
                  <a:cxn ang="0">
                    <a:pos x="12" y="22"/>
                  </a:cxn>
                  <a:cxn ang="0">
                    <a:pos x="20" y="22"/>
                  </a:cxn>
                  <a:cxn ang="0">
                    <a:pos x="26" y="20"/>
                  </a:cxn>
                  <a:cxn ang="0">
                    <a:pos x="20" y="8"/>
                  </a:cxn>
                  <a:cxn ang="0">
                    <a:pos x="22" y="2"/>
                  </a:cxn>
                  <a:cxn ang="0">
                    <a:pos x="28" y="4"/>
                  </a:cxn>
                  <a:cxn ang="0">
                    <a:pos x="32" y="16"/>
                  </a:cxn>
                  <a:cxn ang="0">
                    <a:pos x="42" y="24"/>
                  </a:cxn>
                  <a:cxn ang="0">
                    <a:pos x="70" y="34"/>
                  </a:cxn>
                  <a:cxn ang="0">
                    <a:pos x="66" y="44"/>
                  </a:cxn>
                  <a:cxn ang="0">
                    <a:pos x="60" y="50"/>
                  </a:cxn>
                  <a:cxn ang="0">
                    <a:pos x="70" y="64"/>
                  </a:cxn>
                  <a:cxn ang="0">
                    <a:pos x="88" y="78"/>
                  </a:cxn>
                  <a:cxn ang="0">
                    <a:pos x="96" y="88"/>
                  </a:cxn>
                  <a:cxn ang="0">
                    <a:pos x="104" y="92"/>
                  </a:cxn>
                  <a:cxn ang="0">
                    <a:pos x="114" y="104"/>
                  </a:cxn>
                  <a:cxn ang="0">
                    <a:pos x="134" y="132"/>
                  </a:cxn>
                  <a:cxn ang="0">
                    <a:pos x="138" y="146"/>
                  </a:cxn>
                  <a:cxn ang="0">
                    <a:pos x="132" y="148"/>
                  </a:cxn>
                  <a:cxn ang="0">
                    <a:pos x="124" y="146"/>
                  </a:cxn>
                  <a:cxn ang="0">
                    <a:pos x="118" y="150"/>
                  </a:cxn>
                  <a:cxn ang="0">
                    <a:pos x="110" y="154"/>
                  </a:cxn>
                </a:cxnLst>
                <a:rect l="0" t="0" r="r" b="b"/>
                <a:pathLst>
                  <a:path w="140" h="156">
                    <a:moveTo>
                      <a:pt x="104" y="150"/>
                    </a:moveTo>
                    <a:lnTo>
                      <a:pt x="102" y="124"/>
                    </a:lnTo>
                    <a:lnTo>
                      <a:pt x="98" y="120"/>
                    </a:lnTo>
                    <a:lnTo>
                      <a:pt x="94" y="116"/>
                    </a:lnTo>
                    <a:lnTo>
                      <a:pt x="90" y="108"/>
                    </a:lnTo>
                    <a:lnTo>
                      <a:pt x="88" y="102"/>
                    </a:lnTo>
                    <a:lnTo>
                      <a:pt x="88" y="98"/>
                    </a:lnTo>
                    <a:lnTo>
                      <a:pt x="86" y="94"/>
                    </a:lnTo>
                    <a:lnTo>
                      <a:pt x="80" y="90"/>
                    </a:lnTo>
                    <a:lnTo>
                      <a:pt x="74" y="84"/>
                    </a:lnTo>
                    <a:lnTo>
                      <a:pt x="70" y="76"/>
                    </a:lnTo>
                    <a:lnTo>
                      <a:pt x="66" y="76"/>
                    </a:lnTo>
                    <a:lnTo>
                      <a:pt x="62" y="78"/>
                    </a:lnTo>
                    <a:lnTo>
                      <a:pt x="58" y="82"/>
                    </a:lnTo>
                    <a:lnTo>
                      <a:pt x="56" y="86"/>
                    </a:lnTo>
                    <a:lnTo>
                      <a:pt x="52" y="88"/>
                    </a:lnTo>
                    <a:lnTo>
                      <a:pt x="50" y="86"/>
                    </a:lnTo>
                    <a:lnTo>
                      <a:pt x="48" y="84"/>
                    </a:lnTo>
                    <a:lnTo>
                      <a:pt x="46" y="82"/>
                    </a:lnTo>
                    <a:lnTo>
                      <a:pt x="44" y="80"/>
                    </a:lnTo>
                    <a:lnTo>
                      <a:pt x="40" y="80"/>
                    </a:lnTo>
                    <a:lnTo>
                      <a:pt x="36" y="84"/>
                    </a:lnTo>
                    <a:lnTo>
                      <a:pt x="28" y="90"/>
                    </a:lnTo>
                    <a:lnTo>
                      <a:pt x="26" y="70"/>
                    </a:lnTo>
                    <a:lnTo>
                      <a:pt x="26" y="64"/>
                    </a:lnTo>
                    <a:lnTo>
                      <a:pt x="26" y="58"/>
                    </a:lnTo>
                    <a:lnTo>
                      <a:pt x="22" y="56"/>
                    </a:lnTo>
                    <a:lnTo>
                      <a:pt x="18" y="56"/>
                    </a:lnTo>
                    <a:lnTo>
                      <a:pt x="16" y="56"/>
                    </a:lnTo>
                    <a:lnTo>
                      <a:pt x="12" y="56"/>
                    </a:lnTo>
                    <a:lnTo>
                      <a:pt x="8" y="52"/>
                    </a:lnTo>
                    <a:lnTo>
                      <a:pt x="6" y="44"/>
                    </a:lnTo>
                    <a:lnTo>
                      <a:pt x="4" y="40"/>
                    </a:lnTo>
                    <a:lnTo>
                      <a:pt x="0" y="38"/>
                    </a:lnTo>
                    <a:lnTo>
                      <a:pt x="8" y="32"/>
                    </a:lnTo>
                    <a:lnTo>
                      <a:pt x="10" y="28"/>
                    </a:lnTo>
                    <a:lnTo>
                      <a:pt x="10" y="24"/>
                    </a:lnTo>
                    <a:lnTo>
                      <a:pt x="12" y="22"/>
                    </a:lnTo>
                    <a:lnTo>
                      <a:pt x="16" y="18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6" y="20"/>
                    </a:lnTo>
                    <a:lnTo>
                      <a:pt x="22" y="14"/>
                    </a:lnTo>
                    <a:lnTo>
                      <a:pt x="20" y="8"/>
                    </a:lnTo>
                    <a:lnTo>
                      <a:pt x="20" y="4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28" y="4"/>
                    </a:lnTo>
                    <a:lnTo>
                      <a:pt x="28" y="10"/>
                    </a:lnTo>
                    <a:lnTo>
                      <a:pt x="32" y="16"/>
                    </a:lnTo>
                    <a:lnTo>
                      <a:pt x="36" y="20"/>
                    </a:lnTo>
                    <a:lnTo>
                      <a:pt x="42" y="24"/>
                    </a:lnTo>
                    <a:lnTo>
                      <a:pt x="54" y="30"/>
                    </a:lnTo>
                    <a:lnTo>
                      <a:pt x="70" y="34"/>
                    </a:lnTo>
                    <a:lnTo>
                      <a:pt x="70" y="40"/>
                    </a:lnTo>
                    <a:lnTo>
                      <a:pt x="66" y="44"/>
                    </a:lnTo>
                    <a:lnTo>
                      <a:pt x="58" y="46"/>
                    </a:lnTo>
                    <a:lnTo>
                      <a:pt x="60" y="50"/>
                    </a:lnTo>
                    <a:lnTo>
                      <a:pt x="62" y="56"/>
                    </a:lnTo>
                    <a:lnTo>
                      <a:pt x="70" y="64"/>
                    </a:lnTo>
                    <a:lnTo>
                      <a:pt x="80" y="72"/>
                    </a:lnTo>
                    <a:lnTo>
                      <a:pt x="88" y="78"/>
                    </a:lnTo>
                    <a:lnTo>
                      <a:pt x="94" y="82"/>
                    </a:lnTo>
                    <a:lnTo>
                      <a:pt x="96" y="88"/>
                    </a:lnTo>
                    <a:lnTo>
                      <a:pt x="98" y="92"/>
                    </a:lnTo>
                    <a:lnTo>
                      <a:pt x="104" y="92"/>
                    </a:lnTo>
                    <a:lnTo>
                      <a:pt x="110" y="98"/>
                    </a:lnTo>
                    <a:lnTo>
                      <a:pt x="114" y="104"/>
                    </a:lnTo>
                    <a:lnTo>
                      <a:pt x="128" y="122"/>
                    </a:lnTo>
                    <a:lnTo>
                      <a:pt x="134" y="132"/>
                    </a:lnTo>
                    <a:lnTo>
                      <a:pt x="140" y="146"/>
                    </a:lnTo>
                    <a:lnTo>
                      <a:pt x="138" y="146"/>
                    </a:lnTo>
                    <a:lnTo>
                      <a:pt x="136" y="146"/>
                    </a:lnTo>
                    <a:lnTo>
                      <a:pt x="132" y="148"/>
                    </a:lnTo>
                    <a:lnTo>
                      <a:pt x="128" y="146"/>
                    </a:lnTo>
                    <a:lnTo>
                      <a:pt x="124" y="146"/>
                    </a:lnTo>
                    <a:lnTo>
                      <a:pt x="120" y="146"/>
                    </a:lnTo>
                    <a:lnTo>
                      <a:pt x="118" y="150"/>
                    </a:lnTo>
                    <a:lnTo>
                      <a:pt x="116" y="156"/>
                    </a:lnTo>
                    <a:lnTo>
                      <a:pt x="110" y="154"/>
                    </a:lnTo>
                    <a:lnTo>
                      <a:pt x="104" y="15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83" name="Freeform 17">
                <a:extLst>
                  <a:ext uri="{FF2B5EF4-FFF2-40B4-BE49-F238E27FC236}">
                    <a16:creationId xmlns:a16="http://schemas.microsoft.com/office/drawing/2014/main" id="{CE820BC7-83DF-8E48-AFF8-DB025C6BB8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772929" y="4186253"/>
                <a:ext cx="189164" cy="323234"/>
              </a:xfrm>
              <a:custGeom>
                <a:avLst/>
                <a:gdLst/>
                <a:ahLst/>
                <a:cxnLst>
                  <a:cxn ang="0">
                    <a:pos x="96" y="266"/>
                  </a:cxn>
                  <a:cxn ang="0">
                    <a:pos x="92" y="272"/>
                  </a:cxn>
                  <a:cxn ang="0">
                    <a:pos x="84" y="272"/>
                  </a:cxn>
                  <a:cxn ang="0">
                    <a:pos x="76" y="264"/>
                  </a:cxn>
                  <a:cxn ang="0">
                    <a:pos x="68" y="254"/>
                  </a:cxn>
                  <a:cxn ang="0">
                    <a:pos x="56" y="242"/>
                  </a:cxn>
                  <a:cxn ang="0">
                    <a:pos x="44" y="230"/>
                  </a:cxn>
                  <a:cxn ang="0">
                    <a:pos x="34" y="232"/>
                  </a:cxn>
                  <a:cxn ang="0">
                    <a:pos x="30" y="220"/>
                  </a:cxn>
                  <a:cxn ang="0">
                    <a:pos x="32" y="172"/>
                  </a:cxn>
                  <a:cxn ang="0">
                    <a:pos x="42" y="166"/>
                  </a:cxn>
                  <a:cxn ang="0">
                    <a:pos x="44" y="156"/>
                  </a:cxn>
                  <a:cxn ang="0">
                    <a:pos x="40" y="134"/>
                  </a:cxn>
                  <a:cxn ang="0">
                    <a:pos x="30" y="116"/>
                  </a:cxn>
                  <a:cxn ang="0">
                    <a:pos x="20" y="100"/>
                  </a:cxn>
                  <a:cxn ang="0">
                    <a:pos x="22" y="88"/>
                  </a:cxn>
                  <a:cxn ang="0">
                    <a:pos x="22" y="74"/>
                  </a:cxn>
                  <a:cxn ang="0">
                    <a:pos x="12" y="58"/>
                  </a:cxn>
                  <a:cxn ang="0">
                    <a:pos x="2" y="44"/>
                  </a:cxn>
                  <a:cxn ang="0">
                    <a:pos x="2" y="26"/>
                  </a:cxn>
                  <a:cxn ang="0">
                    <a:pos x="8" y="16"/>
                  </a:cxn>
                  <a:cxn ang="0">
                    <a:pos x="22" y="6"/>
                  </a:cxn>
                  <a:cxn ang="0">
                    <a:pos x="36" y="2"/>
                  </a:cxn>
                  <a:cxn ang="0">
                    <a:pos x="40" y="14"/>
                  </a:cxn>
                  <a:cxn ang="0">
                    <a:pos x="48" y="18"/>
                  </a:cxn>
                  <a:cxn ang="0">
                    <a:pos x="54" y="18"/>
                  </a:cxn>
                  <a:cxn ang="0">
                    <a:pos x="58" y="26"/>
                  </a:cxn>
                  <a:cxn ang="0">
                    <a:pos x="60" y="52"/>
                  </a:cxn>
                  <a:cxn ang="0">
                    <a:pos x="72" y="42"/>
                  </a:cxn>
                  <a:cxn ang="0">
                    <a:pos x="78" y="44"/>
                  </a:cxn>
                  <a:cxn ang="0">
                    <a:pos x="82" y="48"/>
                  </a:cxn>
                  <a:cxn ang="0">
                    <a:pos x="88" y="48"/>
                  </a:cxn>
                  <a:cxn ang="0">
                    <a:pos x="94" y="40"/>
                  </a:cxn>
                  <a:cxn ang="0">
                    <a:pos x="102" y="38"/>
                  </a:cxn>
                  <a:cxn ang="0">
                    <a:pos x="112" y="52"/>
                  </a:cxn>
                  <a:cxn ang="0">
                    <a:pos x="120" y="60"/>
                  </a:cxn>
                  <a:cxn ang="0">
                    <a:pos x="122" y="70"/>
                  </a:cxn>
                  <a:cxn ang="0">
                    <a:pos x="130" y="82"/>
                  </a:cxn>
                  <a:cxn ang="0">
                    <a:pos x="136" y="112"/>
                  </a:cxn>
                  <a:cxn ang="0">
                    <a:pos x="120" y="110"/>
                  </a:cxn>
                  <a:cxn ang="0">
                    <a:pos x="100" y="114"/>
                  </a:cxn>
                  <a:cxn ang="0">
                    <a:pos x="92" y="122"/>
                  </a:cxn>
                  <a:cxn ang="0">
                    <a:pos x="90" y="134"/>
                  </a:cxn>
                  <a:cxn ang="0">
                    <a:pos x="94" y="144"/>
                  </a:cxn>
                  <a:cxn ang="0">
                    <a:pos x="98" y="154"/>
                  </a:cxn>
                  <a:cxn ang="0">
                    <a:pos x="86" y="150"/>
                  </a:cxn>
                  <a:cxn ang="0">
                    <a:pos x="68" y="136"/>
                  </a:cxn>
                  <a:cxn ang="0">
                    <a:pos x="52" y="128"/>
                  </a:cxn>
                  <a:cxn ang="0">
                    <a:pos x="50" y="158"/>
                  </a:cxn>
                  <a:cxn ang="0">
                    <a:pos x="48" y="176"/>
                  </a:cxn>
                  <a:cxn ang="0">
                    <a:pos x="48" y="192"/>
                  </a:cxn>
                  <a:cxn ang="0">
                    <a:pos x="52" y="204"/>
                  </a:cxn>
                  <a:cxn ang="0">
                    <a:pos x="60" y="216"/>
                  </a:cxn>
                  <a:cxn ang="0">
                    <a:pos x="66" y="224"/>
                  </a:cxn>
                  <a:cxn ang="0">
                    <a:pos x="68" y="238"/>
                  </a:cxn>
                  <a:cxn ang="0">
                    <a:pos x="74" y="244"/>
                  </a:cxn>
                  <a:cxn ang="0">
                    <a:pos x="104" y="266"/>
                  </a:cxn>
                </a:cxnLst>
                <a:rect l="0" t="0" r="r" b="b"/>
                <a:pathLst>
                  <a:path w="136" h="272">
                    <a:moveTo>
                      <a:pt x="104" y="266"/>
                    </a:moveTo>
                    <a:lnTo>
                      <a:pt x="96" y="266"/>
                    </a:lnTo>
                    <a:lnTo>
                      <a:pt x="94" y="272"/>
                    </a:lnTo>
                    <a:lnTo>
                      <a:pt x="92" y="272"/>
                    </a:lnTo>
                    <a:lnTo>
                      <a:pt x="88" y="272"/>
                    </a:lnTo>
                    <a:lnTo>
                      <a:pt x="84" y="272"/>
                    </a:lnTo>
                    <a:lnTo>
                      <a:pt x="82" y="272"/>
                    </a:lnTo>
                    <a:lnTo>
                      <a:pt x="76" y="264"/>
                    </a:lnTo>
                    <a:lnTo>
                      <a:pt x="72" y="258"/>
                    </a:lnTo>
                    <a:lnTo>
                      <a:pt x="68" y="254"/>
                    </a:lnTo>
                    <a:lnTo>
                      <a:pt x="62" y="254"/>
                    </a:lnTo>
                    <a:lnTo>
                      <a:pt x="56" y="242"/>
                    </a:lnTo>
                    <a:lnTo>
                      <a:pt x="50" y="236"/>
                    </a:lnTo>
                    <a:lnTo>
                      <a:pt x="44" y="230"/>
                    </a:lnTo>
                    <a:lnTo>
                      <a:pt x="38" y="226"/>
                    </a:lnTo>
                    <a:lnTo>
                      <a:pt x="34" y="232"/>
                    </a:lnTo>
                    <a:lnTo>
                      <a:pt x="32" y="228"/>
                    </a:lnTo>
                    <a:lnTo>
                      <a:pt x="30" y="220"/>
                    </a:lnTo>
                    <a:lnTo>
                      <a:pt x="30" y="206"/>
                    </a:lnTo>
                    <a:lnTo>
                      <a:pt x="32" y="172"/>
                    </a:lnTo>
                    <a:lnTo>
                      <a:pt x="38" y="172"/>
                    </a:lnTo>
                    <a:lnTo>
                      <a:pt x="42" y="166"/>
                    </a:lnTo>
                    <a:lnTo>
                      <a:pt x="44" y="162"/>
                    </a:lnTo>
                    <a:lnTo>
                      <a:pt x="44" y="156"/>
                    </a:lnTo>
                    <a:lnTo>
                      <a:pt x="44" y="146"/>
                    </a:lnTo>
                    <a:lnTo>
                      <a:pt x="40" y="134"/>
                    </a:lnTo>
                    <a:lnTo>
                      <a:pt x="34" y="124"/>
                    </a:lnTo>
                    <a:lnTo>
                      <a:pt x="30" y="116"/>
                    </a:lnTo>
                    <a:lnTo>
                      <a:pt x="18" y="106"/>
                    </a:lnTo>
                    <a:lnTo>
                      <a:pt x="20" y="100"/>
                    </a:lnTo>
                    <a:lnTo>
                      <a:pt x="20" y="94"/>
                    </a:lnTo>
                    <a:lnTo>
                      <a:pt x="22" y="88"/>
                    </a:lnTo>
                    <a:lnTo>
                      <a:pt x="22" y="82"/>
                    </a:lnTo>
                    <a:lnTo>
                      <a:pt x="22" y="74"/>
                    </a:lnTo>
                    <a:lnTo>
                      <a:pt x="20" y="68"/>
                    </a:lnTo>
                    <a:lnTo>
                      <a:pt x="12" y="58"/>
                    </a:lnTo>
                    <a:lnTo>
                      <a:pt x="4" y="50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6"/>
                    </a:lnTo>
                    <a:lnTo>
                      <a:pt x="4" y="22"/>
                    </a:lnTo>
                    <a:lnTo>
                      <a:pt x="8" y="16"/>
                    </a:lnTo>
                    <a:lnTo>
                      <a:pt x="10" y="14"/>
                    </a:lnTo>
                    <a:lnTo>
                      <a:pt x="22" y="6"/>
                    </a:lnTo>
                    <a:lnTo>
                      <a:pt x="32" y="0"/>
                    </a:lnTo>
                    <a:lnTo>
                      <a:pt x="36" y="2"/>
                    </a:lnTo>
                    <a:lnTo>
                      <a:pt x="38" y="6"/>
                    </a:lnTo>
                    <a:lnTo>
                      <a:pt x="40" y="14"/>
                    </a:lnTo>
                    <a:lnTo>
                      <a:pt x="44" y="18"/>
                    </a:lnTo>
                    <a:lnTo>
                      <a:pt x="48" y="18"/>
                    </a:lnTo>
                    <a:lnTo>
                      <a:pt x="50" y="18"/>
                    </a:lnTo>
                    <a:lnTo>
                      <a:pt x="54" y="18"/>
                    </a:lnTo>
                    <a:lnTo>
                      <a:pt x="58" y="20"/>
                    </a:lnTo>
                    <a:lnTo>
                      <a:pt x="58" y="26"/>
                    </a:lnTo>
                    <a:lnTo>
                      <a:pt x="58" y="32"/>
                    </a:lnTo>
                    <a:lnTo>
                      <a:pt x="60" y="52"/>
                    </a:lnTo>
                    <a:lnTo>
                      <a:pt x="68" y="46"/>
                    </a:lnTo>
                    <a:lnTo>
                      <a:pt x="72" y="42"/>
                    </a:lnTo>
                    <a:lnTo>
                      <a:pt x="76" y="42"/>
                    </a:lnTo>
                    <a:lnTo>
                      <a:pt x="78" y="44"/>
                    </a:lnTo>
                    <a:lnTo>
                      <a:pt x="80" y="46"/>
                    </a:lnTo>
                    <a:lnTo>
                      <a:pt x="82" y="48"/>
                    </a:lnTo>
                    <a:lnTo>
                      <a:pt x="84" y="50"/>
                    </a:lnTo>
                    <a:lnTo>
                      <a:pt x="88" y="48"/>
                    </a:lnTo>
                    <a:lnTo>
                      <a:pt x="90" y="44"/>
                    </a:lnTo>
                    <a:lnTo>
                      <a:pt x="94" y="40"/>
                    </a:lnTo>
                    <a:lnTo>
                      <a:pt x="98" y="38"/>
                    </a:lnTo>
                    <a:lnTo>
                      <a:pt x="102" y="38"/>
                    </a:lnTo>
                    <a:lnTo>
                      <a:pt x="106" y="46"/>
                    </a:lnTo>
                    <a:lnTo>
                      <a:pt x="112" y="52"/>
                    </a:lnTo>
                    <a:lnTo>
                      <a:pt x="118" y="56"/>
                    </a:lnTo>
                    <a:lnTo>
                      <a:pt x="120" y="60"/>
                    </a:lnTo>
                    <a:lnTo>
                      <a:pt x="120" y="64"/>
                    </a:lnTo>
                    <a:lnTo>
                      <a:pt x="122" y="70"/>
                    </a:lnTo>
                    <a:lnTo>
                      <a:pt x="126" y="78"/>
                    </a:lnTo>
                    <a:lnTo>
                      <a:pt x="130" y="82"/>
                    </a:lnTo>
                    <a:lnTo>
                      <a:pt x="134" y="86"/>
                    </a:lnTo>
                    <a:lnTo>
                      <a:pt x="136" y="112"/>
                    </a:lnTo>
                    <a:lnTo>
                      <a:pt x="130" y="110"/>
                    </a:lnTo>
                    <a:lnTo>
                      <a:pt x="120" y="110"/>
                    </a:lnTo>
                    <a:lnTo>
                      <a:pt x="108" y="110"/>
                    </a:lnTo>
                    <a:lnTo>
                      <a:pt x="100" y="114"/>
                    </a:lnTo>
                    <a:lnTo>
                      <a:pt x="96" y="118"/>
                    </a:lnTo>
                    <a:lnTo>
                      <a:pt x="92" y="122"/>
                    </a:lnTo>
                    <a:lnTo>
                      <a:pt x="92" y="128"/>
                    </a:lnTo>
                    <a:lnTo>
                      <a:pt x="90" y="134"/>
                    </a:lnTo>
                    <a:lnTo>
                      <a:pt x="92" y="138"/>
                    </a:lnTo>
                    <a:lnTo>
                      <a:pt x="94" y="144"/>
                    </a:lnTo>
                    <a:lnTo>
                      <a:pt x="96" y="148"/>
                    </a:lnTo>
                    <a:lnTo>
                      <a:pt x="98" y="154"/>
                    </a:lnTo>
                    <a:lnTo>
                      <a:pt x="92" y="152"/>
                    </a:lnTo>
                    <a:lnTo>
                      <a:pt x="86" y="150"/>
                    </a:lnTo>
                    <a:lnTo>
                      <a:pt x="76" y="144"/>
                    </a:lnTo>
                    <a:lnTo>
                      <a:pt x="68" y="136"/>
                    </a:lnTo>
                    <a:lnTo>
                      <a:pt x="60" y="128"/>
                    </a:lnTo>
                    <a:lnTo>
                      <a:pt x="52" y="128"/>
                    </a:lnTo>
                    <a:lnTo>
                      <a:pt x="52" y="150"/>
                    </a:lnTo>
                    <a:lnTo>
                      <a:pt x="50" y="158"/>
                    </a:lnTo>
                    <a:lnTo>
                      <a:pt x="48" y="166"/>
                    </a:lnTo>
                    <a:lnTo>
                      <a:pt x="48" y="176"/>
                    </a:lnTo>
                    <a:lnTo>
                      <a:pt x="46" y="188"/>
                    </a:lnTo>
                    <a:lnTo>
                      <a:pt x="48" y="192"/>
                    </a:lnTo>
                    <a:lnTo>
                      <a:pt x="48" y="200"/>
                    </a:lnTo>
                    <a:lnTo>
                      <a:pt x="52" y="204"/>
                    </a:lnTo>
                    <a:lnTo>
                      <a:pt x="60" y="206"/>
                    </a:lnTo>
                    <a:lnTo>
                      <a:pt x="60" y="216"/>
                    </a:lnTo>
                    <a:lnTo>
                      <a:pt x="62" y="220"/>
                    </a:lnTo>
                    <a:lnTo>
                      <a:pt x="66" y="224"/>
                    </a:lnTo>
                    <a:lnTo>
                      <a:pt x="66" y="234"/>
                    </a:lnTo>
                    <a:lnTo>
                      <a:pt x="68" y="238"/>
                    </a:lnTo>
                    <a:lnTo>
                      <a:pt x="70" y="240"/>
                    </a:lnTo>
                    <a:lnTo>
                      <a:pt x="74" y="244"/>
                    </a:lnTo>
                    <a:lnTo>
                      <a:pt x="84" y="248"/>
                    </a:lnTo>
                    <a:lnTo>
                      <a:pt x="104" y="26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84" name="Freeform 18">
                <a:extLst>
                  <a:ext uri="{FF2B5EF4-FFF2-40B4-BE49-F238E27FC236}">
                    <a16:creationId xmlns:a16="http://schemas.microsoft.com/office/drawing/2014/main" id="{37958D95-B946-9146-ADFB-5FC35D4CA47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860757" y="4488018"/>
                <a:ext cx="101337" cy="121660"/>
              </a:xfrm>
              <a:custGeom>
                <a:avLst/>
                <a:gdLst/>
                <a:ahLst/>
                <a:cxnLst>
                  <a:cxn ang="0">
                    <a:pos x="42" y="12"/>
                  </a:cxn>
                  <a:cxn ang="0">
                    <a:pos x="34" y="12"/>
                  </a:cxn>
                  <a:cxn ang="0">
                    <a:pos x="32" y="18"/>
                  </a:cxn>
                  <a:cxn ang="0">
                    <a:pos x="30" y="18"/>
                  </a:cxn>
                  <a:cxn ang="0">
                    <a:pos x="26" y="18"/>
                  </a:cxn>
                  <a:cxn ang="0">
                    <a:pos x="22" y="18"/>
                  </a:cxn>
                  <a:cxn ang="0">
                    <a:pos x="20" y="18"/>
                  </a:cxn>
                  <a:cxn ang="0">
                    <a:pos x="14" y="10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8"/>
                  </a:cxn>
                  <a:cxn ang="0">
                    <a:pos x="4" y="14"/>
                  </a:cxn>
                  <a:cxn ang="0">
                    <a:pos x="6" y="24"/>
                  </a:cxn>
                  <a:cxn ang="0">
                    <a:pos x="10" y="36"/>
                  </a:cxn>
                  <a:cxn ang="0">
                    <a:pos x="14" y="46"/>
                  </a:cxn>
                  <a:cxn ang="0">
                    <a:pos x="18" y="54"/>
                  </a:cxn>
                  <a:cxn ang="0">
                    <a:pos x="34" y="72"/>
                  </a:cxn>
                  <a:cxn ang="0">
                    <a:pos x="50" y="86"/>
                  </a:cxn>
                  <a:cxn ang="0">
                    <a:pos x="58" y="96"/>
                  </a:cxn>
                  <a:cxn ang="0">
                    <a:pos x="66" y="102"/>
                  </a:cxn>
                  <a:cxn ang="0">
                    <a:pos x="68" y="100"/>
                  </a:cxn>
                  <a:cxn ang="0">
                    <a:pos x="70" y="100"/>
                  </a:cxn>
                  <a:cxn ang="0">
                    <a:pos x="72" y="96"/>
                  </a:cxn>
                  <a:cxn ang="0">
                    <a:pos x="72" y="90"/>
                  </a:cxn>
                  <a:cxn ang="0">
                    <a:pos x="70" y="84"/>
                  </a:cxn>
                  <a:cxn ang="0">
                    <a:pos x="66" y="74"/>
                  </a:cxn>
                  <a:cxn ang="0">
                    <a:pos x="62" y="68"/>
                  </a:cxn>
                  <a:cxn ang="0">
                    <a:pos x="60" y="64"/>
                  </a:cxn>
                  <a:cxn ang="0">
                    <a:pos x="58" y="60"/>
                  </a:cxn>
                  <a:cxn ang="0">
                    <a:pos x="58" y="40"/>
                  </a:cxn>
                  <a:cxn ang="0">
                    <a:pos x="58" y="32"/>
                  </a:cxn>
                  <a:cxn ang="0">
                    <a:pos x="52" y="24"/>
                  </a:cxn>
                  <a:cxn ang="0">
                    <a:pos x="42" y="12"/>
                  </a:cxn>
                </a:cxnLst>
                <a:rect l="0" t="0" r="r" b="b"/>
                <a:pathLst>
                  <a:path w="72" h="102">
                    <a:moveTo>
                      <a:pt x="42" y="12"/>
                    </a:moveTo>
                    <a:lnTo>
                      <a:pt x="34" y="12"/>
                    </a:lnTo>
                    <a:lnTo>
                      <a:pt x="32" y="18"/>
                    </a:lnTo>
                    <a:lnTo>
                      <a:pt x="30" y="18"/>
                    </a:lnTo>
                    <a:lnTo>
                      <a:pt x="26" y="18"/>
                    </a:lnTo>
                    <a:lnTo>
                      <a:pt x="22" y="18"/>
                    </a:lnTo>
                    <a:lnTo>
                      <a:pt x="20" y="18"/>
                    </a:lnTo>
                    <a:lnTo>
                      <a:pt x="14" y="10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8"/>
                    </a:lnTo>
                    <a:lnTo>
                      <a:pt x="4" y="14"/>
                    </a:lnTo>
                    <a:lnTo>
                      <a:pt x="6" y="24"/>
                    </a:lnTo>
                    <a:lnTo>
                      <a:pt x="10" y="36"/>
                    </a:lnTo>
                    <a:lnTo>
                      <a:pt x="14" y="46"/>
                    </a:lnTo>
                    <a:lnTo>
                      <a:pt x="18" y="54"/>
                    </a:lnTo>
                    <a:lnTo>
                      <a:pt x="34" y="72"/>
                    </a:lnTo>
                    <a:lnTo>
                      <a:pt x="50" y="86"/>
                    </a:lnTo>
                    <a:lnTo>
                      <a:pt x="58" y="96"/>
                    </a:lnTo>
                    <a:lnTo>
                      <a:pt x="66" y="102"/>
                    </a:lnTo>
                    <a:lnTo>
                      <a:pt x="68" y="100"/>
                    </a:lnTo>
                    <a:lnTo>
                      <a:pt x="70" y="100"/>
                    </a:lnTo>
                    <a:lnTo>
                      <a:pt x="72" y="96"/>
                    </a:lnTo>
                    <a:lnTo>
                      <a:pt x="72" y="90"/>
                    </a:lnTo>
                    <a:lnTo>
                      <a:pt x="70" y="84"/>
                    </a:lnTo>
                    <a:lnTo>
                      <a:pt x="66" y="74"/>
                    </a:lnTo>
                    <a:lnTo>
                      <a:pt x="62" y="68"/>
                    </a:lnTo>
                    <a:lnTo>
                      <a:pt x="60" y="64"/>
                    </a:lnTo>
                    <a:lnTo>
                      <a:pt x="58" y="60"/>
                    </a:lnTo>
                    <a:lnTo>
                      <a:pt x="58" y="40"/>
                    </a:lnTo>
                    <a:lnTo>
                      <a:pt x="58" y="32"/>
                    </a:lnTo>
                    <a:lnTo>
                      <a:pt x="52" y="24"/>
                    </a:lnTo>
                    <a:lnTo>
                      <a:pt x="42" y="1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85" name="Freeform 19">
                <a:extLst>
                  <a:ext uri="{FF2B5EF4-FFF2-40B4-BE49-F238E27FC236}">
                    <a16:creationId xmlns:a16="http://schemas.microsoft.com/office/drawing/2014/main" id="{B483AC19-54AE-0D4A-B43E-5B686175A4C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647271" y="4014498"/>
                <a:ext cx="186462" cy="376908"/>
              </a:xfrm>
              <a:custGeom>
                <a:avLst/>
                <a:gdLst/>
                <a:ahLst/>
                <a:cxnLst>
                  <a:cxn ang="0">
                    <a:pos x="0" y="140"/>
                  </a:cxn>
                  <a:cxn ang="0">
                    <a:pos x="28" y="166"/>
                  </a:cxn>
                  <a:cxn ang="0">
                    <a:pos x="42" y="180"/>
                  </a:cxn>
                  <a:cxn ang="0">
                    <a:pos x="48" y="198"/>
                  </a:cxn>
                  <a:cxn ang="0">
                    <a:pos x="46" y="212"/>
                  </a:cxn>
                  <a:cxn ang="0">
                    <a:pos x="44" y="224"/>
                  </a:cxn>
                  <a:cxn ang="0">
                    <a:pos x="48" y="226"/>
                  </a:cxn>
                  <a:cxn ang="0">
                    <a:pos x="58" y="228"/>
                  </a:cxn>
                  <a:cxn ang="0">
                    <a:pos x="66" y="228"/>
                  </a:cxn>
                  <a:cxn ang="0">
                    <a:pos x="80" y="224"/>
                  </a:cxn>
                  <a:cxn ang="0">
                    <a:pos x="84" y="206"/>
                  </a:cxn>
                  <a:cxn ang="0">
                    <a:pos x="96" y="220"/>
                  </a:cxn>
                  <a:cxn ang="0">
                    <a:pos x="106" y="252"/>
                  </a:cxn>
                  <a:cxn ang="0">
                    <a:pos x="118" y="276"/>
                  </a:cxn>
                  <a:cxn ang="0">
                    <a:pos x="122" y="286"/>
                  </a:cxn>
                  <a:cxn ang="0">
                    <a:pos x="124" y="310"/>
                  </a:cxn>
                  <a:cxn ang="0">
                    <a:pos x="128" y="318"/>
                  </a:cxn>
                  <a:cxn ang="0">
                    <a:pos x="134" y="308"/>
                  </a:cxn>
                  <a:cxn ang="0">
                    <a:pos x="134" y="292"/>
                  </a:cxn>
                  <a:cxn ang="0">
                    <a:pos x="124" y="270"/>
                  </a:cxn>
                  <a:cxn ang="0">
                    <a:pos x="108" y="252"/>
                  </a:cxn>
                  <a:cxn ang="0">
                    <a:pos x="110" y="240"/>
                  </a:cxn>
                  <a:cxn ang="0">
                    <a:pos x="112" y="228"/>
                  </a:cxn>
                  <a:cxn ang="0">
                    <a:pos x="110" y="214"/>
                  </a:cxn>
                  <a:cxn ang="0">
                    <a:pos x="94" y="196"/>
                  </a:cxn>
                  <a:cxn ang="0">
                    <a:pos x="90" y="180"/>
                  </a:cxn>
                  <a:cxn ang="0">
                    <a:pos x="94" y="168"/>
                  </a:cxn>
                  <a:cxn ang="0">
                    <a:pos x="106" y="156"/>
                  </a:cxn>
                  <a:cxn ang="0">
                    <a:pos x="124" y="144"/>
                  </a:cxn>
                  <a:cxn ang="0">
                    <a:pos x="132" y="134"/>
                  </a:cxn>
                  <a:cxn ang="0">
                    <a:pos x="132" y="128"/>
                  </a:cxn>
                  <a:cxn ang="0">
                    <a:pos x="120" y="122"/>
                  </a:cxn>
                  <a:cxn ang="0">
                    <a:pos x="108" y="116"/>
                  </a:cxn>
                  <a:cxn ang="0">
                    <a:pos x="110" y="102"/>
                  </a:cxn>
                  <a:cxn ang="0">
                    <a:pos x="104" y="96"/>
                  </a:cxn>
                  <a:cxn ang="0">
                    <a:pos x="98" y="90"/>
                  </a:cxn>
                  <a:cxn ang="0">
                    <a:pos x="94" y="82"/>
                  </a:cxn>
                  <a:cxn ang="0">
                    <a:pos x="84" y="82"/>
                  </a:cxn>
                  <a:cxn ang="0">
                    <a:pos x="78" y="76"/>
                  </a:cxn>
                  <a:cxn ang="0">
                    <a:pos x="76" y="64"/>
                  </a:cxn>
                  <a:cxn ang="0">
                    <a:pos x="82" y="52"/>
                  </a:cxn>
                  <a:cxn ang="0">
                    <a:pos x="86" y="48"/>
                  </a:cxn>
                  <a:cxn ang="0">
                    <a:pos x="84" y="28"/>
                  </a:cxn>
                  <a:cxn ang="0">
                    <a:pos x="80" y="14"/>
                  </a:cxn>
                  <a:cxn ang="0">
                    <a:pos x="72" y="12"/>
                  </a:cxn>
                  <a:cxn ang="0">
                    <a:pos x="68" y="4"/>
                  </a:cxn>
                  <a:cxn ang="0">
                    <a:pos x="62" y="0"/>
                  </a:cxn>
                  <a:cxn ang="0">
                    <a:pos x="56" y="8"/>
                  </a:cxn>
                  <a:cxn ang="0">
                    <a:pos x="56" y="20"/>
                  </a:cxn>
                  <a:cxn ang="0">
                    <a:pos x="44" y="22"/>
                  </a:cxn>
                  <a:cxn ang="0">
                    <a:pos x="30" y="34"/>
                  </a:cxn>
                  <a:cxn ang="0">
                    <a:pos x="30" y="40"/>
                  </a:cxn>
                  <a:cxn ang="0">
                    <a:pos x="26" y="60"/>
                  </a:cxn>
                  <a:cxn ang="0">
                    <a:pos x="28" y="64"/>
                  </a:cxn>
                  <a:cxn ang="0">
                    <a:pos x="28" y="70"/>
                  </a:cxn>
                  <a:cxn ang="0">
                    <a:pos x="20" y="84"/>
                  </a:cxn>
                  <a:cxn ang="0">
                    <a:pos x="16" y="82"/>
                  </a:cxn>
                  <a:cxn ang="0">
                    <a:pos x="10" y="86"/>
                  </a:cxn>
                  <a:cxn ang="0">
                    <a:pos x="12" y="100"/>
                  </a:cxn>
                  <a:cxn ang="0">
                    <a:pos x="10" y="118"/>
                  </a:cxn>
                  <a:cxn ang="0">
                    <a:pos x="2" y="124"/>
                  </a:cxn>
                  <a:cxn ang="0">
                    <a:pos x="0" y="136"/>
                  </a:cxn>
                </a:cxnLst>
                <a:rect l="0" t="0" r="r" b="b"/>
                <a:pathLst>
                  <a:path w="134" h="318">
                    <a:moveTo>
                      <a:pt x="0" y="136"/>
                    </a:moveTo>
                    <a:lnTo>
                      <a:pt x="0" y="140"/>
                    </a:lnTo>
                    <a:lnTo>
                      <a:pt x="14" y="152"/>
                    </a:lnTo>
                    <a:lnTo>
                      <a:pt x="28" y="166"/>
                    </a:lnTo>
                    <a:lnTo>
                      <a:pt x="36" y="172"/>
                    </a:lnTo>
                    <a:lnTo>
                      <a:pt x="42" y="180"/>
                    </a:lnTo>
                    <a:lnTo>
                      <a:pt x="46" y="190"/>
                    </a:lnTo>
                    <a:lnTo>
                      <a:pt x="48" y="198"/>
                    </a:lnTo>
                    <a:lnTo>
                      <a:pt x="48" y="204"/>
                    </a:lnTo>
                    <a:lnTo>
                      <a:pt x="46" y="212"/>
                    </a:lnTo>
                    <a:lnTo>
                      <a:pt x="44" y="218"/>
                    </a:lnTo>
                    <a:lnTo>
                      <a:pt x="44" y="224"/>
                    </a:lnTo>
                    <a:lnTo>
                      <a:pt x="44" y="226"/>
                    </a:lnTo>
                    <a:lnTo>
                      <a:pt x="48" y="226"/>
                    </a:lnTo>
                    <a:lnTo>
                      <a:pt x="56" y="224"/>
                    </a:lnTo>
                    <a:lnTo>
                      <a:pt x="58" y="228"/>
                    </a:lnTo>
                    <a:lnTo>
                      <a:pt x="62" y="228"/>
                    </a:lnTo>
                    <a:lnTo>
                      <a:pt x="66" y="228"/>
                    </a:lnTo>
                    <a:lnTo>
                      <a:pt x="72" y="228"/>
                    </a:lnTo>
                    <a:lnTo>
                      <a:pt x="80" y="224"/>
                    </a:lnTo>
                    <a:lnTo>
                      <a:pt x="84" y="216"/>
                    </a:lnTo>
                    <a:lnTo>
                      <a:pt x="84" y="206"/>
                    </a:lnTo>
                    <a:lnTo>
                      <a:pt x="90" y="212"/>
                    </a:lnTo>
                    <a:lnTo>
                      <a:pt x="96" y="220"/>
                    </a:lnTo>
                    <a:lnTo>
                      <a:pt x="102" y="234"/>
                    </a:lnTo>
                    <a:lnTo>
                      <a:pt x="106" y="252"/>
                    </a:lnTo>
                    <a:lnTo>
                      <a:pt x="110" y="268"/>
                    </a:lnTo>
                    <a:lnTo>
                      <a:pt x="118" y="276"/>
                    </a:lnTo>
                    <a:lnTo>
                      <a:pt x="122" y="282"/>
                    </a:lnTo>
                    <a:lnTo>
                      <a:pt x="122" y="286"/>
                    </a:lnTo>
                    <a:lnTo>
                      <a:pt x="124" y="304"/>
                    </a:lnTo>
                    <a:lnTo>
                      <a:pt x="124" y="310"/>
                    </a:lnTo>
                    <a:lnTo>
                      <a:pt x="122" y="318"/>
                    </a:lnTo>
                    <a:lnTo>
                      <a:pt x="128" y="318"/>
                    </a:lnTo>
                    <a:lnTo>
                      <a:pt x="132" y="312"/>
                    </a:lnTo>
                    <a:lnTo>
                      <a:pt x="134" y="308"/>
                    </a:lnTo>
                    <a:lnTo>
                      <a:pt x="134" y="302"/>
                    </a:lnTo>
                    <a:lnTo>
                      <a:pt x="134" y="292"/>
                    </a:lnTo>
                    <a:lnTo>
                      <a:pt x="130" y="280"/>
                    </a:lnTo>
                    <a:lnTo>
                      <a:pt x="124" y="270"/>
                    </a:lnTo>
                    <a:lnTo>
                      <a:pt x="120" y="262"/>
                    </a:lnTo>
                    <a:lnTo>
                      <a:pt x="108" y="252"/>
                    </a:lnTo>
                    <a:lnTo>
                      <a:pt x="110" y="246"/>
                    </a:lnTo>
                    <a:lnTo>
                      <a:pt x="110" y="240"/>
                    </a:lnTo>
                    <a:lnTo>
                      <a:pt x="112" y="234"/>
                    </a:lnTo>
                    <a:lnTo>
                      <a:pt x="112" y="228"/>
                    </a:lnTo>
                    <a:lnTo>
                      <a:pt x="112" y="220"/>
                    </a:lnTo>
                    <a:lnTo>
                      <a:pt x="110" y="214"/>
                    </a:lnTo>
                    <a:lnTo>
                      <a:pt x="102" y="204"/>
                    </a:lnTo>
                    <a:lnTo>
                      <a:pt x="94" y="196"/>
                    </a:lnTo>
                    <a:lnTo>
                      <a:pt x="92" y="190"/>
                    </a:lnTo>
                    <a:lnTo>
                      <a:pt x="90" y="180"/>
                    </a:lnTo>
                    <a:lnTo>
                      <a:pt x="92" y="172"/>
                    </a:lnTo>
                    <a:lnTo>
                      <a:pt x="94" y="168"/>
                    </a:lnTo>
                    <a:lnTo>
                      <a:pt x="98" y="162"/>
                    </a:lnTo>
                    <a:lnTo>
                      <a:pt x="106" y="156"/>
                    </a:lnTo>
                    <a:lnTo>
                      <a:pt x="118" y="148"/>
                    </a:lnTo>
                    <a:lnTo>
                      <a:pt x="124" y="144"/>
                    </a:lnTo>
                    <a:lnTo>
                      <a:pt x="130" y="140"/>
                    </a:lnTo>
                    <a:lnTo>
                      <a:pt x="132" y="134"/>
                    </a:lnTo>
                    <a:lnTo>
                      <a:pt x="134" y="130"/>
                    </a:lnTo>
                    <a:lnTo>
                      <a:pt x="132" y="128"/>
                    </a:lnTo>
                    <a:lnTo>
                      <a:pt x="126" y="126"/>
                    </a:lnTo>
                    <a:lnTo>
                      <a:pt x="120" y="122"/>
                    </a:lnTo>
                    <a:lnTo>
                      <a:pt x="114" y="118"/>
                    </a:lnTo>
                    <a:lnTo>
                      <a:pt x="108" y="116"/>
                    </a:lnTo>
                    <a:lnTo>
                      <a:pt x="110" y="106"/>
                    </a:lnTo>
                    <a:lnTo>
                      <a:pt x="110" y="102"/>
                    </a:lnTo>
                    <a:lnTo>
                      <a:pt x="108" y="98"/>
                    </a:lnTo>
                    <a:lnTo>
                      <a:pt x="104" y="96"/>
                    </a:lnTo>
                    <a:lnTo>
                      <a:pt x="100" y="94"/>
                    </a:lnTo>
                    <a:lnTo>
                      <a:pt x="98" y="90"/>
                    </a:lnTo>
                    <a:lnTo>
                      <a:pt x="96" y="84"/>
                    </a:lnTo>
                    <a:lnTo>
                      <a:pt x="94" y="82"/>
                    </a:lnTo>
                    <a:lnTo>
                      <a:pt x="90" y="82"/>
                    </a:lnTo>
                    <a:lnTo>
                      <a:pt x="84" y="82"/>
                    </a:lnTo>
                    <a:lnTo>
                      <a:pt x="80" y="80"/>
                    </a:lnTo>
                    <a:lnTo>
                      <a:pt x="78" y="76"/>
                    </a:lnTo>
                    <a:lnTo>
                      <a:pt x="76" y="68"/>
                    </a:lnTo>
                    <a:lnTo>
                      <a:pt x="76" y="64"/>
                    </a:lnTo>
                    <a:lnTo>
                      <a:pt x="78" y="58"/>
                    </a:lnTo>
                    <a:lnTo>
                      <a:pt x="82" y="52"/>
                    </a:lnTo>
                    <a:lnTo>
                      <a:pt x="88" y="50"/>
                    </a:lnTo>
                    <a:lnTo>
                      <a:pt x="86" y="48"/>
                    </a:lnTo>
                    <a:lnTo>
                      <a:pt x="88" y="44"/>
                    </a:lnTo>
                    <a:lnTo>
                      <a:pt x="84" y="28"/>
                    </a:lnTo>
                    <a:lnTo>
                      <a:pt x="82" y="18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2"/>
                    </a:lnTo>
                    <a:lnTo>
                      <a:pt x="72" y="10"/>
                    </a:lnTo>
                    <a:lnTo>
                      <a:pt x="68" y="4"/>
                    </a:lnTo>
                    <a:lnTo>
                      <a:pt x="66" y="2"/>
                    </a:lnTo>
                    <a:lnTo>
                      <a:pt x="62" y="0"/>
                    </a:lnTo>
                    <a:lnTo>
                      <a:pt x="56" y="0"/>
                    </a:lnTo>
                    <a:lnTo>
                      <a:pt x="56" y="8"/>
                    </a:lnTo>
                    <a:lnTo>
                      <a:pt x="54" y="14"/>
                    </a:lnTo>
                    <a:lnTo>
                      <a:pt x="56" y="20"/>
                    </a:lnTo>
                    <a:lnTo>
                      <a:pt x="50" y="20"/>
                    </a:lnTo>
                    <a:lnTo>
                      <a:pt x="44" y="22"/>
                    </a:lnTo>
                    <a:lnTo>
                      <a:pt x="36" y="28"/>
                    </a:lnTo>
                    <a:lnTo>
                      <a:pt x="30" y="34"/>
                    </a:lnTo>
                    <a:lnTo>
                      <a:pt x="28" y="36"/>
                    </a:lnTo>
                    <a:lnTo>
                      <a:pt x="30" y="40"/>
                    </a:lnTo>
                    <a:lnTo>
                      <a:pt x="32" y="42"/>
                    </a:lnTo>
                    <a:lnTo>
                      <a:pt x="26" y="60"/>
                    </a:lnTo>
                    <a:lnTo>
                      <a:pt x="26" y="62"/>
                    </a:lnTo>
                    <a:lnTo>
                      <a:pt x="28" y="64"/>
                    </a:lnTo>
                    <a:lnTo>
                      <a:pt x="30" y="64"/>
                    </a:lnTo>
                    <a:lnTo>
                      <a:pt x="28" y="70"/>
                    </a:lnTo>
                    <a:lnTo>
                      <a:pt x="26" y="74"/>
                    </a:lnTo>
                    <a:lnTo>
                      <a:pt x="20" y="84"/>
                    </a:lnTo>
                    <a:lnTo>
                      <a:pt x="18" y="84"/>
                    </a:lnTo>
                    <a:lnTo>
                      <a:pt x="16" y="82"/>
                    </a:lnTo>
                    <a:lnTo>
                      <a:pt x="12" y="86"/>
                    </a:lnTo>
                    <a:lnTo>
                      <a:pt x="10" y="86"/>
                    </a:lnTo>
                    <a:lnTo>
                      <a:pt x="12" y="92"/>
                    </a:lnTo>
                    <a:lnTo>
                      <a:pt x="12" y="100"/>
                    </a:lnTo>
                    <a:lnTo>
                      <a:pt x="10" y="110"/>
                    </a:lnTo>
                    <a:lnTo>
                      <a:pt x="10" y="118"/>
                    </a:lnTo>
                    <a:lnTo>
                      <a:pt x="4" y="118"/>
                    </a:lnTo>
                    <a:lnTo>
                      <a:pt x="2" y="124"/>
                    </a:lnTo>
                    <a:lnTo>
                      <a:pt x="0" y="130"/>
                    </a:lnTo>
                    <a:lnTo>
                      <a:pt x="0" y="13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86" name="Freeform 20">
                <a:extLst>
                  <a:ext uri="{FF2B5EF4-FFF2-40B4-BE49-F238E27FC236}">
                    <a16:creationId xmlns:a16="http://schemas.microsoft.com/office/drawing/2014/main" id="{5E28BE29-80DA-8745-BD55-31C37712D21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35124" y="4059823"/>
                <a:ext cx="118903" cy="113311"/>
              </a:xfrm>
              <a:custGeom>
                <a:avLst/>
                <a:gdLst/>
                <a:ahLst/>
                <a:cxnLst>
                  <a:cxn ang="0">
                    <a:pos x="80" y="86"/>
                  </a:cxn>
                  <a:cxn ang="0">
                    <a:pos x="74" y="88"/>
                  </a:cxn>
                  <a:cxn ang="0">
                    <a:pos x="70" y="76"/>
                  </a:cxn>
                  <a:cxn ang="0">
                    <a:pos x="58" y="72"/>
                  </a:cxn>
                  <a:cxn ang="0">
                    <a:pos x="50" y="70"/>
                  </a:cxn>
                  <a:cxn ang="0">
                    <a:pos x="46" y="66"/>
                  </a:cxn>
                  <a:cxn ang="0">
                    <a:pos x="40" y="80"/>
                  </a:cxn>
                  <a:cxn ang="0">
                    <a:pos x="26" y="86"/>
                  </a:cxn>
                  <a:cxn ang="0">
                    <a:pos x="22" y="70"/>
                  </a:cxn>
                  <a:cxn ang="0">
                    <a:pos x="20" y="58"/>
                  </a:cxn>
                  <a:cxn ang="0">
                    <a:pos x="14" y="52"/>
                  </a:cxn>
                  <a:cxn ang="0">
                    <a:pos x="16" y="40"/>
                  </a:cxn>
                  <a:cxn ang="0">
                    <a:pos x="8" y="34"/>
                  </a:cxn>
                  <a:cxn ang="0">
                    <a:pos x="6" y="28"/>
                  </a:cxn>
                  <a:cxn ang="0">
                    <a:pos x="10" y="26"/>
                  </a:cxn>
                  <a:cxn ang="0">
                    <a:pos x="10" y="18"/>
                  </a:cxn>
                  <a:cxn ang="0">
                    <a:pos x="2" y="10"/>
                  </a:cxn>
                  <a:cxn ang="0">
                    <a:pos x="0" y="4"/>
                  </a:cxn>
                  <a:cxn ang="0">
                    <a:pos x="6" y="0"/>
                  </a:cxn>
                  <a:cxn ang="0">
                    <a:pos x="24" y="10"/>
                  </a:cxn>
                  <a:cxn ang="0">
                    <a:pos x="28" y="16"/>
                  </a:cxn>
                  <a:cxn ang="0">
                    <a:pos x="28" y="22"/>
                  </a:cxn>
                  <a:cxn ang="0">
                    <a:pos x="34" y="26"/>
                  </a:cxn>
                  <a:cxn ang="0">
                    <a:pos x="46" y="26"/>
                  </a:cxn>
                  <a:cxn ang="0">
                    <a:pos x="70" y="30"/>
                  </a:cxn>
                  <a:cxn ang="0">
                    <a:pos x="56" y="56"/>
                  </a:cxn>
                  <a:cxn ang="0">
                    <a:pos x="62" y="62"/>
                  </a:cxn>
                  <a:cxn ang="0">
                    <a:pos x="68" y="56"/>
                  </a:cxn>
                  <a:cxn ang="0">
                    <a:pos x="70" y="50"/>
                  </a:cxn>
                  <a:cxn ang="0">
                    <a:pos x="78" y="66"/>
                  </a:cxn>
                  <a:cxn ang="0">
                    <a:pos x="82" y="78"/>
                  </a:cxn>
                  <a:cxn ang="0">
                    <a:pos x="82" y="82"/>
                  </a:cxn>
                </a:cxnLst>
                <a:rect l="0" t="0" r="r" b="b"/>
                <a:pathLst>
                  <a:path w="84" h="96">
                    <a:moveTo>
                      <a:pt x="82" y="82"/>
                    </a:moveTo>
                    <a:lnTo>
                      <a:pt x="80" y="86"/>
                    </a:lnTo>
                    <a:lnTo>
                      <a:pt x="78" y="96"/>
                    </a:lnTo>
                    <a:lnTo>
                      <a:pt x="74" y="88"/>
                    </a:lnTo>
                    <a:lnTo>
                      <a:pt x="72" y="84"/>
                    </a:lnTo>
                    <a:lnTo>
                      <a:pt x="70" y="76"/>
                    </a:lnTo>
                    <a:lnTo>
                      <a:pt x="64" y="70"/>
                    </a:lnTo>
                    <a:lnTo>
                      <a:pt x="58" y="72"/>
                    </a:lnTo>
                    <a:lnTo>
                      <a:pt x="52" y="72"/>
                    </a:lnTo>
                    <a:lnTo>
                      <a:pt x="50" y="70"/>
                    </a:lnTo>
                    <a:lnTo>
                      <a:pt x="48" y="68"/>
                    </a:lnTo>
                    <a:lnTo>
                      <a:pt x="46" y="66"/>
                    </a:lnTo>
                    <a:lnTo>
                      <a:pt x="46" y="72"/>
                    </a:lnTo>
                    <a:lnTo>
                      <a:pt x="40" y="80"/>
                    </a:lnTo>
                    <a:lnTo>
                      <a:pt x="32" y="84"/>
                    </a:lnTo>
                    <a:lnTo>
                      <a:pt x="26" y="86"/>
                    </a:lnTo>
                    <a:lnTo>
                      <a:pt x="24" y="76"/>
                    </a:lnTo>
                    <a:lnTo>
                      <a:pt x="22" y="70"/>
                    </a:lnTo>
                    <a:lnTo>
                      <a:pt x="22" y="62"/>
                    </a:lnTo>
                    <a:lnTo>
                      <a:pt x="20" y="58"/>
                    </a:lnTo>
                    <a:lnTo>
                      <a:pt x="18" y="54"/>
                    </a:lnTo>
                    <a:lnTo>
                      <a:pt x="14" y="52"/>
                    </a:lnTo>
                    <a:lnTo>
                      <a:pt x="14" y="50"/>
                    </a:lnTo>
                    <a:lnTo>
                      <a:pt x="16" y="40"/>
                    </a:lnTo>
                    <a:lnTo>
                      <a:pt x="10" y="36"/>
                    </a:lnTo>
                    <a:lnTo>
                      <a:pt x="8" y="34"/>
                    </a:lnTo>
                    <a:lnTo>
                      <a:pt x="6" y="30"/>
                    </a:lnTo>
                    <a:lnTo>
                      <a:pt x="6" y="28"/>
                    </a:lnTo>
                    <a:lnTo>
                      <a:pt x="8" y="26"/>
                    </a:lnTo>
                    <a:lnTo>
                      <a:pt x="10" y="26"/>
                    </a:lnTo>
                    <a:lnTo>
                      <a:pt x="12" y="22"/>
                    </a:lnTo>
                    <a:lnTo>
                      <a:pt x="10" y="18"/>
                    </a:lnTo>
                    <a:lnTo>
                      <a:pt x="6" y="14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20" y="6"/>
                    </a:lnTo>
                    <a:lnTo>
                      <a:pt x="24" y="10"/>
                    </a:lnTo>
                    <a:lnTo>
                      <a:pt x="28" y="12"/>
                    </a:lnTo>
                    <a:lnTo>
                      <a:pt x="28" y="16"/>
                    </a:lnTo>
                    <a:lnTo>
                      <a:pt x="28" y="20"/>
                    </a:lnTo>
                    <a:lnTo>
                      <a:pt x="28" y="22"/>
                    </a:lnTo>
                    <a:lnTo>
                      <a:pt x="30" y="24"/>
                    </a:lnTo>
                    <a:lnTo>
                      <a:pt x="34" y="26"/>
                    </a:lnTo>
                    <a:lnTo>
                      <a:pt x="38" y="26"/>
                    </a:lnTo>
                    <a:lnTo>
                      <a:pt x="46" y="26"/>
                    </a:lnTo>
                    <a:lnTo>
                      <a:pt x="70" y="26"/>
                    </a:lnTo>
                    <a:lnTo>
                      <a:pt x="70" y="30"/>
                    </a:lnTo>
                    <a:lnTo>
                      <a:pt x="52" y="50"/>
                    </a:lnTo>
                    <a:lnTo>
                      <a:pt x="56" y="56"/>
                    </a:lnTo>
                    <a:lnTo>
                      <a:pt x="60" y="60"/>
                    </a:lnTo>
                    <a:lnTo>
                      <a:pt x="62" y="62"/>
                    </a:lnTo>
                    <a:lnTo>
                      <a:pt x="66" y="60"/>
                    </a:lnTo>
                    <a:lnTo>
                      <a:pt x="68" y="56"/>
                    </a:lnTo>
                    <a:lnTo>
                      <a:pt x="68" y="52"/>
                    </a:lnTo>
                    <a:lnTo>
                      <a:pt x="70" y="50"/>
                    </a:lnTo>
                    <a:lnTo>
                      <a:pt x="74" y="56"/>
                    </a:lnTo>
                    <a:lnTo>
                      <a:pt x="78" y="66"/>
                    </a:lnTo>
                    <a:lnTo>
                      <a:pt x="78" y="76"/>
                    </a:lnTo>
                    <a:lnTo>
                      <a:pt x="82" y="78"/>
                    </a:lnTo>
                    <a:lnTo>
                      <a:pt x="84" y="80"/>
                    </a:lnTo>
                    <a:lnTo>
                      <a:pt x="82" y="8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87" name="Freeform 21">
                <a:extLst>
                  <a:ext uri="{FF2B5EF4-FFF2-40B4-BE49-F238E27FC236}">
                    <a16:creationId xmlns:a16="http://schemas.microsoft.com/office/drawing/2014/main" id="{48D4C67F-7286-3149-87F0-28D8FD23B92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13557" y="3858248"/>
                <a:ext cx="610730" cy="595180"/>
              </a:xfrm>
              <a:custGeom>
                <a:avLst/>
                <a:gdLst/>
                <a:ahLst/>
                <a:cxnLst>
                  <a:cxn ang="0">
                    <a:pos x="428" y="152"/>
                  </a:cxn>
                  <a:cxn ang="0">
                    <a:pos x="408" y="172"/>
                  </a:cxn>
                  <a:cxn ang="0">
                    <a:pos x="408" y="196"/>
                  </a:cxn>
                  <a:cxn ang="0">
                    <a:pos x="394" y="214"/>
                  </a:cxn>
                  <a:cxn ang="0">
                    <a:pos x="388" y="250"/>
                  </a:cxn>
                  <a:cxn ang="0">
                    <a:pos x="374" y="226"/>
                  </a:cxn>
                  <a:cxn ang="0">
                    <a:pos x="362" y="232"/>
                  </a:cxn>
                  <a:cxn ang="0">
                    <a:pos x="370" y="196"/>
                  </a:cxn>
                  <a:cxn ang="0">
                    <a:pos x="328" y="192"/>
                  </a:cxn>
                  <a:cxn ang="0">
                    <a:pos x="320" y="176"/>
                  </a:cxn>
                  <a:cxn ang="0">
                    <a:pos x="302" y="180"/>
                  </a:cxn>
                  <a:cxn ang="0">
                    <a:pos x="308" y="196"/>
                  </a:cxn>
                  <a:cxn ang="0">
                    <a:pos x="316" y="210"/>
                  </a:cxn>
                  <a:cxn ang="0">
                    <a:pos x="322" y="232"/>
                  </a:cxn>
                  <a:cxn ang="0">
                    <a:pos x="310" y="256"/>
                  </a:cxn>
                  <a:cxn ang="0">
                    <a:pos x="292" y="288"/>
                  </a:cxn>
                  <a:cxn ang="0">
                    <a:pos x="266" y="306"/>
                  </a:cxn>
                  <a:cxn ang="0">
                    <a:pos x="222" y="360"/>
                  </a:cxn>
                  <a:cxn ang="0">
                    <a:pos x="198" y="382"/>
                  </a:cxn>
                  <a:cxn ang="0">
                    <a:pos x="206" y="426"/>
                  </a:cxn>
                  <a:cxn ang="0">
                    <a:pos x="204" y="450"/>
                  </a:cxn>
                  <a:cxn ang="0">
                    <a:pos x="194" y="472"/>
                  </a:cxn>
                  <a:cxn ang="0">
                    <a:pos x="186" y="490"/>
                  </a:cxn>
                  <a:cxn ang="0">
                    <a:pos x="170" y="502"/>
                  </a:cxn>
                  <a:cxn ang="0">
                    <a:pos x="142" y="466"/>
                  </a:cxn>
                  <a:cxn ang="0">
                    <a:pos x="110" y="388"/>
                  </a:cxn>
                  <a:cxn ang="0">
                    <a:pos x="76" y="284"/>
                  </a:cxn>
                  <a:cxn ang="0">
                    <a:pos x="66" y="258"/>
                  </a:cxn>
                  <a:cxn ang="0">
                    <a:pos x="44" y="276"/>
                  </a:cxn>
                  <a:cxn ang="0">
                    <a:pos x="20" y="246"/>
                  </a:cxn>
                  <a:cxn ang="0">
                    <a:pos x="24" y="240"/>
                  </a:cxn>
                  <a:cxn ang="0">
                    <a:pos x="0" y="220"/>
                  </a:cxn>
                  <a:cxn ang="0">
                    <a:pos x="12" y="210"/>
                  </a:cxn>
                  <a:cxn ang="0">
                    <a:pos x="38" y="204"/>
                  </a:cxn>
                  <a:cxn ang="0">
                    <a:pos x="20" y="178"/>
                  </a:cxn>
                  <a:cxn ang="0">
                    <a:pos x="8" y="160"/>
                  </a:cxn>
                  <a:cxn ang="0">
                    <a:pos x="26" y="144"/>
                  </a:cxn>
                  <a:cxn ang="0">
                    <a:pos x="52" y="124"/>
                  </a:cxn>
                  <a:cxn ang="0">
                    <a:pos x="68" y="92"/>
                  </a:cxn>
                  <a:cxn ang="0">
                    <a:pos x="78" y="66"/>
                  </a:cxn>
                  <a:cxn ang="0">
                    <a:pos x="52" y="34"/>
                  </a:cxn>
                  <a:cxn ang="0">
                    <a:pos x="62" y="20"/>
                  </a:cxn>
                  <a:cxn ang="0">
                    <a:pos x="88" y="18"/>
                  </a:cxn>
                  <a:cxn ang="0">
                    <a:pos x="128" y="0"/>
                  </a:cxn>
                  <a:cxn ang="0">
                    <a:pos x="140" y="16"/>
                  </a:cxn>
                  <a:cxn ang="0">
                    <a:pos x="134" y="48"/>
                  </a:cxn>
                  <a:cxn ang="0">
                    <a:pos x="134" y="68"/>
                  </a:cxn>
                  <a:cxn ang="0">
                    <a:pos x="156" y="88"/>
                  </a:cxn>
                  <a:cxn ang="0">
                    <a:pos x="168" y="126"/>
                  </a:cxn>
                  <a:cxn ang="0">
                    <a:pos x="220" y="154"/>
                  </a:cxn>
                  <a:cxn ang="0">
                    <a:pos x="248" y="164"/>
                  </a:cxn>
                  <a:cxn ang="0">
                    <a:pos x="298" y="168"/>
                  </a:cxn>
                  <a:cxn ang="0">
                    <a:pos x="294" y="148"/>
                  </a:cxn>
                  <a:cxn ang="0">
                    <a:pos x="308" y="158"/>
                  </a:cxn>
                  <a:cxn ang="0">
                    <a:pos x="348" y="166"/>
                  </a:cxn>
                  <a:cxn ang="0">
                    <a:pos x="364" y="140"/>
                  </a:cxn>
                  <a:cxn ang="0">
                    <a:pos x="394" y="120"/>
                  </a:cxn>
                  <a:cxn ang="0">
                    <a:pos x="406" y="116"/>
                  </a:cxn>
                  <a:cxn ang="0">
                    <a:pos x="424" y="134"/>
                  </a:cxn>
                </a:cxnLst>
                <a:rect l="0" t="0" r="r" b="b"/>
                <a:pathLst>
                  <a:path w="434" h="502">
                    <a:moveTo>
                      <a:pt x="434" y="132"/>
                    </a:moveTo>
                    <a:lnTo>
                      <a:pt x="434" y="140"/>
                    </a:lnTo>
                    <a:lnTo>
                      <a:pt x="432" y="146"/>
                    </a:lnTo>
                    <a:lnTo>
                      <a:pt x="434" y="152"/>
                    </a:lnTo>
                    <a:lnTo>
                      <a:pt x="428" y="152"/>
                    </a:lnTo>
                    <a:lnTo>
                      <a:pt x="422" y="154"/>
                    </a:lnTo>
                    <a:lnTo>
                      <a:pt x="414" y="160"/>
                    </a:lnTo>
                    <a:lnTo>
                      <a:pt x="408" y="166"/>
                    </a:lnTo>
                    <a:lnTo>
                      <a:pt x="406" y="168"/>
                    </a:lnTo>
                    <a:lnTo>
                      <a:pt x="408" y="172"/>
                    </a:lnTo>
                    <a:lnTo>
                      <a:pt x="410" y="174"/>
                    </a:lnTo>
                    <a:lnTo>
                      <a:pt x="404" y="192"/>
                    </a:lnTo>
                    <a:lnTo>
                      <a:pt x="404" y="194"/>
                    </a:lnTo>
                    <a:lnTo>
                      <a:pt x="406" y="196"/>
                    </a:lnTo>
                    <a:lnTo>
                      <a:pt x="408" y="196"/>
                    </a:lnTo>
                    <a:lnTo>
                      <a:pt x="406" y="202"/>
                    </a:lnTo>
                    <a:lnTo>
                      <a:pt x="404" y="206"/>
                    </a:lnTo>
                    <a:lnTo>
                      <a:pt x="398" y="216"/>
                    </a:lnTo>
                    <a:lnTo>
                      <a:pt x="396" y="216"/>
                    </a:lnTo>
                    <a:lnTo>
                      <a:pt x="394" y="214"/>
                    </a:lnTo>
                    <a:lnTo>
                      <a:pt x="390" y="218"/>
                    </a:lnTo>
                    <a:lnTo>
                      <a:pt x="388" y="218"/>
                    </a:lnTo>
                    <a:lnTo>
                      <a:pt x="390" y="222"/>
                    </a:lnTo>
                    <a:lnTo>
                      <a:pt x="390" y="226"/>
                    </a:lnTo>
                    <a:lnTo>
                      <a:pt x="388" y="250"/>
                    </a:lnTo>
                    <a:lnTo>
                      <a:pt x="384" y="250"/>
                    </a:lnTo>
                    <a:lnTo>
                      <a:pt x="382" y="248"/>
                    </a:lnTo>
                    <a:lnTo>
                      <a:pt x="380" y="246"/>
                    </a:lnTo>
                    <a:lnTo>
                      <a:pt x="378" y="236"/>
                    </a:lnTo>
                    <a:lnTo>
                      <a:pt x="374" y="226"/>
                    </a:lnTo>
                    <a:lnTo>
                      <a:pt x="370" y="220"/>
                    </a:lnTo>
                    <a:lnTo>
                      <a:pt x="368" y="222"/>
                    </a:lnTo>
                    <a:lnTo>
                      <a:pt x="368" y="226"/>
                    </a:lnTo>
                    <a:lnTo>
                      <a:pt x="366" y="230"/>
                    </a:lnTo>
                    <a:lnTo>
                      <a:pt x="362" y="232"/>
                    </a:lnTo>
                    <a:lnTo>
                      <a:pt x="360" y="230"/>
                    </a:lnTo>
                    <a:lnTo>
                      <a:pt x="356" y="226"/>
                    </a:lnTo>
                    <a:lnTo>
                      <a:pt x="352" y="220"/>
                    </a:lnTo>
                    <a:lnTo>
                      <a:pt x="370" y="200"/>
                    </a:lnTo>
                    <a:lnTo>
                      <a:pt x="370" y="196"/>
                    </a:lnTo>
                    <a:lnTo>
                      <a:pt x="346" y="196"/>
                    </a:lnTo>
                    <a:lnTo>
                      <a:pt x="338" y="196"/>
                    </a:lnTo>
                    <a:lnTo>
                      <a:pt x="334" y="196"/>
                    </a:lnTo>
                    <a:lnTo>
                      <a:pt x="330" y="194"/>
                    </a:lnTo>
                    <a:lnTo>
                      <a:pt x="328" y="192"/>
                    </a:lnTo>
                    <a:lnTo>
                      <a:pt x="328" y="190"/>
                    </a:lnTo>
                    <a:lnTo>
                      <a:pt x="328" y="186"/>
                    </a:lnTo>
                    <a:lnTo>
                      <a:pt x="328" y="182"/>
                    </a:lnTo>
                    <a:lnTo>
                      <a:pt x="324" y="180"/>
                    </a:lnTo>
                    <a:lnTo>
                      <a:pt x="320" y="176"/>
                    </a:lnTo>
                    <a:lnTo>
                      <a:pt x="306" y="170"/>
                    </a:lnTo>
                    <a:lnTo>
                      <a:pt x="302" y="172"/>
                    </a:lnTo>
                    <a:lnTo>
                      <a:pt x="300" y="174"/>
                    </a:lnTo>
                    <a:lnTo>
                      <a:pt x="300" y="176"/>
                    </a:lnTo>
                    <a:lnTo>
                      <a:pt x="302" y="180"/>
                    </a:lnTo>
                    <a:lnTo>
                      <a:pt x="306" y="184"/>
                    </a:lnTo>
                    <a:lnTo>
                      <a:pt x="310" y="188"/>
                    </a:lnTo>
                    <a:lnTo>
                      <a:pt x="312" y="192"/>
                    </a:lnTo>
                    <a:lnTo>
                      <a:pt x="310" y="196"/>
                    </a:lnTo>
                    <a:lnTo>
                      <a:pt x="308" y="196"/>
                    </a:lnTo>
                    <a:lnTo>
                      <a:pt x="306" y="198"/>
                    </a:lnTo>
                    <a:lnTo>
                      <a:pt x="306" y="200"/>
                    </a:lnTo>
                    <a:lnTo>
                      <a:pt x="308" y="204"/>
                    </a:lnTo>
                    <a:lnTo>
                      <a:pt x="310" y="206"/>
                    </a:lnTo>
                    <a:lnTo>
                      <a:pt x="316" y="210"/>
                    </a:lnTo>
                    <a:lnTo>
                      <a:pt x="314" y="220"/>
                    </a:lnTo>
                    <a:lnTo>
                      <a:pt x="314" y="222"/>
                    </a:lnTo>
                    <a:lnTo>
                      <a:pt x="318" y="224"/>
                    </a:lnTo>
                    <a:lnTo>
                      <a:pt x="320" y="228"/>
                    </a:lnTo>
                    <a:lnTo>
                      <a:pt x="322" y="232"/>
                    </a:lnTo>
                    <a:lnTo>
                      <a:pt x="322" y="240"/>
                    </a:lnTo>
                    <a:lnTo>
                      <a:pt x="324" y="246"/>
                    </a:lnTo>
                    <a:lnTo>
                      <a:pt x="326" y="256"/>
                    </a:lnTo>
                    <a:lnTo>
                      <a:pt x="318" y="256"/>
                    </a:lnTo>
                    <a:lnTo>
                      <a:pt x="310" y="256"/>
                    </a:lnTo>
                    <a:lnTo>
                      <a:pt x="312" y="256"/>
                    </a:lnTo>
                    <a:lnTo>
                      <a:pt x="302" y="260"/>
                    </a:lnTo>
                    <a:lnTo>
                      <a:pt x="298" y="266"/>
                    </a:lnTo>
                    <a:lnTo>
                      <a:pt x="296" y="282"/>
                    </a:lnTo>
                    <a:lnTo>
                      <a:pt x="292" y="288"/>
                    </a:lnTo>
                    <a:lnTo>
                      <a:pt x="286" y="290"/>
                    </a:lnTo>
                    <a:lnTo>
                      <a:pt x="280" y="292"/>
                    </a:lnTo>
                    <a:lnTo>
                      <a:pt x="272" y="296"/>
                    </a:lnTo>
                    <a:lnTo>
                      <a:pt x="270" y="300"/>
                    </a:lnTo>
                    <a:lnTo>
                      <a:pt x="266" y="306"/>
                    </a:lnTo>
                    <a:lnTo>
                      <a:pt x="260" y="318"/>
                    </a:lnTo>
                    <a:lnTo>
                      <a:pt x="246" y="334"/>
                    </a:lnTo>
                    <a:lnTo>
                      <a:pt x="232" y="352"/>
                    </a:lnTo>
                    <a:lnTo>
                      <a:pt x="226" y="358"/>
                    </a:lnTo>
                    <a:lnTo>
                      <a:pt x="222" y="360"/>
                    </a:lnTo>
                    <a:lnTo>
                      <a:pt x="212" y="364"/>
                    </a:lnTo>
                    <a:lnTo>
                      <a:pt x="206" y="366"/>
                    </a:lnTo>
                    <a:lnTo>
                      <a:pt x="202" y="370"/>
                    </a:lnTo>
                    <a:lnTo>
                      <a:pt x="200" y="376"/>
                    </a:lnTo>
                    <a:lnTo>
                      <a:pt x="198" y="382"/>
                    </a:lnTo>
                    <a:lnTo>
                      <a:pt x="200" y="388"/>
                    </a:lnTo>
                    <a:lnTo>
                      <a:pt x="202" y="398"/>
                    </a:lnTo>
                    <a:lnTo>
                      <a:pt x="206" y="406"/>
                    </a:lnTo>
                    <a:lnTo>
                      <a:pt x="208" y="416"/>
                    </a:lnTo>
                    <a:lnTo>
                      <a:pt x="206" y="426"/>
                    </a:lnTo>
                    <a:lnTo>
                      <a:pt x="204" y="432"/>
                    </a:lnTo>
                    <a:lnTo>
                      <a:pt x="202" y="436"/>
                    </a:lnTo>
                    <a:lnTo>
                      <a:pt x="202" y="442"/>
                    </a:lnTo>
                    <a:lnTo>
                      <a:pt x="202" y="446"/>
                    </a:lnTo>
                    <a:lnTo>
                      <a:pt x="204" y="450"/>
                    </a:lnTo>
                    <a:lnTo>
                      <a:pt x="206" y="452"/>
                    </a:lnTo>
                    <a:lnTo>
                      <a:pt x="206" y="456"/>
                    </a:lnTo>
                    <a:lnTo>
                      <a:pt x="204" y="464"/>
                    </a:lnTo>
                    <a:lnTo>
                      <a:pt x="198" y="468"/>
                    </a:lnTo>
                    <a:lnTo>
                      <a:pt x="194" y="472"/>
                    </a:lnTo>
                    <a:lnTo>
                      <a:pt x="192" y="478"/>
                    </a:lnTo>
                    <a:lnTo>
                      <a:pt x="194" y="484"/>
                    </a:lnTo>
                    <a:lnTo>
                      <a:pt x="196" y="486"/>
                    </a:lnTo>
                    <a:lnTo>
                      <a:pt x="188" y="488"/>
                    </a:lnTo>
                    <a:lnTo>
                      <a:pt x="186" y="490"/>
                    </a:lnTo>
                    <a:lnTo>
                      <a:pt x="184" y="492"/>
                    </a:lnTo>
                    <a:lnTo>
                      <a:pt x="182" y="496"/>
                    </a:lnTo>
                    <a:lnTo>
                      <a:pt x="178" y="500"/>
                    </a:lnTo>
                    <a:lnTo>
                      <a:pt x="174" y="502"/>
                    </a:lnTo>
                    <a:lnTo>
                      <a:pt x="170" y="502"/>
                    </a:lnTo>
                    <a:lnTo>
                      <a:pt x="164" y="500"/>
                    </a:lnTo>
                    <a:lnTo>
                      <a:pt x="160" y="496"/>
                    </a:lnTo>
                    <a:lnTo>
                      <a:pt x="154" y="490"/>
                    </a:lnTo>
                    <a:lnTo>
                      <a:pt x="150" y="482"/>
                    </a:lnTo>
                    <a:lnTo>
                      <a:pt x="142" y="466"/>
                    </a:lnTo>
                    <a:lnTo>
                      <a:pt x="138" y="450"/>
                    </a:lnTo>
                    <a:lnTo>
                      <a:pt x="134" y="438"/>
                    </a:lnTo>
                    <a:lnTo>
                      <a:pt x="126" y="420"/>
                    </a:lnTo>
                    <a:lnTo>
                      <a:pt x="118" y="404"/>
                    </a:lnTo>
                    <a:lnTo>
                      <a:pt x="110" y="388"/>
                    </a:lnTo>
                    <a:lnTo>
                      <a:pt x="100" y="360"/>
                    </a:lnTo>
                    <a:lnTo>
                      <a:pt x="86" y="332"/>
                    </a:lnTo>
                    <a:lnTo>
                      <a:pt x="82" y="316"/>
                    </a:lnTo>
                    <a:lnTo>
                      <a:pt x="78" y="302"/>
                    </a:lnTo>
                    <a:lnTo>
                      <a:pt x="76" y="284"/>
                    </a:lnTo>
                    <a:lnTo>
                      <a:pt x="76" y="268"/>
                    </a:lnTo>
                    <a:lnTo>
                      <a:pt x="74" y="260"/>
                    </a:lnTo>
                    <a:lnTo>
                      <a:pt x="72" y="256"/>
                    </a:lnTo>
                    <a:lnTo>
                      <a:pt x="68" y="248"/>
                    </a:lnTo>
                    <a:lnTo>
                      <a:pt x="66" y="258"/>
                    </a:lnTo>
                    <a:lnTo>
                      <a:pt x="62" y="268"/>
                    </a:lnTo>
                    <a:lnTo>
                      <a:pt x="58" y="276"/>
                    </a:lnTo>
                    <a:lnTo>
                      <a:pt x="54" y="278"/>
                    </a:lnTo>
                    <a:lnTo>
                      <a:pt x="50" y="278"/>
                    </a:lnTo>
                    <a:lnTo>
                      <a:pt x="44" y="276"/>
                    </a:lnTo>
                    <a:lnTo>
                      <a:pt x="38" y="274"/>
                    </a:lnTo>
                    <a:lnTo>
                      <a:pt x="28" y="266"/>
                    </a:lnTo>
                    <a:lnTo>
                      <a:pt x="20" y="256"/>
                    </a:lnTo>
                    <a:lnTo>
                      <a:pt x="14" y="248"/>
                    </a:lnTo>
                    <a:lnTo>
                      <a:pt x="20" y="246"/>
                    </a:lnTo>
                    <a:lnTo>
                      <a:pt x="24" y="244"/>
                    </a:lnTo>
                    <a:lnTo>
                      <a:pt x="30" y="240"/>
                    </a:lnTo>
                    <a:lnTo>
                      <a:pt x="32" y="234"/>
                    </a:lnTo>
                    <a:lnTo>
                      <a:pt x="24" y="238"/>
                    </a:lnTo>
                    <a:lnTo>
                      <a:pt x="24" y="240"/>
                    </a:lnTo>
                    <a:lnTo>
                      <a:pt x="20" y="242"/>
                    </a:lnTo>
                    <a:lnTo>
                      <a:pt x="14" y="238"/>
                    </a:lnTo>
                    <a:lnTo>
                      <a:pt x="8" y="232"/>
                    </a:lnTo>
                    <a:lnTo>
                      <a:pt x="2" y="224"/>
                    </a:lnTo>
                    <a:lnTo>
                      <a:pt x="0" y="220"/>
                    </a:lnTo>
                    <a:lnTo>
                      <a:pt x="0" y="214"/>
                    </a:lnTo>
                    <a:lnTo>
                      <a:pt x="2" y="212"/>
                    </a:lnTo>
                    <a:lnTo>
                      <a:pt x="4" y="210"/>
                    </a:lnTo>
                    <a:lnTo>
                      <a:pt x="8" y="210"/>
                    </a:lnTo>
                    <a:lnTo>
                      <a:pt x="12" y="210"/>
                    </a:lnTo>
                    <a:lnTo>
                      <a:pt x="16" y="212"/>
                    </a:lnTo>
                    <a:lnTo>
                      <a:pt x="20" y="214"/>
                    </a:lnTo>
                    <a:lnTo>
                      <a:pt x="30" y="212"/>
                    </a:lnTo>
                    <a:lnTo>
                      <a:pt x="36" y="208"/>
                    </a:lnTo>
                    <a:lnTo>
                      <a:pt x="38" y="204"/>
                    </a:lnTo>
                    <a:lnTo>
                      <a:pt x="36" y="196"/>
                    </a:lnTo>
                    <a:lnTo>
                      <a:pt x="32" y="192"/>
                    </a:lnTo>
                    <a:lnTo>
                      <a:pt x="24" y="184"/>
                    </a:lnTo>
                    <a:lnTo>
                      <a:pt x="22" y="182"/>
                    </a:lnTo>
                    <a:lnTo>
                      <a:pt x="20" y="178"/>
                    </a:lnTo>
                    <a:lnTo>
                      <a:pt x="20" y="170"/>
                    </a:lnTo>
                    <a:lnTo>
                      <a:pt x="18" y="168"/>
                    </a:lnTo>
                    <a:lnTo>
                      <a:pt x="14" y="168"/>
                    </a:lnTo>
                    <a:lnTo>
                      <a:pt x="10" y="164"/>
                    </a:lnTo>
                    <a:lnTo>
                      <a:pt x="8" y="160"/>
                    </a:lnTo>
                    <a:lnTo>
                      <a:pt x="10" y="156"/>
                    </a:lnTo>
                    <a:lnTo>
                      <a:pt x="14" y="150"/>
                    </a:lnTo>
                    <a:lnTo>
                      <a:pt x="18" y="144"/>
                    </a:lnTo>
                    <a:lnTo>
                      <a:pt x="22" y="142"/>
                    </a:lnTo>
                    <a:lnTo>
                      <a:pt x="26" y="144"/>
                    </a:lnTo>
                    <a:lnTo>
                      <a:pt x="30" y="146"/>
                    </a:lnTo>
                    <a:lnTo>
                      <a:pt x="34" y="146"/>
                    </a:lnTo>
                    <a:lnTo>
                      <a:pt x="38" y="142"/>
                    </a:lnTo>
                    <a:lnTo>
                      <a:pt x="44" y="136"/>
                    </a:lnTo>
                    <a:lnTo>
                      <a:pt x="52" y="124"/>
                    </a:lnTo>
                    <a:lnTo>
                      <a:pt x="56" y="118"/>
                    </a:lnTo>
                    <a:lnTo>
                      <a:pt x="58" y="110"/>
                    </a:lnTo>
                    <a:lnTo>
                      <a:pt x="62" y="104"/>
                    </a:lnTo>
                    <a:lnTo>
                      <a:pt x="66" y="98"/>
                    </a:lnTo>
                    <a:lnTo>
                      <a:pt x="68" y="92"/>
                    </a:lnTo>
                    <a:lnTo>
                      <a:pt x="72" y="88"/>
                    </a:lnTo>
                    <a:lnTo>
                      <a:pt x="72" y="74"/>
                    </a:lnTo>
                    <a:lnTo>
                      <a:pt x="74" y="70"/>
                    </a:lnTo>
                    <a:lnTo>
                      <a:pt x="78" y="68"/>
                    </a:lnTo>
                    <a:lnTo>
                      <a:pt x="78" y="66"/>
                    </a:lnTo>
                    <a:lnTo>
                      <a:pt x="80" y="62"/>
                    </a:lnTo>
                    <a:lnTo>
                      <a:pt x="72" y="58"/>
                    </a:lnTo>
                    <a:lnTo>
                      <a:pt x="62" y="50"/>
                    </a:lnTo>
                    <a:lnTo>
                      <a:pt x="54" y="38"/>
                    </a:lnTo>
                    <a:lnTo>
                      <a:pt x="52" y="34"/>
                    </a:lnTo>
                    <a:lnTo>
                      <a:pt x="52" y="30"/>
                    </a:lnTo>
                    <a:lnTo>
                      <a:pt x="50" y="28"/>
                    </a:lnTo>
                    <a:lnTo>
                      <a:pt x="54" y="22"/>
                    </a:lnTo>
                    <a:lnTo>
                      <a:pt x="58" y="18"/>
                    </a:lnTo>
                    <a:lnTo>
                      <a:pt x="62" y="20"/>
                    </a:lnTo>
                    <a:lnTo>
                      <a:pt x="66" y="22"/>
                    </a:lnTo>
                    <a:lnTo>
                      <a:pt x="68" y="22"/>
                    </a:lnTo>
                    <a:lnTo>
                      <a:pt x="72" y="24"/>
                    </a:lnTo>
                    <a:lnTo>
                      <a:pt x="80" y="22"/>
                    </a:lnTo>
                    <a:lnTo>
                      <a:pt x="88" y="18"/>
                    </a:lnTo>
                    <a:lnTo>
                      <a:pt x="98" y="10"/>
                    </a:lnTo>
                    <a:lnTo>
                      <a:pt x="108" y="4"/>
                    </a:lnTo>
                    <a:lnTo>
                      <a:pt x="114" y="0"/>
                    </a:lnTo>
                    <a:lnTo>
                      <a:pt x="120" y="0"/>
                    </a:lnTo>
                    <a:lnTo>
                      <a:pt x="128" y="0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42" y="6"/>
                    </a:lnTo>
                    <a:lnTo>
                      <a:pt x="142" y="12"/>
                    </a:lnTo>
                    <a:lnTo>
                      <a:pt x="140" y="16"/>
                    </a:lnTo>
                    <a:lnTo>
                      <a:pt x="134" y="24"/>
                    </a:lnTo>
                    <a:lnTo>
                      <a:pt x="132" y="32"/>
                    </a:lnTo>
                    <a:lnTo>
                      <a:pt x="130" y="38"/>
                    </a:lnTo>
                    <a:lnTo>
                      <a:pt x="132" y="42"/>
                    </a:lnTo>
                    <a:lnTo>
                      <a:pt x="134" y="48"/>
                    </a:lnTo>
                    <a:lnTo>
                      <a:pt x="142" y="56"/>
                    </a:lnTo>
                    <a:lnTo>
                      <a:pt x="140" y="58"/>
                    </a:lnTo>
                    <a:lnTo>
                      <a:pt x="138" y="58"/>
                    </a:lnTo>
                    <a:lnTo>
                      <a:pt x="132" y="60"/>
                    </a:lnTo>
                    <a:lnTo>
                      <a:pt x="134" y="68"/>
                    </a:lnTo>
                    <a:lnTo>
                      <a:pt x="134" y="72"/>
                    </a:lnTo>
                    <a:lnTo>
                      <a:pt x="136" y="76"/>
                    </a:lnTo>
                    <a:lnTo>
                      <a:pt x="138" y="80"/>
                    </a:lnTo>
                    <a:lnTo>
                      <a:pt x="146" y="84"/>
                    </a:lnTo>
                    <a:lnTo>
                      <a:pt x="156" y="88"/>
                    </a:lnTo>
                    <a:lnTo>
                      <a:pt x="164" y="96"/>
                    </a:lnTo>
                    <a:lnTo>
                      <a:pt x="172" y="104"/>
                    </a:lnTo>
                    <a:lnTo>
                      <a:pt x="168" y="112"/>
                    </a:lnTo>
                    <a:lnTo>
                      <a:pt x="166" y="122"/>
                    </a:lnTo>
                    <a:lnTo>
                      <a:pt x="168" y="126"/>
                    </a:lnTo>
                    <a:lnTo>
                      <a:pt x="170" y="128"/>
                    </a:lnTo>
                    <a:lnTo>
                      <a:pt x="176" y="132"/>
                    </a:lnTo>
                    <a:lnTo>
                      <a:pt x="198" y="142"/>
                    </a:lnTo>
                    <a:lnTo>
                      <a:pt x="210" y="150"/>
                    </a:lnTo>
                    <a:lnTo>
                      <a:pt x="220" y="154"/>
                    </a:lnTo>
                    <a:lnTo>
                      <a:pt x="230" y="150"/>
                    </a:lnTo>
                    <a:lnTo>
                      <a:pt x="234" y="152"/>
                    </a:lnTo>
                    <a:lnTo>
                      <a:pt x="238" y="152"/>
                    </a:lnTo>
                    <a:lnTo>
                      <a:pt x="244" y="158"/>
                    </a:lnTo>
                    <a:lnTo>
                      <a:pt x="248" y="164"/>
                    </a:lnTo>
                    <a:lnTo>
                      <a:pt x="264" y="168"/>
                    </a:lnTo>
                    <a:lnTo>
                      <a:pt x="278" y="170"/>
                    </a:lnTo>
                    <a:lnTo>
                      <a:pt x="288" y="170"/>
                    </a:lnTo>
                    <a:lnTo>
                      <a:pt x="296" y="170"/>
                    </a:lnTo>
                    <a:lnTo>
                      <a:pt x="298" y="168"/>
                    </a:lnTo>
                    <a:lnTo>
                      <a:pt x="298" y="166"/>
                    </a:lnTo>
                    <a:lnTo>
                      <a:pt x="298" y="162"/>
                    </a:lnTo>
                    <a:lnTo>
                      <a:pt x="296" y="158"/>
                    </a:lnTo>
                    <a:lnTo>
                      <a:pt x="294" y="154"/>
                    </a:lnTo>
                    <a:lnTo>
                      <a:pt x="294" y="148"/>
                    </a:lnTo>
                    <a:lnTo>
                      <a:pt x="294" y="144"/>
                    </a:lnTo>
                    <a:lnTo>
                      <a:pt x="298" y="142"/>
                    </a:lnTo>
                    <a:lnTo>
                      <a:pt x="304" y="140"/>
                    </a:lnTo>
                    <a:lnTo>
                      <a:pt x="306" y="148"/>
                    </a:lnTo>
                    <a:lnTo>
                      <a:pt x="308" y="158"/>
                    </a:lnTo>
                    <a:lnTo>
                      <a:pt x="314" y="164"/>
                    </a:lnTo>
                    <a:lnTo>
                      <a:pt x="318" y="166"/>
                    </a:lnTo>
                    <a:lnTo>
                      <a:pt x="322" y="166"/>
                    </a:lnTo>
                    <a:lnTo>
                      <a:pt x="342" y="166"/>
                    </a:lnTo>
                    <a:lnTo>
                      <a:pt x="348" y="166"/>
                    </a:lnTo>
                    <a:lnTo>
                      <a:pt x="352" y="164"/>
                    </a:lnTo>
                    <a:lnTo>
                      <a:pt x="354" y="162"/>
                    </a:lnTo>
                    <a:lnTo>
                      <a:pt x="358" y="158"/>
                    </a:lnTo>
                    <a:lnTo>
                      <a:pt x="360" y="150"/>
                    </a:lnTo>
                    <a:lnTo>
                      <a:pt x="364" y="140"/>
                    </a:lnTo>
                    <a:lnTo>
                      <a:pt x="368" y="134"/>
                    </a:lnTo>
                    <a:lnTo>
                      <a:pt x="376" y="126"/>
                    </a:lnTo>
                    <a:lnTo>
                      <a:pt x="382" y="122"/>
                    </a:lnTo>
                    <a:lnTo>
                      <a:pt x="392" y="118"/>
                    </a:lnTo>
                    <a:lnTo>
                      <a:pt x="394" y="120"/>
                    </a:lnTo>
                    <a:lnTo>
                      <a:pt x="396" y="120"/>
                    </a:lnTo>
                    <a:lnTo>
                      <a:pt x="400" y="122"/>
                    </a:lnTo>
                    <a:lnTo>
                      <a:pt x="402" y="120"/>
                    </a:lnTo>
                    <a:lnTo>
                      <a:pt x="406" y="118"/>
                    </a:lnTo>
                    <a:lnTo>
                      <a:pt x="406" y="116"/>
                    </a:lnTo>
                    <a:lnTo>
                      <a:pt x="412" y="116"/>
                    </a:lnTo>
                    <a:lnTo>
                      <a:pt x="420" y="124"/>
                    </a:lnTo>
                    <a:lnTo>
                      <a:pt x="420" y="128"/>
                    </a:lnTo>
                    <a:lnTo>
                      <a:pt x="420" y="130"/>
                    </a:lnTo>
                    <a:lnTo>
                      <a:pt x="424" y="134"/>
                    </a:lnTo>
                    <a:lnTo>
                      <a:pt x="430" y="136"/>
                    </a:lnTo>
                    <a:lnTo>
                      <a:pt x="434" y="136"/>
                    </a:lnTo>
                    <a:lnTo>
                      <a:pt x="434" y="13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88" name="Freeform 22">
                <a:extLst>
                  <a:ext uri="{FF2B5EF4-FFF2-40B4-BE49-F238E27FC236}">
                    <a16:creationId xmlns:a16="http://schemas.microsoft.com/office/drawing/2014/main" id="{E51FECEC-0443-454C-81B7-43A2C8DFC60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43231" y="4022847"/>
                <a:ext cx="70261" cy="32204"/>
              </a:xfrm>
              <a:custGeom>
                <a:avLst/>
                <a:gdLst/>
                <a:ahLst/>
                <a:cxnLst>
                  <a:cxn ang="0">
                    <a:pos x="50" y="20"/>
                  </a:cxn>
                  <a:cxn ang="0">
                    <a:pos x="46" y="14"/>
                  </a:cxn>
                  <a:cxn ang="0">
                    <a:pos x="36" y="6"/>
                  </a:cxn>
                  <a:cxn ang="0">
                    <a:pos x="26" y="2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2" y="20"/>
                  </a:cxn>
                  <a:cxn ang="0">
                    <a:pos x="10" y="28"/>
                  </a:cxn>
                  <a:cxn ang="0">
                    <a:pos x="16" y="28"/>
                  </a:cxn>
                  <a:cxn ang="0">
                    <a:pos x="36" y="28"/>
                  </a:cxn>
                  <a:cxn ang="0">
                    <a:pos x="42" y="28"/>
                  </a:cxn>
                  <a:cxn ang="0">
                    <a:pos x="46" y="26"/>
                  </a:cxn>
                  <a:cxn ang="0">
                    <a:pos x="50" y="22"/>
                  </a:cxn>
                  <a:cxn ang="0">
                    <a:pos x="50" y="20"/>
                  </a:cxn>
                </a:cxnLst>
                <a:rect l="0" t="0" r="r" b="b"/>
                <a:pathLst>
                  <a:path w="50" h="28">
                    <a:moveTo>
                      <a:pt x="50" y="20"/>
                    </a:moveTo>
                    <a:lnTo>
                      <a:pt x="46" y="14"/>
                    </a:lnTo>
                    <a:lnTo>
                      <a:pt x="36" y="6"/>
                    </a:lnTo>
                    <a:lnTo>
                      <a:pt x="26" y="2"/>
                    </a:lnTo>
                    <a:lnTo>
                      <a:pt x="16" y="0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20"/>
                    </a:lnTo>
                    <a:lnTo>
                      <a:pt x="10" y="28"/>
                    </a:lnTo>
                    <a:lnTo>
                      <a:pt x="16" y="28"/>
                    </a:lnTo>
                    <a:lnTo>
                      <a:pt x="36" y="28"/>
                    </a:lnTo>
                    <a:lnTo>
                      <a:pt x="42" y="28"/>
                    </a:lnTo>
                    <a:lnTo>
                      <a:pt x="46" y="26"/>
                    </a:lnTo>
                    <a:lnTo>
                      <a:pt x="50" y="22"/>
                    </a:lnTo>
                    <a:lnTo>
                      <a:pt x="50" y="2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89" name="Freeform 23">
                <a:extLst>
                  <a:ext uri="{FF2B5EF4-FFF2-40B4-BE49-F238E27FC236}">
                    <a16:creationId xmlns:a16="http://schemas.microsoft.com/office/drawing/2014/main" id="{48B38E2E-ECDB-9F4B-BC26-CDECE0B116E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348661" y="3976330"/>
                <a:ext cx="186462" cy="83492"/>
              </a:xfrm>
              <a:custGeom>
                <a:avLst/>
                <a:gdLst/>
                <a:ahLst/>
                <a:cxnLst>
                  <a:cxn ang="0">
                    <a:pos x="128" y="46"/>
                  </a:cxn>
                  <a:cxn ang="0">
                    <a:pos x="110" y="46"/>
                  </a:cxn>
                  <a:cxn ang="0">
                    <a:pos x="104" y="44"/>
                  </a:cxn>
                  <a:cxn ang="0">
                    <a:pos x="98" y="40"/>
                  </a:cxn>
                  <a:cxn ang="0">
                    <a:pos x="96" y="40"/>
                  </a:cxn>
                  <a:cxn ang="0">
                    <a:pos x="94" y="40"/>
                  </a:cxn>
                  <a:cxn ang="0">
                    <a:pos x="90" y="40"/>
                  </a:cxn>
                  <a:cxn ang="0">
                    <a:pos x="84" y="38"/>
                  </a:cxn>
                  <a:cxn ang="0">
                    <a:pos x="80" y="36"/>
                  </a:cxn>
                  <a:cxn ang="0">
                    <a:pos x="76" y="32"/>
                  </a:cxn>
                  <a:cxn ang="0">
                    <a:pos x="74" y="30"/>
                  </a:cxn>
                  <a:cxn ang="0">
                    <a:pos x="62" y="26"/>
                  </a:cxn>
                  <a:cxn ang="0">
                    <a:pos x="52" y="22"/>
                  </a:cxn>
                  <a:cxn ang="0">
                    <a:pos x="44" y="16"/>
                  </a:cxn>
                  <a:cxn ang="0">
                    <a:pos x="34" y="8"/>
                  </a:cxn>
                  <a:cxn ang="0">
                    <a:pos x="22" y="0"/>
                  </a:cxn>
                  <a:cxn ang="0">
                    <a:pos x="20" y="0"/>
                  </a:cxn>
                  <a:cxn ang="0">
                    <a:pos x="18" y="2"/>
                  </a:cxn>
                  <a:cxn ang="0">
                    <a:pos x="16" y="4"/>
                  </a:cxn>
                  <a:cxn ang="0">
                    <a:pos x="12" y="4"/>
                  </a:cxn>
                  <a:cxn ang="0">
                    <a:pos x="6" y="4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4" y="28"/>
                  </a:cxn>
                  <a:cxn ang="0">
                    <a:pos x="10" y="32"/>
                  </a:cxn>
                  <a:cxn ang="0">
                    <a:pos x="32" y="42"/>
                  </a:cxn>
                  <a:cxn ang="0">
                    <a:pos x="44" y="50"/>
                  </a:cxn>
                  <a:cxn ang="0">
                    <a:pos x="54" y="54"/>
                  </a:cxn>
                  <a:cxn ang="0">
                    <a:pos x="64" y="50"/>
                  </a:cxn>
                  <a:cxn ang="0">
                    <a:pos x="68" y="52"/>
                  </a:cxn>
                  <a:cxn ang="0">
                    <a:pos x="72" y="52"/>
                  </a:cxn>
                  <a:cxn ang="0">
                    <a:pos x="78" y="58"/>
                  </a:cxn>
                  <a:cxn ang="0">
                    <a:pos x="82" y="64"/>
                  </a:cxn>
                  <a:cxn ang="0">
                    <a:pos x="98" y="68"/>
                  </a:cxn>
                  <a:cxn ang="0">
                    <a:pos x="112" y="70"/>
                  </a:cxn>
                  <a:cxn ang="0">
                    <a:pos x="122" y="70"/>
                  </a:cxn>
                  <a:cxn ang="0">
                    <a:pos x="130" y="70"/>
                  </a:cxn>
                  <a:cxn ang="0">
                    <a:pos x="132" y="68"/>
                  </a:cxn>
                  <a:cxn ang="0">
                    <a:pos x="132" y="66"/>
                  </a:cxn>
                  <a:cxn ang="0">
                    <a:pos x="132" y="62"/>
                  </a:cxn>
                  <a:cxn ang="0">
                    <a:pos x="130" y="58"/>
                  </a:cxn>
                  <a:cxn ang="0">
                    <a:pos x="128" y="54"/>
                  </a:cxn>
                  <a:cxn ang="0">
                    <a:pos x="128" y="48"/>
                  </a:cxn>
                  <a:cxn ang="0">
                    <a:pos x="128" y="46"/>
                  </a:cxn>
                </a:cxnLst>
                <a:rect l="0" t="0" r="r" b="b"/>
                <a:pathLst>
                  <a:path w="132" h="70">
                    <a:moveTo>
                      <a:pt x="128" y="46"/>
                    </a:moveTo>
                    <a:lnTo>
                      <a:pt x="110" y="46"/>
                    </a:lnTo>
                    <a:lnTo>
                      <a:pt x="104" y="44"/>
                    </a:lnTo>
                    <a:lnTo>
                      <a:pt x="98" y="40"/>
                    </a:lnTo>
                    <a:lnTo>
                      <a:pt x="96" y="40"/>
                    </a:lnTo>
                    <a:lnTo>
                      <a:pt x="94" y="40"/>
                    </a:lnTo>
                    <a:lnTo>
                      <a:pt x="90" y="40"/>
                    </a:lnTo>
                    <a:lnTo>
                      <a:pt x="84" y="38"/>
                    </a:lnTo>
                    <a:lnTo>
                      <a:pt x="80" y="36"/>
                    </a:lnTo>
                    <a:lnTo>
                      <a:pt x="76" y="32"/>
                    </a:lnTo>
                    <a:lnTo>
                      <a:pt x="74" y="30"/>
                    </a:lnTo>
                    <a:lnTo>
                      <a:pt x="62" y="26"/>
                    </a:lnTo>
                    <a:lnTo>
                      <a:pt x="52" y="22"/>
                    </a:lnTo>
                    <a:lnTo>
                      <a:pt x="44" y="16"/>
                    </a:lnTo>
                    <a:lnTo>
                      <a:pt x="34" y="8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2"/>
                    </a:lnTo>
                    <a:lnTo>
                      <a:pt x="16" y="4"/>
                    </a:lnTo>
                    <a:lnTo>
                      <a:pt x="12" y="4"/>
                    </a:lnTo>
                    <a:lnTo>
                      <a:pt x="6" y="4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4" y="28"/>
                    </a:lnTo>
                    <a:lnTo>
                      <a:pt x="10" y="32"/>
                    </a:lnTo>
                    <a:lnTo>
                      <a:pt x="32" y="42"/>
                    </a:lnTo>
                    <a:lnTo>
                      <a:pt x="44" y="50"/>
                    </a:lnTo>
                    <a:lnTo>
                      <a:pt x="54" y="54"/>
                    </a:lnTo>
                    <a:lnTo>
                      <a:pt x="64" y="50"/>
                    </a:lnTo>
                    <a:lnTo>
                      <a:pt x="68" y="52"/>
                    </a:lnTo>
                    <a:lnTo>
                      <a:pt x="72" y="52"/>
                    </a:lnTo>
                    <a:lnTo>
                      <a:pt x="78" y="58"/>
                    </a:lnTo>
                    <a:lnTo>
                      <a:pt x="82" y="64"/>
                    </a:lnTo>
                    <a:lnTo>
                      <a:pt x="98" y="68"/>
                    </a:lnTo>
                    <a:lnTo>
                      <a:pt x="112" y="70"/>
                    </a:lnTo>
                    <a:lnTo>
                      <a:pt x="122" y="70"/>
                    </a:lnTo>
                    <a:lnTo>
                      <a:pt x="130" y="70"/>
                    </a:lnTo>
                    <a:lnTo>
                      <a:pt x="132" y="68"/>
                    </a:lnTo>
                    <a:lnTo>
                      <a:pt x="132" y="66"/>
                    </a:lnTo>
                    <a:lnTo>
                      <a:pt x="132" y="62"/>
                    </a:lnTo>
                    <a:lnTo>
                      <a:pt x="130" y="58"/>
                    </a:lnTo>
                    <a:lnTo>
                      <a:pt x="128" y="54"/>
                    </a:lnTo>
                    <a:lnTo>
                      <a:pt x="128" y="48"/>
                    </a:lnTo>
                    <a:lnTo>
                      <a:pt x="128" y="4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90" name="Freeform 24">
                <a:extLst>
                  <a:ext uri="{FF2B5EF4-FFF2-40B4-BE49-F238E27FC236}">
                    <a16:creationId xmlns:a16="http://schemas.microsoft.com/office/drawing/2014/main" id="{EA6F0331-63E8-9A44-8C57-EFBFC39540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21692" y="3832009"/>
                <a:ext cx="337793" cy="287451"/>
              </a:xfrm>
              <a:custGeom>
                <a:avLst/>
                <a:gdLst/>
                <a:ahLst/>
                <a:cxnLst>
                  <a:cxn ang="0">
                    <a:pos x="230" y="26"/>
                  </a:cxn>
                  <a:cxn ang="0">
                    <a:pos x="214" y="22"/>
                  </a:cxn>
                  <a:cxn ang="0">
                    <a:pos x="200" y="4"/>
                  </a:cxn>
                  <a:cxn ang="0">
                    <a:pos x="174" y="2"/>
                  </a:cxn>
                  <a:cxn ang="0">
                    <a:pos x="148" y="6"/>
                  </a:cxn>
                  <a:cxn ang="0">
                    <a:pos x="138" y="16"/>
                  </a:cxn>
                  <a:cxn ang="0">
                    <a:pos x="146" y="28"/>
                  </a:cxn>
                  <a:cxn ang="0">
                    <a:pos x="140" y="48"/>
                  </a:cxn>
                  <a:cxn ang="0">
                    <a:pos x="132" y="64"/>
                  </a:cxn>
                  <a:cxn ang="0">
                    <a:pos x="126" y="76"/>
                  </a:cxn>
                  <a:cxn ang="0">
                    <a:pos x="122" y="88"/>
                  </a:cxn>
                  <a:cxn ang="0">
                    <a:pos x="120" y="96"/>
                  </a:cxn>
                  <a:cxn ang="0">
                    <a:pos x="104" y="100"/>
                  </a:cxn>
                  <a:cxn ang="0">
                    <a:pos x="96" y="108"/>
                  </a:cxn>
                  <a:cxn ang="0">
                    <a:pos x="82" y="112"/>
                  </a:cxn>
                  <a:cxn ang="0">
                    <a:pos x="84" y="126"/>
                  </a:cxn>
                  <a:cxn ang="0">
                    <a:pos x="68" y="136"/>
                  </a:cxn>
                  <a:cxn ang="0">
                    <a:pos x="34" y="138"/>
                  </a:cxn>
                  <a:cxn ang="0">
                    <a:pos x="0" y="134"/>
                  </a:cxn>
                  <a:cxn ang="0">
                    <a:pos x="18" y="148"/>
                  </a:cxn>
                  <a:cxn ang="0">
                    <a:pos x="32" y="156"/>
                  </a:cxn>
                  <a:cxn ang="0">
                    <a:pos x="42" y="174"/>
                  </a:cxn>
                  <a:cxn ang="0">
                    <a:pos x="40" y="184"/>
                  </a:cxn>
                  <a:cxn ang="0">
                    <a:pos x="24" y="198"/>
                  </a:cxn>
                  <a:cxn ang="0">
                    <a:pos x="30" y="216"/>
                  </a:cxn>
                  <a:cxn ang="0">
                    <a:pos x="72" y="218"/>
                  </a:cxn>
                  <a:cxn ang="0">
                    <a:pos x="104" y="208"/>
                  </a:cxn>
                  <a:cxn ang="0">
                    <a:pos x="118" y="234"/>
                  </a:cxn>
                  <a:cxn ang="0">
                    <a:pos x="136" y="242"/>
                  </a:cxn>
                  <a:cxn ang="0">
                    <a:pos x="140" y="232"/>
                  </a:cxn>
                  <a:cxn ang="0">
                    <a:pos x="152" y="234"/>
                  </a:cxn>
                  <a:cxn ang="0">
                    <a:pos x="172" y="230"/>
                  </a:cxn>
                  <a:cxn ang="0">
                    <a:pos x="168" y="214"/>
                  </a:cxn>
                  <a:cxn ang="0">
                    <a:pos x="156" y="200"/>
                  </a:cxn>
                  <a:cxn ang="0">
                    <a:pos x="150" y="190"/>
                  </a:cxn>
                  <a:cxn ang="0">
                    <a:pos x="146" y="178"/>
                  </a:cxn>
                  <a:cxn ang="0">
                    <a:pos x="158" y="164"/>
                  </a:cxn>
                  <a:cxn ang="0">
                    <a:pos x="170" y="168"/>
                  </a:cxn>
                  <a:cxn ang="0">
                    <a:pos x="188" y="146"/>
                  </a:cxn>
                  <a:cxn ang="0">
                    <a:pos x="198" y="126"/>
                  </a:cxn>
                  <a:cxn ang="0">
                    <a:pos x="208" y="110"/>
                  </a:cxn>
                  <a:cxn ang="0">
                    <a:pos x="214" y="90"/>
                  </a:cxn>
                  <a:cxn ang="0">
                    <a:pos x="208" y="80"/>
                  </a:cxn>
                  <a:cxn ang="0">
                    <a:pos x="188" y="56"/>
                  </a:cxn>
                  <a:cxn ang="0">
                    <a:pos x="190" y="44"/>
                  </a:cxn>
                  <a:cxn ang="0">
                    <a:pos x="202" y="44"/>
                  </a:cxn>
                  <a:cxn ang="0">
                    <a:pos x="216" y="44"/>
                  </a:cxn>
                  <a:cxn ang="0">
                    <a:pos x="238" y="28"/>
                  </a:cxn>
                </a:cxnLst>
                <a:rect l="0" t="0" r="r" b="b"/>
                <a:pathLst>
                  <a:path w="240" h="242">
                    <a:moveTo>
                      <a:pt x="238" y="28"/>
                    </a:moveTo>
                    <a:lnTo>
                      <a:pt x="234" y="26"/>
                    </a:lnTo>
                    <a:lnTo>
                      <a:pt x="230" y="26"/>
                    </a:lnTo>
                    <a:lnTo>
                      <a:pt x="224" y="24"/>
                    </a:lnTo>
                    <a:lnTo>
                      <a:pt x="218" y="24"/>
                    </a:lnTo>
                    <a:lnTo>
                      <a:pt x="214" y="22"/>
                    </a:lnTo>
                    <a:lnTo>
                      <a:pt x="210" y="18"/>
                    </a:lnTo>
                    <a:lnTo>
                      <a:pt x="206" y="10"/>
                    </a:lnTo>
                    <a:lnTo>
                      <a:pt x="200" y="4"/>
                    </a:lnTo>
                    <a:lnTo>
                      <a:pt x="192" y="0"/>
                    </a:lnTo>
                    <a:lnTo>
                      <a:pt x="184" y="0"/>
                    </a:lnTo>
                    <a:lnTo>
                      <a:pt x="174" y="2"/>
                    </a:lnTo>
                    <a:lnTo>
                      <a:pt x="164" y="2"/>
                    </a:lnTo>
                    <a:lnTo>
                      <a:pt x="154" y="4"/>
                    </a:lnTo>
                    <a:lnTo>
                      <a:pt x="148" y="6"/>
                    </a:lnTo>
                    <a:lnTo>
                      <a:pt x="142" y="8"/>
                    </a:lnTo>
                    <a:lnTo>
                      <a:pt x="140" y="12"/>
                    </a:lnTo>
                    <a:lnTo>
                      <a:pt x="138" y="16"/>
                    </a:lnTo>
                    <a:lnTo>
                      <a:pt x="140" y="20"/>
                    </a:lnTo>
                    <a:lnTo>
                      <a:pt x="142" y="24"/>
                    </a:lnTo>
                    <a:lnTo>
                      <a:pt x="146" y="28"/>
                    </a:lnTo>
                    <a:lnTo>
                      <a:pt x="148" y="34"/>
                    </a:lnTo>
                    <a:lnTo>
                      <a:pt x="146" y="40"/>
                    </a:lnTo>
                    <a:lnTo>
                      <a:pt x="140" y="48"/>
                    </a:lnTo>
                    <a:lnTo>
                      <a:pt x="136" y="54"/>
                    </a:lnTo>
                    <a:lnTo>
                      <a:pt x="132" y="60"/>
                    </a:lnTo>
                    <a:lnTo>
                      <a:pt x="132" y="64"/>
                    </a:lnTo>
                    <a:lnTo>
                      <a:pt x="132" y="68"/>
                    </a:lnTo>
                    <a:lnTo>
                      <a:pt x="132" y="70"/>
                    </a:lnTo>
                    <a:lnTo>
                      <a:pt x="126" y="76"/>
                    </a:lnTo>
                    <a:lnTo>
                      <a:pt x="124" y="80"/>
                    </a:lnTo>
                    <a:lnTo>
                      <a:pt x="122" y="84"/>
                    </a:lnTo>
                    <a:lnTo>
                      <a:pt x="122" y="88"/>
                    </a:lnTo>
                    <a:lnTo>
                      <a:pt x="126" y="90"/>
                    </a:lnTo>
                    <a:lnTo>
                      <a:pt x="124" y="94"/>
                    </a:lnTo>
                    <a:lnTo>
                      <a:pt x="120" y="96"/>
                    </a:lnTo>
                    <a:lnTo>
                      <a:pt x="114" y="96"/>
                    </a:lnTo>
                    <a:lnTo>
                      <a:pt x="106" y="96"/>
                    </a:lnTo>
                    <a:lnTo>
                      <a:pt x="104" y="100"/>
                    </a:lnTo>
                    <a:lnTo>
                      <a:pt x="100" y="104"/>
                    </a:lnTo>
                    <a:lnTo>
                      <a:pt x="98" y="106"/>
                    </a:lnTo>
                    <a:lnTo>
                      <a:pt x="96" y="108"/>
                    </a:lnTo>
                    <a:lnTo>
                      <a:pt x="90" y="108"/>
                    </a:lnTo>
                    <a:lnTo>
                      <a:pt x="86" y="108"/>
                    </a:lnTo>
                    <a:lnTo>
                      <a:pt x="82" y="112"/>
                    </a:lnTo>
                    <a:lnTo>
                      <a:pt x="80" y="116"/>
                    </a:lnTo>
                    <a:lnTo>
                      <a:pt x="82" y="120"/>
                    </a:lnTo>
                    <a:lnTo>
                      <a:pt x="84" y="126"/>
                    </a:lnTo>
                    <a:lnTo>
                      <a:pt x="84" y="128"/>
                    </a:lnTo>
                    <a:lnTo>
                      <a:pt x="80" y="132"/>
                    </a:lnTo>
                    <a:lnTo>
                      <a:pt x="68" y="136"/>
                    </a:lnTo>
                    <a:lnTo>
                      <a:pt x="54" y="138"/>
                    </a:lnTo>
                    <a:lnTo>
                      <a:pt x="44" y="138"/>
                    </a:lnTo>
                    <a:lnTo>
                      <a:pt x="34" y="138"/>
                    </a:lnTo>
                    <a:lnTo>
                      <a:pt x="24" y="136"/>
                    </a:lnTo>
                    <a:lnTo>
                      <a:pt x="12" y="136"/>
                    </a:lnTo>
                    <a:lnTo>
                      <a:pt x="0" y="134"/>
                    </a:lnTo>
                    <a:lnTo>
                      <a:pt x="6" y="136"/>
                    </a:lnTo>
                    <a:lnTo>
                      <a:pt x="12" y="140"/>
                    </a:lnTo>
                    <a:lnTo>
                      <a:pt x="18" y="148"/>
                    </a:lnTo>
                    <a:lnTo>
                      <a:pt x="24" y="154"/>
                    </a:lnTo>
                    <a:lnTo>
                      <a:pt x="28" y="154"/>
                    </a:lnTo>
                    <a:lnTo>
                      <a:pt x="32" y="156"/>
                    </a:lnTo>
                    <a:lnTo>
                      <a:pt x="34" y="162"/>
                    </a:lnTo>
                    <a:lnTo>
                      <a:pt x="36" y="170"/>
                    </a:lnTo>
                    <a:lnTo>
                      <a:pt x="42" y="174"/>
                    </a:lnTo>
                    <a:lnTo>
                      <a:pt x="46" y="178"/>
                    </a:lnTo>
                    <a:lnTo>
                      <a:pt x="44" y="182"/>
                    </a:lnTo>
                    <a:lnTo>
                      <a:pt x="40" y="184"/>
                    </a:lnTo>
                    <a:lnTo>
                      <a:pt x="30" y="190"/>
                    </a:lnTo>
                    <a:lnTo>
                      <a:pt x="26" y="192"/>
                    </a:lnTo>
                    <a:lnTo>
                      <a:pt x="24" y="198"/>
                    </a:lnTo>
                    <a:lnTo>
                      <a:pt x="22" y="202"/>
                    </a:lnTo>
                    <a:lnTo>
                      <a:pt x="22" y="210"/>
                    </a:lnTo>
                    <a:lnTo>
                      <a:pt x="30" y="216"/>
                    </a:lnTo>
                    <a:lnTo>
                      <a:pt x="34" y="216"/>
                    </a:lnTo>
                    <a:lnTo>
                      <a:pt x="42" y="218"/>
                    </a:lnTo>
                    <a:lnTo>
                      <a:pt x="72" y="218"/>
                    </a:lnTo>
                    <a:lnTo>
                      <a:pt x="80" y="216"/>
                    </a:lnTo>
                    <a:lnTo>
                      <a:pt x="88" y="214"/>
                    </a:lnTo>
                    <a:lnTo>
                      <a:pt x="104" y="208"/>
                    </a:lnTo>
                    <a:lnTo>
                      <a:pt x="108" y="220"/>
                    </a:lnTo>
                    <a:lnTo>
                      <a:pt x="114" y="230"/>
                    </a:lnTo>
                    <a:lnTo>
                      <a:pt x="118" y="234"/>
                    </a:lnTo>
                    <a:lnTo>
                      <a:pt x="122" y="238"/>
                    </a:lnTo>
                    <a:lnTo>
                      <a:pt x="128" y="240"/>
                    </a:lnTo>
                    <a:lnTo>
                      <a:pt x="136" y="242"/>
                    </a:lnTo>
                    <a:lnTo>
                      <a:pt x="136" y="236"/>
                    </a:lnTo>
                    <a:lnTo>
                      <a:pt x="138" y="234"/>
                    </a:lnTo>
                    <a:lnTo>
                      <a:pt x="140" y="232"/>
                    </a:lnTo>
                    <a:lnTo>
                      <a:pt x="144" y="232"/>
                    </a:lnTo>
                    <a:lnTo>
                      <a:pt x="148" y="232"/>
                    </a:lnTo>
                    <a:lnTo>
                      <a:pt x="152" y="234"/>
                    </a:lnTo>
                    <a:lnTo>
                      <a:pt x="156" y="236"/>
                    </a:lnTo>
                    <a:lnTo>
                      <a:pt x="166" y="234"/>
                    </a:lnTo>
                    <a:lnTo>
                      <a:pt x="172" y="230"/>
                    </a:lnTo>
                    <a:lnTo>
                      <a:pt x="174" y="226"/>
                    </a:lnTo>
                    <a:lnTo>
                      <a:pt x="172" y="218"/>
                    </a:lnTo>
                    <a:lnTo>
                      <a:pt x="168" y="214"/>
                    </a:lnTo>
                    <a:lnTo>
                      <a:pt x="160" y="206"/>
                    </a:lnTo>
                    <a:lnTo>
                      <a:pt x="158" y="204"/>
                    </a:lnTo>
                    <a:lnTo>
                      <a:pt x="156" y="200"/>
                    </a:lnTo>
                    <a:lnTo>
                      <a:pt x="156" y="192"/>
                    </a:lnTo>
                    <a:lnTo>
                      <a:pt x="154" y="190"/>
                    </a:lnTo>
                    <a:lnTo>
                      <a:pt x="150" y="190"/>
                    </a:lnTo>
                    <a:lnTo>
                      <a:pt x="146" y="186"/>
                    </a:lnTo>
                    <a:lnTo>
                      <a:pt x="144" y="182"/>
                    </a:lnTo>
                    <a:lnTo>
                      <a:pt x="146" y="178"/>
                    </a:lnTo>
                    <a:lnTo>
                      <a:pt x="150" y="172"/>
                    </a:lnTo>
                    <a:lnTo>
                      <a:pt x="154" y="166"/>
                    </a:lnTo>
                    <a:lnTo>
                      <a:pt x="158" y="164"/>
                    </a:lnTo>
                    <a:lnTo>
                      <a:pt x="162" y="166"/>
                    </a:lnTo>
                    <a:lnTo>
                      <a:pt x="166" y="168"/>
                    </a:lnTo>
                    <a:lnTo>
                      <a:pt x="170" y="168"/>
                    </a:lnTo>
                    <a:lnTo>
                      <a:pt x="174" y="164"/>
                    </a:lnTo>
                    <a:lnTo>
                      <a:pt x="180" y="158"/>
                    </a:lnTo>
                    <a:lnTo>
                      <a:pt x="188" y="146"/>
                    </a:lnTo>
                    <a:lnTo>
                      <a:pt x="192" y="140"/>
                    </a:lnTo>
                    <a:lnTo>
                      <a:pt x="194" y="132"/>
                    </a:lnTo>
                    <a:lnTo>
                      <a:pt x="198" y="126"/>
                    </a:lnTo>
                    <a:lnTo>
                      <a:pt x="202" y="120"/>
                    </a:lnTo>
                    <a:lnTo>
                      <a:pt x="204" y="114"/>
                    </a:lnTo>
                    <a:lnTo>
                      <a:pt x="208" y="110"/>
                    </a:lnTo>
                    <a:lnTo>
                      <a:pt x="208" y="96"/>
                    </a:lnTo>
                    <a:lnTo>
                      <a:pt x="210" y="92"/>
                    </a:lnTo>
                    <a:lnTo>
                      <a:pt x="214" y="90"/>
                    </a:lnTo>
                    <a:lnTo>
                      <a:pt x="214" y="88"/>
                    </a:lnTo>
                    <a:lnTo>
                      <a:pt x="216" y="84"/>
                    </a:lnTo>
                    <a:lnTo>
                      <a:pt x="208" y="80"/>
                    </a:lnTo>
                    <a:lnTo>
                      <a:pt x="198" y="72"/>
                    </a:lnTo>
                    <a:lnTo>
                      <a:pt x="190" y="60"/>
                    </a:lnTo>
                    <a:lnTo>
                      <a:pt x="188" y="56"/>
                    </a:lnTo>
                    <a:lnTo>
                      <a:pt x="188" y="52"/>
                    </a:lnTo>
                    <a:lnTo>
                      <a:pt x="186" y="50"/>
                    </a:lnTo>
                    <a:lnTo>
                      <a:pt x="190" y="44"/>
                    </a:lnTo>
                    <a:lnTo>
                      <a:pt x="194" y="40"/>
                    </a:lnTo>
                    <a:lnTo>
                      <a:pt x="198" y="42"/>
                    </a:lnTo>
                    <a:lnTo>
                      <a:pt x="202" y="44"/>
                    </a:lnTo>
                    <a:lnTo>
                      <a:pt x="204" y="44"/>
                    </a:lnTo>
                    <a:lnTo>
                      <a:pt x="208" y="46"/>
                    </a:lnTo>
                    <a:lnTo>
                      <a:pt x="216" y="44"/>
                    </a:lnTo>
                    <a:lnTo>
                      <a:pt x="224" y="40"/>
                    </a:lnTo>
                    <a:lnTo>
                      <a:pt x="240" y="28"/>
                    </a:lnTo>
                    <a:lnTo>
                      <a:pt x="238" y="2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91" name="Freeform 25">
                <a:extLst>
                  <a:ext uri="{FF2B5EF4-FFF2-40B4-BE49-F238E27FC236}">
                    <a16:creationId xmlns:a16="http://schemas.microsoft.com/office/drawing/2014/main" id="{1BBEE277-FB8B-974C-9B30-73EE639D6AD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00072" y="3796225"/>
                <a:ext cx="281044" cy="199188"/>
              </a:xfrm>
              <a:custGeom>
                <a:avLst/>
                <a:gdLst/>
                <a:ahLst/>
                <a:cxnLst>
                  <a:cxn ang="0">
                    <a:pos x="174" y="26"/>
                  </a:cxn>
                  <a:cxn ang="0">
                    <a:pos x="160" y="28"/>
                  </a:cxn>
                  <a:cxn ang="0">
                    <a:pos x="152" y="24"/>
                  </a:cxn>
                  <a:cxn ang="0">
                    <a:pos x="144" y="8"/>
                  </a:cxn>
                  <a:cxn ang="0">
                    <a:pos x="136" y="0"/>
                  </a:cxn>
                  <a:cxn ang="0">
                    <a:pos x="122" y="16"/>
                  </a:cxn>
                  <a:cxn ang="0">
                    <a:pos x="108" y="26"/>
                  </a:cxn>
                  <a:cxn ang="0">
                    <a:pos x="74" y="28"/>
                  </a:cxn>
                  <a:cxn ang="0">
                    <a:pos x="46" y="42"/>
                  </a:cxn>
                  <a:cxn ang="0">
                    <a:pos x="36" y="54"/>
                  </a:cxn>
                  <a:cxn ang="0">
                    <a:pos x="24" y="58"/>
                  </a:cxn>
                  <a:cxn ang="0">
                    <a:pos x="12" y="56"/>
                  </a:cxn>
                  <a:cxn ang="0">
                    <a:pos x="4" y="58"/>
                  </a:cxn>
                  <a:cxn ang="0">
                    <a:pos x="4" y="56"/>
                  </a:cxn>
                  <a:cxn ang="0">
                    <a:pos x="0" y="84"/>
                  </a:cxn>
                  <a:cxn ang="0">
                    <a:pos x="4" y="104"/>
                  </a:cxn>
                  <a:cxn ang="0">
                    <a:pos x="10" y="122"/>
                  </a:cxn>
                  <a:cxn ang="0">
                    <a:pos x="18" y="130"/>
                  </a:cxn>
                  <a:cxn ang="0">
                    <a:pos x="26" y="136"/>
                  </a:cxn>
                  <a:cxn ang="0">
                    <a:pos x="18" y="146"/>
                  </a:cxn>
                  <a:cxn ang="0">
                    <a:pos x="12" y="156"/>
                  </a:cxn>
                  <a:cxn ang="0">
                    <a:pos x="12" y="162"/>
                  </a:cxn>
                  <a:cxn ang="0">
                    <a:pos x="28" y="166"/>
                  </a:cxn>
                  <a:cxn ang="0">
                    <a:pos x="50" y="168"/>
                  </a:cxn>
                  <a:cxn ang="0">
                    <a:pos x="70" y="168"/>
                  </a:cxn>
                  <a:cxn ang="0">
                    <a:pos x="96" y="162"/>
                  </a:cxn>
                  <a:cxn ang="0">
                    <a:pos x="100" y="156"/>
                  </a:cxn>
                  <a:cxn ang="0">
                    <a:pos x="96" y="146"/>
                  </a:cxn>
                  <a:cxn ang="0">
                    <a:pos x="102" y="138"/>
                  </a:cxn>
                  <a:cxn ang="0">
                    <a:pos x="112" y="138"/>
                  </a:cxn>
                  <a:cxn ang="0">
                    <a:pos x="116" y="134"/>
                  </a:cxn>
                  <a:cxn ang="0">
                    <a:pos x="122" y="126"/>
                  </a:cxn>
                  <a:cxn ang="0">
                    <a:pos x="136" y="126"/>
                  </a:cxn>
                  <a:cxn ang="0">
                    <a:pos x="142" y="120"/>
                  </a:cxn>
                  <a:cxn ang="0">
                    <a:pos x="138" y="114"/>
                  </a:cxn>
                  <a:cxn ang="0">
                    <a:pos x="142" y="106"/>
                  </a:cxn>
                  <a:cxn ang="0">
                    <a:pos x="148" y="98"/>
                  </a:cxn>
                  <a:cxn ang="0">
                    <a:pos x="148" y="90"/>
                  </a:cxn>
                  <a:cxn ang="0">
                    <a:pos x="156" y="78"/>
                  </a:cxn>
                  <a:cxn ang="0">
                    <a:pos x="164" y="64"/>
                  </a:cxn>
                  <a:cxn ang="0">
                    <a:pos x="158" y="54"/>
                  </a:cxn>
                  <a:cxn ang="0">
                    <a:pos x="154" y="46"/>
                  </a:cxn>
                  <a:cxn ang="0">
                    <a:pos x="158" y="38"/>
                  </a:cxn>
                  <a:cxn ang="0">
                    <a:pos x="170" y="34"/>
                  </a:cxn>
                  <a:cxn ang="0">
                    <a:pos x="190" y="32"/>
                  </a:cxn>
                  <a:cxn ang="0">
                    <a:pos x="200" y="28"/>
                  </a:cxn>
                  <a:cxn ang="0">
                    <a:pos x="184" y="22"/>
                  </a:cxn>
                </a:cxnLst>
                <a:rect l="0" t="0" r="r" b="b"/>
                <a:pathLst>
                  <a:path w="200" h="168">
                    <a:moveTo>
                      <a:pt x="184" y="22"/>
                    </a:moveTo>
                    <a:lnTo>
                      <a:pt x="174" y="26"/>
                    </a:lnTo>
                    <a:lnTo>
                      <a:pt x="168" y="26"/>
                    </a:lnTo>
                    <a:lnTo>
                      <a:pt x="160" y="28"/>
                    </a:lnTo>
                    <a:lnTo>
                      <a:pt x="156" y="26"/>
                    </a:lnTo>
                    <a:lnTo>
                      <a:pt x="152" y="24"/>
                    </a:lnTo>
                    <a:lnTo>
                      <a:pt x="148" y="18"/>
                    </a:lnTo>
                    <a:lnTo>
                      <a:pt x="144" y="8"/>
                    </a:lnTo>
                    <a:lnTo>
                      <a:pt x="142" y="0"/>
                    </a:lnTo>
                    <a:lnTo>
                      <a:pt x="136" y="0"/>
                    </a:lnTo>
                    <a:lnTo>
                      <a:pt x="130" y="6"/>
                    </a:lnTo>
                    <a:lnTo>
                      <a:pt x="122" y="16"/>
                    </a:lnTo>
                    <a:lnTo>
                      <a:pt x="114" y="24"/>
                    </a:lnTo>
                    <a:lnTo>
                      <a:pt x="108" y="26"/>
                    </a:lnTo>
                    <a:lnTo>
                      <a:pt x="102" y="28"/>
                    </a:lnTo>
                    <a:lnTo>
                      <a:pt x="74" y="28"/>
                    </a:lnTo>
                    <a:lnTo>
                      <a:pt x="60" y="20"/>
                    </a:lnTo>
                    <a:lnTo>
                      <a:pt x="46" y="42"/>
                    </a:lnTo>
                    <a:lnTo>
                      <a:pt x="40" y="50"/>
                    </a:lnTo>
                    <a:lnTo>
                      <a:pt x="36" y="54"/>
                    </a:lnTo>
                    <a:lnTo>
                      <a:pt x="30" y="56"/>
                    </a:lnTo>
                    <a:lnTo>
                      <a:pt x="24" y="58"/>
                    </a:lnTo>
                    <a:lnTo>
                      <a:pt x="16" y="56"/>
                    </a:lnTo>
                    <a:lnTo>
                      <a:pt x="12" y="56"/>
                    </a:lnTo>
                    <a:lnTo>
                      <a:pt x="10" y="56"/>
                    </a:lnTo>
                    <a:lnTo>
                      <a:pt x="4" y="58"/>
                    </a:lnTo>
                    <a:lnTo>
                      <a:pt x="4" y="50"/>
                    </a:lnTo>
                    <a:lnTo>
                      <a:pt x="4" y="56"/>
                    </a:lnTo>
                    <a:lnTo>
                      <a:pt x="0" y="72"/>
                    </a:lnTo>
                    <a:lnTo>
                      <a:pt x="0" y="84"/>
                    </a:lnTo>
                    <a:lnTo>
                      <a:pt x="0" y="92"/>
                    </a:lnTo>
                    <a:lnTo>
                      <a:pt x="4" y="104"/>
                    </a:lnTo>
                    <a:lnTo>
                      <a:pt x="8" y="116"/>
                    </a:lnTo>
                    <a:lnTo>
                      <a:pt x="10" y="122"/>
                    </a:lnTo>
                    <a:lnTo>
                      <a:pt x="12" y="126"/>
                    </a:lnTo>
                    <a:lnTo>
                      <a:pt x="18" y="130"/>
                    </a:lnTo>
                    <a:lnTo>
                      <a:pt x="26" y="132"/>
                    </a:lnTo>
                    <a:lnTo>
                      <a:pt x="26" y="136"/>
                    </a:lnTo>
                    <a:lnTo>
                      <a:pt x="24" y="138"/>
                    </a:lnTo>
                    <a:lnTo>
                      <a:pt x="18" y="146"/>
                    </a:lnTo>
                    <a:lnTo>
                      <a:pt x="14" y="152"/>
                    </a:lnTo>
                    <a:lnTo>
                      <a:pt x="12" y="156"/>
                    </a:lnTo>
                    <a:lnTo>
                      <a:pt x="12" y="160"/>
                    </a:lnTo>
                    <a:lnTo>
                      <a:pt x="12" y="162"/>
                    </a:lnTo>
                    <a:lnTo>
                      <a:pt x="16" y="164"/>
                    </a:lnTo>
                    <a:lnTo>
                      <a:pt x="28" y="166"/>
                    </a:lnTo>
                    <a:lnTo>
                      <a:pt x="40" y="166"/>
                    </a:lnTo>
                    <a:lnTo>
                      <a:pt x="50" y="168"/>
                    </a:lnTo>
                    <a:lnTo>
                      <a:pt x="60" y="168"/>
                    </a:lnTo>
                    <a:lnTo>
                      <a:pt x="70" y="168"/>
                    </a:lnTo>
                    <a:lnTo>
                      <a:pt x="84" y="166"/>
                    </a:lnTo>
                    <a:lnTo>
                      <a:pt x="96" y="162"/>
                    </a:lnTo>
                    <a:lnTo>
                      <a:pt x="100" y="158"/>
                    </a:lnTo>
                    <a:lnTo>
                      <a:pt x="100" y="156"/>
                    </a:lnTo>
                    <a:lnTo>
                      <a:pt x="98" y="150"/>
                    </a:lnTo>
                    <a:lnTo>
                      <a:pt x="96" y="146"/>
                    </a:lnTo>
                    <a:lnTo>
                      <a:pt x="98" y="142"/>
                    </a:lnTo>
                    <a:lnTo>
                      <a:pt x="102" y="138"/>
                    </a:lnTo>
                    <a:lnTo>
                      <a:pt x="106" y="138"/>
                    </a:lnTo>
                    <a:lnTo>
                      <a:pt x="112" y="138"/>
                    </a:lnTo>
                    <a:lnTo>
                      <a:pt x="114" y="136"/>
                    </a:lnTo>
                    <a:lnTo>
                      <a:pt x="116" y="134"/>
                    </a:lnTo>
                    <a:lnTo>
                      <a:pt x="120" y="130"/>
                    </a:lnTo>
                    <a:lnTo>
                      <a:pt x="122" y="126"/>
                    </a:lnTo>
                    <a:lnTo>
                      <a:pt x="130" y="126"/>
                    </a:lnTo>
                    <a:lnTo>
                      <a:pt x="136" y="126"/>
                    </a:lnTo>
                    <a:lnTo>
                      <a:pt x="140" y="124"/>
                    </a:lnTo>
                    <a:lnTo>
                      <a:pt x="142" y="120"/>
                    </a:lnTo>
                    <a:lnTo>
                      <a:pt x="138" y="118"/>
                    </a:lnTo>
                    <a:lnTo>
                      <a:pt x="138" y="114"/>
                    </a:lnTo>
                    <a:lnTo>
                      <a:pt x="140" y="110"/>
                    </a:lnTo>
                    <a:lnTo>
                      <a:pt x="142" y="106"/>
                    </a:lnTo>
                    <a:lnTo>
                      <a:pt x="148" y="100"/>
                    </a:lnTo>
                    <a:lnTo>
                      <a:pt x="148" y="98"/>
                    </a:lnTo>
                    <a:lnTo>
                      <a:pt x="148" y="94"/>
                    </a:lnTo>
                    <a:lnTo>
                      <a:pt x="148" y="90"/>
                    </a:lnTo>
                    <a:lnTo>
                      <a:pt x="152" y="84"/>
                    </a:lnTo>
                    <a:lnTo>
                      <a:pt x="156" y="78"/>
                    </a:lnTo>
                    <a:lnTo>
                      <a:pt x="162" y="70"/>
                    </a:lnTo>
                    <a:lnTo>
                      <a:pt x="164" y="64"/>
                    </a:lnTo>
                    <a:lnTo>
                      <a:pt x="162" y="58"/>
                    </a:lnTo>
                    <a:lnTo>
                      <a:pt x="158" y="54"/>
                    </a:lnTo>
                    <a:lnTo>
                      <a:pt x="156" y="50"/>
                    </a:lnTo>
                    <a:lnTo>
                      <a:pt x="154" y="46"/>
                    </a:lnTo>
                    <a:lnTo>
                      <a:pt x="156" y="42"/>
                    </a:lnTo>
                    <a:lnTo>
                      <a:pt x="158" y="38"/>
                    </a:lnTo>
                    <a:lnTo>
                      <a:pt x="164" y="36"/>
                    </a:lnTo>
                    <a:lnTo>
                      <a:pt x="170" y="34"/>
                    </a:lnTo>
                    <a:lnTo>
                      <a:pt x="180" y="32"/>
                    </a:lnTo>
                    <a:lnTo>
                      <a:pt x="190" y="32"/>
                    </a:lnTo>
                    <a:lnTo>
                      <a:pt x="200" y="30"/>
                    </a:lnTo>
                    <a:lnTo>
                      <a:pt x="200" y="28"/>
                    </a:lnTo>
                    <a:lnTo>
                      <a:pt x="192" y="26"/>
                    </a:lnTo>
                    <a:lnTo>
                      <a:pt x="184" y="2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92" name="Freeform 26">
                <a:extLst>
                  <a:ext uri="{FF2B5EF4-FFF2-40B4-BE49-F238E27FC236}">
                    <a16:creationId xmlns:a16="http://schemas.microsoft.com/office/drawing/2014/main" id="{E4175E38-7C0E-D342-B649-1A6AFF86953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329745" y="3508773"/>
                <a:ext cx="676938" cy="220658"/>
              </a:xfrm>
              <a:custGeom>
                <a:avLst/>
                <a:gdLst/>
                <a:ahLst/>
                <a:cxnLst>
                  <a:cxn ang="0">
                    <a:pos x="4" y="56"/>
                  </a:cxn>
                  <a:cxn ang="0">
                    <a:pos x="12" y="64"/>
                  </a:cxn>
                  <a:cxn ang="0">
                    <a:pos x="34" y="72"/>
                  </a:cxn>
                  <a:cxn ang="0">
                    <a:pos x="48" y="78"/>
                  </a:cxn>
                  <a:cxn ang="0">
                    <a:pos x="64" y="92"/>
                  </a:cxn>
                  <a:cxn ang="0">
                    <a:pos x="72" y="114"/>
                  </a:cxn>
                  <a:cxn ang="0">
                    <a:pos x="80" y="126"/>
                  </a:cxn>
                  <a:cxn ang="0">
                    <a:pos x="118" y="130"/>
                  </a:cxn>
                  <a:cxn ang="0">
                    <a:pos x="138" y="134"/>
                  </a:cxn>
                  <a:cxn ang="0">
                    <a:pos x="156" y="146"/>
                  </a:cxn>
                  <a:cxn ang="0">
                    <a:pos x="172" y="162"/>
                  </a:cxn>
                  <a:cxn ang="0">
                    <a:pos x="214" y="166"/>
                  </a:cxn>
                  <a:cxn ang="0">
                    <a:pos x="258" y="168"/>
                  </a:cxn>
                  <a:cxn ang="0">
                    <a:pos x="280" y="180"/>
                  </a:cxn>
                  <a:cxn ang="0">
                    <a:pos x="310" y="186"/>
                  </a:cxn>
                  <a:cxn ang="0">
                    <a:pos x="324" y="180"/>
                  </a:cxn>
                  <a:cxn ang="0">
                    <a:pos x="362" y="172"/>
                  </a:cxn>
                  <a:cxn ang="0">
                    <a:pos x="384" y="162"/>
                  </a:cxn>
                  <a:cxn ang="0">
                    <a:pos x="396" y="150"/>
                  </a:cxn>
                  <a:cxn ang="0">
                    <a:pos x="396" y="142"/>
                  </a:cxn>
                  <a:cxn ang="0">
                    <a:pos x="390" y="138"/>
                  </a:cxn>
                  <a:cxn ang="0">
                    <a:pos x="382" y="134"/>
                  </a:cxn>
                  <a:cxn ang="0">
                    <a:pos x="384" y="126"/>
                  </a:cxn>
                  <a:cxn ang="0">
                    <a:pos x="390" y="124"/>
                  </a:cxn>
                  <a:cxn ang="0">
                    <a:pos x="398" y="128"/>
                  </a:cxn>
                  <a:cxn ang="0">
                    <a:pos x="410" y="126"/>
                  </a:cxn>
                  <a:cxn ang="0">
                    <a:pos x="418" y="120"/>
                  </a:cxn>
                  <a:cxn ang="0">
                    <a:pos x="432" y="116"/>
                  </a:cxn>
                  <a:cxn ang="0">
                    <a:pos x="440" y="114"/>
                  </a:cxn>
                  <a:cxn ang="0">
                    <a:pos x="442" y="106"/>
                  </a:cxn>
                  <a:cxn ang="0">
                    <a:pos x="444" y="98"/>
                  </a:cxn>
                  <a:cxn ang="0">
                    <a:pos x="482" y="94"/>
                  </a:cxn>
                  <a:cxn ang="0">
                    <a:pos x="468" y="80"/>
                  </a:cxn>
                  <a:cxn ang="0">
                    <a:pos x="448" y="72"/>
                  </a:cxn>
                  <a:cxn ang="0">
                    <a:pos x="434" y="76"/>
                  </a:cxn>
                  <a:cxn ang="0">
                    <a:pos x="410" y="76"/>
                  </a:cxn>
                  <a:cxn ang="0">
                    <a:pos x="404" y="68"/>
                  </a:cxn>
                  <a:cxn ang="0">
                    <a:pos x="402" y="40"/>
                  </a:cxn>
                  <a:cxn ang="0">
                    <a:pos x="374" y="30"/>
                  </a:cxn>
                  <a:cxn ang="0">
                    <a:pos x="362" y="30"/>
                  </a:cxn>
                  <a:cxn ang="0">
                    <a:pos x="344" y="40"/>
                  </a:cxn>
                  <a:cxn ang="0">
                    <a:pos x="326" y="50"/>
                  </a:cxn>
                  <a:cxn ang="0">
                    <a:pos x="304" y="48"/>
                  </a:cxn>
                  <a:cxn ang="0">
                    <a:pos x="264" y="34"/>
                  </a:cxn>
                  <a:cxn ang="0">
                    <a:pos x="240" y="26"/>
                  </a:cxn>
                  <a:cxn ang="0">
                    <a:pos x="212" y="26"/>
                  </a:cxn>
                  <a:cxn ang="0">
                    <a:pos x="198" y="26"/>
                  </a:cxn>
                  <a:cxn ang="0">
                    <a:pos x="192" y="22"/>
                  </a:cxn>
                  <a:cxn ang="0">
                    <a:pos x="180" y="8"/>
                  </a:cxn>
                  <a:cxn ang="0">
                    <a:pos x="152" y="0"/>
                  </a:cxn>
                  <a:cxn ang="0">
                    <a:pos x="128" y="2"/>
                  </a:cxn>
                  <a:cxn ang="0">
                    <a:pos x="124" y="4"/>
                  </a:cxn>
                  <a:cxn ang="0">
                    <a:pos x="128" y="12"/>
                  </a:cxn>
                  <a:cxn ang="0">
                    <a:pos x="138" y="24"/>
                  </a:cxn>
                  <a:cxn ang="0">
                    <a:pos x="140" y="30"/>
                  </a:cxn>
                  <a:cxn ang="0">
                    <a:pos x="134" y="36"/>
                  </a:cxn>
                  <a:cxn ang="0">
                    <a:pos x="124" y="38"/>
                  </a:cxn>
                  <a:cxn ang="0">
                    <a:pos x="104" y="36"/>
                  </a:cxn>
                  <a:cxn ang="0">
                    <a:pos x="68" y="24"/>
                  </a:cxn>
                  <a:cxn ang="0">
                    <a:pos x="54" y="22"/>
                  </a:cxn>
                  <a:cxn ang="0">
                    <a:pos x="38" y="24"/>
                  </a:cxn>
                  <a:cxn ang="0">
                    <a:pos x="10" y="42"/>
                  </a:cxn>
                  <a:cxn ang="0">
                    <a:pos x="0" y="50"/>
                  </a:cxn>
                </a:cxnLst>
                <a:rect l="0" t="0" r="r" b="b"/>
                <a:pathLst>
                  <a:path w="482" h="186">
                    <a:moveTo>
                      <a:pt x="0" y="50"/>
                    </a:moveTo>
                    <a:lnTo>
                      <a:pt x="4" y="56"/>
                    </a:lnTo>
                    <a:lnTo>
                      <a:pt x="6" y="60"/>
                    </a:lnTo>
                    <a:lnTo>
                      <a:pt x="12" y="64"/>
                    </a:lnTo>
                    <a:lnTo>
                      <a:pt x="20" y="66"/>
                    </a:lnTo>
                    <a:lnTo>
                      <a:pt x="34" y="72"/>
                    </a:lnTo>
                    <a:lnTo>
                      <a:pt x="40" y="74"/>
                    </a:lnTo>
                    <a:lnTo>
                      <a:pt x="48" y="78"/>
                    </a:lnTo>
                    <a:lnTo>
                      <a:pt x="60" y="86"/>
                    </a:lnTo>
                    <a:lnTo>
                      <a:pt x="64" y="92"/>
                    </a:lnTo>
                    <a:lnTo>
                      <a:pt x="68" y="100"/>
                    </a:lnTo>
                    <a:lnTo>
                      <a:pt x="72" y="114"/>
                    </a:lnTo>
                    <a:lnTo>
                      <a:pt x="76" y="120"/>
                    </a:lnTo>
                    <a:lnTo>
                      <a:pt x="80" y="126"/>
                    </a:lnTo>
                    <a:lnTo>
                      <a:pt x="110" y="126"/>
                    </a:lnTo>
                    <a:lnTo>
                      <a:pt x="118" y="130"/>
                    </a:lnTo>
                    <a:lnTo>
                      <a:pt x="128" y="134"/>
                    </a:lnTo>
                    <a:lnTo>
                      <a:pt x="138" y="134"/>
                    </a:lnTo>
                    <a:lnTo>
                      <a:pt x="146" y="140"/>
                    </a:lnTo>
                    <a:lnTo>
                      <a:pt x="156" y="146"/>
                    </a:lnTo>
                    <a:lnTo>
                      <a:pt x="164" y="154"/>
                    </a:lnTo>
                    <a:lnTo>
                      <a:pt x="172" y="162"/>
                    </a:lnTo>
                    <a:lnTo>
                      <a:pt x="180" y="166"/>
                    </a:lnTo>
                    <a:lnTo>
                      <a:pt x="214" y="166"/>
                    </a:lnTo>
                    <a:lnTo>
                      <a:pt x="214" y="168"/>
                    </a:lnTo>
                    <a:lnTo>
                      <a:pt x="258" y="168"/>
                    </a:lnTo>
                    <a:lnTo>
                      <a:pt x="268" y="174"/>
                    </a:lnTo>
                    <a:lnTo>
                      <a:pt x="280" y="180"/>
                    </a:lnTo>
                    <a:lnTo>
                      <a:pt x="296" y="184"/>
                    </a:lnTo>
                    <a:lnTo>
                      <a:pt x="310" y="186"/>
                    </a:lnTo>
                    <a:lnTo>
                      <a:pt x="318" y="184"/>
                    </a:lnTo>
                    <a:lnTo>
                      <a:pt x="324" y="180"/>
                    </a:lnTo>
                    <a:lnTo>
                      <a:pt x="334" y="172"/>
                    </a:lnTo>
                    <a:lnTo>
                      <a:pt x="362" y="172"/>
                    </a:lnTo>
                    <a:lnTo>
                      <a:pt x="374" y="168"/>
                    </a:lnTo>
                    <a:lnTo>
                      <a:pt x="384" y="162"/>
                    </a:lnTo>
                    <a:lnTo>
                      <a:pt x="392" y="156"/>
                    </a:lnTo>
                    <a:lnTo>
                      <a:pt x="396" y="150"/>
                    </a:lnTo>
                    <a:lnTo>
                      <a:pt x="396" y="146"/>
                    </a:lnTo>
                    <a:lnTo>
                      <a:pt x="396" y="142"/>
                    </a:lnTo>
                    <a:lnTo>
                      <a:pt x="394" y="140"/>
                    </a:lnTo>
                    <a:lnTo>
                      <a:pt x="390" y="138"/>
                    </a:lnTo>
                    <a:lnTo>
                      <a:pt x="384" y="134"/>
                    </a:lnTo>
                    <a:lnTo>
                      <a:pt x="382" y="134"/>
                    </a:lnTo>
                    <a:lnTo>
                      <a:pt x="382" y="130"/>
                    </a:lnTo>
                    <a:lnTo>
                      <a:pt x="384" y="126"/>
                    </a:lnTo>
                    <a:lnTo>
                      <a:pt x="388" y="124"/>
                    </a:lnTo>
                    <a:lnTo>
                      <a:pt x="390" y="124"/>
                    </a:lnTo>
                    <a:lnTo>
                      <a:pt x="394" y="126"/>
                    </a:lnTo>
                    <a:lnTo>
                      <a:pt x="398" y="128"/>
                    </a:lnTo>
                    <a:lnTo>
                      <a:pt x="404" y="128"/>
                    </a:lnTo>
                    <a:lnTo>
                      <a:pt x="410" y="126"/>
                    </a:lnTo>
                    <a:lnTo>
                      <a:pt x="416" y="124"/>
                    </a:lnTo>
                    <a:lnTo>
                      <a:pt x="418" y="120"/>
                    </a:lnTo>
                    <a:lnTo>
                      <a:pt x="422" y="118"/>
                    </a:lnTo>
                    <a:lnTo>
                      <a:pt x="432" y="116"/>
                    </a:lnTo>
                    <a:lnTo>
                      <a:pt x="436" y="116"/>
                    </a:lnTo>
                    <a:lnTo>
                      <a:pt x="440" y="114"/>
                    </a:lnTo>
                    <a:lnTo>
                      <a:pt x="440" y="108"/>
                    </a:lnTo>
                    <a:lnTo>
                      <a:pt x="442" y="106"/>
                    </a:lnTo>
                    <a:lnTo>
                      <a:pt x="442" y="102"/>
                    </a:lnTo>
                    <a:lnTo>
                      <a:pt x="444" y="98"/>
                    </a:lnTo>
                    <a:lnTo>
                      <a:pt x="462" y="96"/>
                    </a:lnTo>
                    <a:lnTo>
                      <a:pt x="482" y="94"/>
                    </a:lnTo>
                    <a:lnTo>
                      <a:pt x="476" y="86"/>
                    </a:lnTo>
                    <a:lnTo>
                      <a:pt x="468" y="80"/>
                    </a:lnTo>
                    <a:lnTo>
                      <a:pt x="458" y="74"/>
                    </a:lnTo>
                    <a:lnTo>
                      <a:pt x="448" y="72"/>
                    </a:lnTo>
                    <a:lnTo>
                      <a:pt x="442" y="74"/>
                    </a:lnTo>
                    <a:lnTo>
                      <a:pt x="434" y="76"/>
                    </a:lnTo>
                    <a:lnTo>
                      <a:pt x="416" y="76"/>
                    </a:lnTo>
                    <a:lnTo>
                      <a:pt x="410" y="76"/>
                    </a:lnTo>
                    <a:lnTo>
                      <a:pt x="408" y="72"/>
                    </a:lnTo>
                    <a:lnTo>
                      <a:pt x="404" y="68"/>
                    </a:lnTo>
                    <a:lnTo>
                      <a:pt x="404" y="62"/>
                    </a:lnTo>
                    <a:lnTo>
                      <a:pt x="402" y="40"/>
                    </a:lnTo>
                    <a:lnTo>
                      <a:pt x="384" y="32"/>
                    </a:lnTo>
                    <a:lnTo>
                      <a:pt x="374" y="30"/>
                    </a:lnTo>
                    <a:lnTo>
                      <a:pt x="368" y="30"/>
                    </a:lnTo>
                    <a:lnTo>
                      <a:pt x="362" y="30"/>
                    </a:lnTo>
                    <a:lnTo>
                      <a:pt x="356" y="32"/>
                    </a:lnTo>
                    <a:lnTo>
                      <a:pt x="344" y="40"/>
                    </a:lnTo>
                    <a:lnTo>
                      <a:pt x="334" y="48"/>
                    </a:lnTo>
                    <a:lnTo>
                      <a:pt x="326" y="50"/>
                    </a:lnTo>
                    <a:lnTo>
                      <a:pt x="318" y="50"/>
                    </a:lnTo>
                    <a:lnTo>
                      <a:pt x="304" y="48"/>
                    </a:lnTo>
                    <a:lnTo>
                      <a:pt x="290" y="46"/>
                    </a:lnTo>
                    <a:lnTo>
                      <a:pt x="264" y="34"/>
                    </a:lnTo>
                    <a:lnTo>
                      <a:pt x="252" y="28"/>
                    </a:lnTo>
                    <a:lnTo>
                      <a:pt x="240" y="26"/>
                    </a:lnTo>
                    <a:lnTo>
                      <a:pt x="226" y="24"/>
                    </a:lnTo>
                    <a:lnTo>
                      <a:pt x="212" y="26"/>
                    </a:lnTo>
                    <a:lnTo>
                      <a:pt x="204" y="28"/>
                    </a:lnTo>
                    <a:lnTo>
                      <a:pt x="198" y="26"/>
                    </a:lnTo>
                    <a:lnTo>
                      <a:pt x="196" y="24"/>
                    </a:lnTo>
                    <a:lnTo>
                      <a:pt x="192" y="22"/>
                    </a:lnTo>
                    <a:lnTo>
                      <a:pt x="186" y="14"/>
                    </a:lnTo>
                    <a:lnTo>
                      <a:pt x="180" y="8"/>
                    </a:lnTo>
                    <a:lnTo>
                      <a:pt x="170" y="4"/>
                    </a:lnTo>
                    <a:lnTo>
                      <a:pt x="152" y="0"/>
                    </a:lnTo>
                    <a:lnTo>
                      <a:pt x="134" y="0"/>
                    </a:lnTo>
                    <a:lnTo>
                      <a:pt x="128" y="2"/>
                    </a:lnTo>
                    <a:lnTo>
                      <a:pt x="126" y="2"/>
                    </a:lnTo>
                    <a:lnTo>
                      <a:pt x="124" y="4"/>
                    </a:lnTo>
                    <a:lnTo>
                      <a:pt x="126" y="8"/>
                    </a:lnTo>
                    <a:lnTo>
                      <a:pt x="128" y="12"/>
                    </a:lnTo>
                    <a:lnTo>
                      <a:pt x="132" y="18"/>
                    </a:lnTo>
                    <a:lnTo>
                      <a:pt x="138" y="24"/>
                    </a:lnTo>
                    <a:lnTo>
                      <a:pt x="140" y="26"/>
                    </a:lnTo>
                    <a:lnTo>
                      <a:pt x="140" y="30"/>
                    </a:lnTo>
                    <a:lnTo>
                      <a:pt x="138" y="34"/>
                    </a:lnTo>
                    <a:lnTo>
                      <a:pt x="134" y="36"/>
                    </a:lnTo>
                    <a:lnTo>
                      <a:pt x="130" y="38"/>
                    </a:lnTo>
                    <a:lnTo>
                      <a:pt x="124" y="38"/>
                    </a:lnTo>
                    <a:lnTo>
                      <a:pt x="114" y="38"/>
                    </a:lnTo>
                    <a:lnTo>
                      <a:pt x="104" y="36"/>
                    </a:lnTo>
                    <a:lnTo>
                      <a:pt x="86" y="30"/>
                    </a:lnTo>
                    <a:lnTo>
                      <a:pt x="68" y="24"/>
                    </a:lnTo>
                    <a:lnTo>
                      <a:pt x="62" y="24"/>
                    </a:lnTo>
                    <a:lnTo>
                      <a:pt x="54" y="22"/>
                    </a:lnTo>
                    <a:lnTo>
                      <a:pt x="46" y="24"/>
                    </a:lnTo>
                    <a:lnTo>
                      <a:pt x="38" y="24"/>
                    </a:lnTo>
                    <a:lnTo>
                      <a:pt x="24" y="30"/>
                    </a:lnTo>
                    <a:lnTo>
                      <a:pt x="10" y="42"/>
                    </a:lnTo>
                    <a:lnTo>
                      <a:pt x="0" y="52"/>
                    </a:lnTo>
                    <a:lnTo>
                      <a:pt x="0" y="5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93" name="Freeform 27">
                <a:extLst>
                  <a:ext uri="{FF2B5EF4-FFF2-40B4-BE49-F238E27FC236}">
                    <a16:creationId xmlns:a16="http://schemas.microsoft.com/office/drawing/2014/main" id="{D8E4AEB3-4DC1-B540-96C0-F9F8C32822F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193144" y="3699614"/>
                <a:ext cx="106742" cy="107347"/>
              </a:xfrm>
              <a:custGeom>
                <a:avLst/>
                <a:gdLst/>
                <a:ahLst/>
                <a:cxnLst>
                  <a:cxn ang="0">
                    <a:pos x="70" y="78"/>
                  </a:cxn>
                  <a:cxn ang="0">
                    <a:pos x="62" y="70"/>
                  </a:cxn>
                  <a:cxn ang="0">
                    <a:pos x="54" y="64"/>
                  </a:cxn>
                  <a:cxn ang="0">
                    <a:pos x="56" y="60"/>
                  </a:cxn>
                  <a:cxn ang="0">
                    <a:pos x="58" y="58"/>
                  </a:cxn>
                  <a:cxn ang="0">
                    <a:pos x="66" y="54"/>
                  </a:cxn>
                  <a:cxn ang="0">
                    <a:pos x="74" y="50"/>
                  </a:cxn>
                  <a:cxn ang="0">
                    <a:pos x="76" y="46"/>
                  </a:cxn>
                  <a:cxn ang="0">
                    <a:pos x="76" y="42"/>
                  </a:cxn>
                  <a:cxn ang="0">
                    <a:pos x="76" y="36"/>
                  </a:cxn>
                  <a:cxn ang="0">
                    <a:pos x="74" y="32"/>
                  </a:cxn>
                  <a:cxn ang="0">
                    <a:pos x="70" y="28"/>
                  </a:cxn>
                  <a:cxn ang="0">
                    <a:pos x="70" y="24"/>
                  </a:cxn>
                  <a:cxn ang="0">
                    <a:pos x="70" y="16"/>
                  </a:cxn>
                  <a:cxn ang="0">
                    <a:pos x="74" y="8"/>
                  </a:cxn>
                  <a:cxn ang="0">
                    <a:pos x="70" y="0"/>
                  </a:cxn>
                  <a:cxn ang="0">
                    <a:pos x="70" y="2"/>
                  </a:cxn>
                  <a:cxn ang="0">
                    <a:pos x="66" y="4"/>
                  </a:cxn>
                  <a:cxn ang="0">
                    <a:pos x="62" y="6"/>
                  </a:cxn>
                  <a:cxn ang="0">
                    <a:pos x="58" y="4"/>
                  </a:cxn>
                  <a:cxn ang="0">
                    <a:pos x="54" y="2"/>
                  </a:cxn>
                  <a:cxn ang="0">
                    <a:pos x="48" y="12"/>
                  </a:cxn>
                  <a:cxn ang="0">
                    <a:pos x="44" y="18"/>
                  </a:cxn>
                  <a:cxn ang="0">
                    <a:pos x="42" y="22"/>
                  </a:cxn>
                  <a:cxn ang="0">
                    <a:pos x="44" y="28"/>
                  </a:cxn>
                  <a:cxn ang="0">
                    <a:pos x="32" y="28"/>
                  </a:cxn>
                  <a:cxn ang="0">
                    <a:pos x="26" y="26"/>
                  </a:cxn>
                  <a:cxn ang="0">
                    <a:pos x="22" y="24"/>
                  </a:cxn>
                  <a:cxn ang="0">
                    <a:pos x="12" y="36"/>
                  </a:cxn>
                  <a:cxn ang="0">
                    <a:pos x="4" y="48"/>
                  </a:cxn>
                  <a:cxn ang="0">
                    <a:pos x="0" y="56"/>
                  </a:cxn>
                  <a:cxn ang="0">
                    <a:pos x="10" y="56"/>
                  </a:cxn>
                  <a:cxn ang="0">
                    <a:pos x="18" y="60"/>
                  </a:cxn>
                  <a:cxn ang="0">
                    <a:pos x="24" y="70"/>
                  </a:cxn>
                  <a:cxn ang="0">
                    <a:pos x="28" y="80"/>
                  </a:cxn>
                  <a:cxn ang="0">
                    <a:pos x="24" y="84"/>
                  </a:cxn>
                  <a:cxn ang="0">
                    <a:pos x="24" y="86"/>
                  </a:cxn>
                  <a:cxn ang="0">
                    <a:pos x="26" y="88"/>
                  </a:cxn>
                  <a:cxn ang="0">
                    <a:pos x="32" y="90"/>
                  </a:cxn>
                  <a:cxn ang="0">
                    <a:pos x="46" y="90"/>
                  </a:cxn>
                  <a:cxn ang="0">
                    <a:pos x="56" y="92"/>
                  </a:cxn>
                  <a:cxn ang="0">
                    <a:pos x="56" y="88"/>
                  </a:cxn>
                  <a:cxn ang="0">
                    <a:pos x="68" y="88"/>
                  </a:cxn>
                  <a:cxn ang="0">
                    <a:pos x="72" y="86"/>
                  </a:cxn>
                  <a:cxn ang="0">
                    <a:pos x="74" y="84"/>
                  </a:cxn>
                  <a:cxn ang="0">
                    <a:pos x="74" y="80"/>
                  </a:cxn>
                  <a:cxn ang="0">
                    <a:pos x="70" y="78"/>
                  </a:cxn>
                </a:cxnLst>
                <a:rect l="0" t="0" r="r" b="b"/>
                <a:pathLst>
                  <a:path w="76" h="92">
                    <a:moveTo>
                      <a:pt x="70" y="78"/>
                    </a:moveTo>
                    <a:lnTo>
                      <a:pt x="62" y="70"/>
                    </a:lnTo>
                    <a:lnTo>
                      <a:pt x="54" y="64"/>
                    </a:lnTo>
                    <a:lnTo>
                      <a:pt x="56" y="60"/>
                    </a:lnTo>
                    <a:lnTo>
                      <a:pt x="58" y="58"/>
                    </a:lnTo>
                    <a:lnTo>
                      <a:pt x="66" y="54"/>
                    </a:lnTo>
                    <a:lnTo>
                      <a:pt x="74" y="50"/>
                    </a:lnTo>
                    <a:lnTo>
                      <a:pt x="76" y="46"/>
                    </a:lnTo>
                    <a:lnTo>
                      <a:pt x="76" y="42"/>
                    </a:lnTo>
                    <a:lnTo>
                      <a:pt x="76" y="36"/>
                    </a:lnTo>
                    <a:lnTo>
                      <a:pt x="74" y="32"/>
                    </a:lnTo>
                    <a:lnTo>
                      <a:pt x="70" y="28"/>
                    </a:lnTo>
                    <a:lnTo>
                      <a:pt x="70" y="24"/>
                    </a:lnTo>
                    <a:lnTo>
                      <a:pt x="70" y="16"/>
                    </a:lnTo>
                    <a:lnTo>
                      <a:pt x="74" y="8"/>
                    </a:lnTo>
                    <a:lnTo>
                      <a:pt x="70" y="0"/>
                    </a:lnTo>
                    <a:lnTo>
                      <a:pt x="70" y="2"/>
                    </a:lnTo>
                    <a:lnTo>
                      <a:pt x="66" y="4"/>
                    </a:lnTo>
                    <a:lnTo>
                      <a:pt x="62" y="6"/>
                    </a:lnTo>
                    <a:lnTo>
                      <a:pt x="58" y="4"/>
                    </a:lnTo>
                    <a:lnTo>
                      <a:pt x="54" y="2"/>
                    </a:lnTo>
                    <a:lnTo>
                      <a:pt x="48" y="12"/>
                    </a:lnTo>
                    <a:lnTo>
                      <a:pt x="44" y="18"/>
                    </a:lnTo>
                    <a:lnTo>
                      <a:pt x="42" y="22"/>
                    </a:lnTo>
                    <a:lnTo>
                      <a:pt x="44" y="28"/>
                    </a:lnTo>
                    <a:lnTo>
                      <a:pt x="32" y="28"/>
                    </a:lnTo>
                    <a:lnTo>
                      <a:pt x="26" y="26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4" y="48"/>
                    </a:lnTo>
                    <a:lnTo>
                      <a:pt x="0" y="56"/>
                    </a:lnTo>
                    <a:lnTo>
                      <a:pt x="10" y="56"/>
                    </a:lnTo>
                    <a:lnTo>
                      <a:pt x="18" y="60"/>
                    </a:lnTo>
                    <a:lnTo>
                      <a:pt x="24" y="70"/>
                    </a:lnTo>
                    <a:lnTo>
                      <a:pt x="28" y="80"/>
                    </a:lnTo>
                    <a:lnTo>
                      <a:pt x="24" y="84"/>
                    </a:lnTo>
                    <a:lnTo>
                      <a:pt x="24" y="86"/>
                    </a:lnTo>
                    <a:lnTo>
                      <a:pt x="26" y="88"/>
                    </a:lnTo>
                    <a:lnTo>
                      <a:pt x="32" y="90"/>
                    </a:lnTo>
                    <a:lnTo>
                      <a:pt x="46" y="90"/>
                    </a:lnTo>
                    <a:lnTo>
                      <a:pt x="56" y="92"/>
                    </a:lnTo>
                    <a:lnTo>
                      <a:pt x="56" y="88"/>
                    </a:lnTo>
                    <a:lnTo>
                      <a:pt x="68" y="88"/>
                    </a:lnTo>
                    <a:lnTo>
                      <a:pt x="72" y="86"/>
                    </a:lnTo>
                    <a:lnTo>
                      <a:pt x="74" y="84"/>
                    </a:lnTo>
                    <a:lnTo>
                      <a:pt x="74" y="80"/>
                    </a:lnTo>
                    <a:lnTo>
                      <a:pt x="70" y="7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94" name="Freeform 28">
                <a:extLst>
                  <a:ext uri="{FF2B5EF4-FFF2-40B4-BE49-F238E27FC236}">
                    <a16:creationId xmlns:a16="http://schemas.microsoft.com/office/drawing/2014/main" id="{49F120C4-DCAC-054C-9093-480A55A2DE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70162" y="3793841"/>
                <a:ext cx="90529" cy="9184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2"/>
                  </a:cxn>
                  <a:cxn ang="0">
                    <a:pos x="18" y="4"/>
                  </a:cxn>
                  <a:cxn ang="0">
                    <a:pos x="16" y="6"/>
                  </a:cxn>
                  <a:cxn ang="0">
                    <a:pos x="12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6" y="28"/>
                  </a:cxn>
                  <a:cxn ang="0">
                    <a:pos x="8" y="40"/>
                  </a:cxn>
                  <a:cxn ang="0">
                    <a:pos x="14" y="56"/>
                  </a:cxn>
                  <a:cxn ang="0">
                    <a:pos x="20" y="70"/>
                  </a:cxn>
                  <a:cxn ang="0">
                    <a:pos x="24" y="74"/>
                  </a:cxn>
                  <a:cxn ang="0">
                    <a:pos x="30" y="76"/>
                  </a:cxn>
                  <a:cxn ang="0">
                    <a:pos x="40" y="74"/>
                  </a:cxn>
                  <a:cxn ang="0">
                    <a:pos x="50" y="70"/>
                  </a:cxn>
                  <a:cxn ang="0">
                    <a:pos x="60" y="64"/>
                  </a:cxn>
                  <a:cxn ang="0">
                    <a:pos x="64" y="60"/>
                  </a:cxn>
                  <a:cxn ang="0">
                    <a:pos x="64" y="58"/>
                  </a:cxn>
                  <a:cxn ang="0">
                    <a:pos x="64" y="50"/>
                  </a:cxn>
                  <a:cxn ang="0">
                    <a:pos x="58" y="42"/>
                  </a:cxn>
                  <a:cxn ang="0">
                    <a:pos x="52" y="32"/>
                  </a:cxn>
                  <a:cxn ang="0">
                    <a:pos x="46" y="26"/>
                  </a:cxn>
                  <a:cxn ang="0">
                    <a:pos x="18" y="0"/>
                  </a:cxn>
                </a:cxnLst>
                <a:rect l="0" t="0" r="r" b="b"/>
                <a:pathLst>
                  <a:path w="64" h="76">
                    <a:moveTo>
                      <a:pt x="18" y="0"/>
                    </a:moveTo>
                    <a:lnTo>
                      <a:pt x="18" y="2"/>
                    </a:lnTo>
                    <a:lnTo>
                      <a:pt x="18" y="4"/>
                    </a:lnTo>
                    <a:lnTo>
                      <a:pt x="16" y="6"/>
                    </a:lnTo>
                    <a:lnTo>
                      <a:pt x="12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6" y="28"/>
                    </a:lnTo>
                    <a:lnTo>
                      <a:pt x="8" y="40"/>
                    </a:lnTo>
                    <a:lnTo>
                      <a:pt x="14" y="56"/>
                    </a:lnTo>
                    <a:lnTo>
                      <a:pt x="20" y="70"/>
                    </a:lnTo>
                    <a:lnTo>
                      <a:pt x="24" y="74"/>
                    </a:lnTo>
                    <a:lnTo>
                      <a:pt x="30" y="76"/>
                    </a:lnTo>
                    <a:lnTo>
                      <a:pt x="40" y="74"/>
                    </a:lnTo>
                    <a:lnTo>
                      <a:pt x="50" y="70"/>
                    </a:lnTo>
                    <a:lnTo>
                      <a:pt x="60" y="64"/>
                    </a:lnTo>
                    <a:lnTo>
                      <a:pt x="64" y="60"/>
                    </a:lnTo>
                    <a:lnTo>
                      <a:pt x="64" y="58"/>
                    </a:lnTo>
                    <a:lnTo>
                      <a:pt x="64" y="50"/>
                    </a:lnTo>
                    <a:lnTo>
                      <a:pt x="58" y="42"/>
                    </a:lnTo>
                    <a:lnTo>
                      <a:pt x="52" y="32"/>
                    </a:lnTo>
                    <a:lnTo>
                      <a:pt x="46" y="2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grpSp>
            <p:nvGrpSpPr>
              <p:cNvPr id="95" name="Group 29">
                <a:extLst>
                  <a:ext uri="{FF2B5EF4-FFF2-40B4-BE49-F238E27FC236}">
                    <a16:creationId xmlns:a16="http://schemas.microsoft.com/office/drawing/2014/main" id="{3E161C5E-F31B-AE44-9226-18BB3425413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66220" y="2945831"/>
                <a:ext cx="1729389" cy="775289"/>
                <a:chOff x="881" y="712"/>
                <a:chExt cx="1232" cy="654"/>
              </a:xfrm>
              <a:grpFill/>
            </p:grpSpPr>
            <p:sp>
              <p:nvSpPr>
                <p:cNvPr id="313" name="Freeform 30">
                  <a:extLst>
                    <a:ext uri="{FF2B5EF4-FFF2-40B4-BE49-F238E27FC236}">
                      <a16:creationId xmlns:a16="http://schemas.microsoft.com/office/drawing/2014/main" id="{19D0E286-2F07-CA46-B0D4-8FB9FEC66F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81" y="826"/>
                  <a:ext cx="1056" cy="540"/>
                </a:xfrm>
                <a:custGeom>
                  <a:avLst/>
                  <a:gdLst/>
                  <a:ahLst/>
                  <a:cxnLst>
                    <a:cxn ang="0">
                      <a:pos x="840" y="184"/>
                    </a:cxn>
                    <a:cxn ang="0">
                      <a:pos x="898" y="186"/>
                    </a:cxn>
                    <a:cxn ang="0">
                      <a:pos x="932" y="218"/>
                    </a:cxn>
                    <a:cxn ang="0">
                      <a:pos x="936" y="254"/>
                    </a:cxn>
                    <a:cxn ang="0">
                      <a:pos x="984" y="220"/>
                    </a:cxn>
                    <a:cxn ang="0">
                      <a:pos x="1006" y="266"/>
                    </a:cxn>
                    <a:cxn ang="0">
                      <a:pos x="1010" y="300"/>
                    </a:cxn>
                    <a:cxn ang="0">
                      <a:pos x="1040" y="324"/>
                    </a:cxn>
                    <a:cxn ang="0">
                      <a:pos x="1044" y="368"/>
                    </a:cxn>
                    <a:cxn ang="0">
                      <a:pos x="934" y="390"/>
                    </a:cxn>
                    <a:cxn ang="0">
                      <a:pos x="856" y="422"/>
                    </a:cxn>
                    <a:cxn ang="0">
                      <a:pos x="910" y="430"/>
                    </a:cxn>
                    <a:cxn ang="0">
                      <a:pos x="894" y="468"/>
                    </a:cxn>
                    <a:cxn ang="0">
                      <a:pos x="954" y="454"/>
                    </a:cxn>
                    <a:cxn ang="0">
                      <a:pos x="946" y="478"/>
                    </a:cxn>
                    <a:cxn ang="0">
                      <a:pos x="870" y="514"/>
                    </a:cxn>
                    <a:cxn ang="0">
                      <a:pos x="880" y="488"/>
                    </a:cxn>
                    <a:cxn ang="0">
                      <a:pos x="806" y="468"/>
                    </a:cxn>
                    <a:cxn ang="0">
                      <a:pos x="718" y="502"/>
                    </a:cxn>
                    <a:cxn ang="0">
                      <a:pos x="646" y="530"/>
                    </a:cxn>
                    <a:cxn ang="0">
                      <a:pos x="600" y="540"/>
                    </a:cxn>
                    <a:cxn ang="0">
                      <a:pos x="644" y="486"/>
                    </a:cxn>
                    <a:cxn ang="0">
                      <a:pos x="650" y="466"/>
                    </a:cxn>
                    <a:cxn ang="0">
                      <a:pos x="612" y="442"/>
                    </a:cxn>
                    <a:cxn ang="0">
                      <a:pos x="588" y="414"/>
                    </a:cxn>
                    <a:cxn ang="0">
                      <a:pos x="498" y="430"/>
                    </a:cxn>
                    <a:cxn ang="0">
                      <a:pos x="80" y="402"/>
                    </a:cxn>
                    <a:cxn ang="0">
                      <a:pos x="54" y="354"/>
                    </a:cxn>
                    <a:cxn ang="0">
                      <a:pos x="48" y="326"/>
                    </a:cxn>
                    <a:cxn ang="0">
                      <a:pos x="36" y="290"/>
                    </a:cxn>
                    <a:cxn ang="0">
                      <a:pos x="28" y="236"/>
                    </a:cxn>
                    <a:cxn ang="0">
                      <a:pos x="186" y="68"/>
                    </a:cxn>
                    <a:cxn ang="0">
                      <a:pos x="252" y="70"/>
                    </a:cxn>
                    <a:cxn ang="0">
                      <a:pos x="352" y="64"/>
                    </a:cxn>
                    <a:cxn ang="0">
                      <a:pos x="382" y="72"/>
                    </a:cxn>
                    <a:cxn ang="0">
                      <a:pos x="458" y="80"/>
                    </a:cxn>
                    <a:cxn ang="0">
                      <a:pos x="460" y="98"/>
                    </a:cxn>
                    <a:cxn ang="0">
                      <a:pos x="526" y="102"/>
                    </a:cxn>
                    <a:cxn ang="0">
                      <a:pos x="582" y="84"/>
                    </a:cxn>
                    <a:cxn ang="0">
                      <a:pos x="662" y="86"/>
                    </a:cxn>
                    <a:cxn ang="0">
                      <a:pos x="694" y="88"/>
                    </a:cxn>
                    <a:cxn ang="0">
                      <a:pos x="706" y="62"/>
                    </a:cxn>
                    <a:cxn ang="0">
                      <a:pos x="760" y="8"/>
                    </a:cxn>
                    <a:cxn ang="0">
                      <a:pos x="790" y="20"/>
                    </a:cxn>
                    <a:cxn ang="0">
                      <a:pos x="750" y="66"/>
                    </a:cxn>
                    <a:cxn ang="0">
                      <a:pos x="776" y="76"/>
                    </a:cxn>
                    <a:cxn ang="0">
                      <a:pos x="780" y="104"/>
                    </a:cxn>
                    <a:cxn ang="0">
                      <a:pos x="828" y="66"/>
                    </a:cxn>
                    <a:cxn ang="0">
                      <a:pos x="846" y="90"/>
                    </a:cxn>
                    <a:cxn ang="0">
                      <a:pos x="790" y="122"/>
                    </a:cxn>
                    <a:cxn ang="0">
                      <a:pos x="704" y="168"/>
                    </a:cxn>
                    <a:cxn ang="0">
                      <a:pos x="612" y="214"/>
                    </a:cxn>
                    <a:cxn ang="0">
                      <a:pos x="604" y="274"/>
                    </a:cxn>
                    <a:cxn ang="0">
                      <a:pos x="656" y="294"/>
                    </a:cxn>
                    <a:cxn ang="0">
                      <a:pos x="712" y="314"/>
                    </a:cxn>
                    <a:cxn ang="0">
                      <a:pos x="718" y="370"/>
                    </a:cxn>
                    <a:cxn ang="0">
                      <a:pos x="772" y="304"/>
                    </a:cxn>
                    <a:cxn ang="0">
                      <a:pos x="794" y="254"/>
                    </a:cxn>
                  </a:cxnLst>
                  <a:rect l="0" t="0" r="r" b="b"/>
                  <a:pathLst>
                    <a:path w="1056" h="540">
                      <a:moveTo>
                        <a:pt x="806" y="236"/>
                      </a:moveTo>
                      <a:lnTo>
                        <a:pt x="812" y="232"/>
                      </a:lnTo>
                      <a:lnTo>
                        <a:pt x="818" y="226"/>
                      </a:lnTo>
                      <a:lnTo>
                        <a:pt x="824" y="220"/>
                      </a:lnTo>
                      <a:lnTo>
                        <a:pt x="826" y="212"/>
                      </a:lnTo>
                      <a:lnTo>
                        <a:pt x="826" y="202"/>
                      </a:lnTo>
                      <a:lnTo>
                        <a:pt x="828" y="194"/>
                      </a:lnTo>
                      <a:lnTo>
                        <a:pt x="830" y="190"/>
                      </a:lnTo>
                      <a:lnTo>
                        <a:pt x="834" y="186"/>
                      </a:lnTo>
                      <a:lnTo>
                        <a:pt x="840" y="184"/>
                      </a:lnTo>
                      <a:lnTo>
                        <a:pt x="848" y="184"/>
                      </a:lnTo>
                      <a:lnTo>
                        <a:pt x="856" y="186"/>
                      </a:lnTo>
                      <a:lnTo>
                        <a:pt x="864" y="186"/>
                      </a:lnTo>
                      <a:lnTo>
                        <a:pt x="880" y="186"/>
                      </a:lnTo>
                      <a:lnTo>
                        <a:pt x="882" y="186"/>
                      </a:lnTo>
                      <a:lnTo>
                        <a:pt x="882" y="184"/>
                      </a:lnTo>
                      <a:lnTo>
                        <a:pt x="884" y="184"/>
                      </a:lnTo>
                      <a:lnTo>
                        <a:pt x="888" y="182"/>
                      </a:lnTo>
                      <a:lnTo>
                        <a:pt x="892" y="184"/>
                      </a:lnTo>
                      <a:lnTo>
                        <a:pt x="898" y="186"/>
                      </a:lnTo>
                      <a:lnTo>
                        <a:pt x="902" y="190"/>
                      </a:lnTo>
                      <a:lnTo>
                        <a:pt x="904" y="196"/>
                      </a:lnTo>
                      <a:lnTo>
                        <a:pt x="906" y="200"/>
                      </a:lnTo>
                      <a:lnTo>
                        <a:pt x="908" y="202"/>
                      </a:lnTo>
                      <a:lnTo>
                        <a:pt x="910" y="204"/>
                      </a:lnTo>
                      <a:lnTo>
                        <a:pt x="914" y="204"/>
                      </a:lnTo>
                      <a:lnTo>
                        <a:pt x="922" y="206"/>
                      </a:lnTo>
                      <a:lnTo>
                        <a:pt x="928" y="210"/>
                      </a:lnTo>
                      <a:lnTo>
                        <a:pt x="930" y="214"/>
                      </a:lnTo>
                      <a:lnTo>
                        <a:pt x="932" y="218"/>
                      </a:lnTo>
                      <a:lnTo>
                        <a:pt x="930" y="222"/>
                      </a:lnTo>
                      <a:lnTo>
                        <a:pt x="926" y="228"/>
                      </a:lnTo>
                      <a:lnTo>
                        <a:pt x="922" y="236"/>
                      </a:lnTo>
                      <a:lnTo>
                        <a:pt x="920" y="244"/>
                      </a:lnTo>
                      <a:lnTo>
                        <a:pt x="920" y="246"/>
                      </a:lnTo>
                      <a:lnTo>
                        <a:pt x="922" y="248"/>
                      </a:lnTo>
                      <a:lnTo>
                        <a:pt x="926" y="250"/>
                      </a:lnTo>
                      <a:lnTo>
                        <a:pt x="932" y="250"/>
                      </a:lnTo>
                      <a:lnTo>
                        <a:pt x="934" y="250"/>
                      </a:lnTo>
                      <a:lnTo>
                        <a:pt x="936" y="254"/>
                      </a:lnTo>
                      <a:lnTo>
                        <a:pt x="936" y="256"/>
                      </a:lnTo>
                      <a:lnTo>
                        <a:pt x="936" y="258"/>
                      </a:lnTo>
                      <a:lnTo>
                        <a:pt x="942" y="256"/>
                      </a:lnTo>
                      <a:lnTo>
                        <a:pt x="948" y="252"/>
                      </a:lnTo>
                      <a:lnTo>
                        <a:pt x="954" y="246"/>
                      </a:lnTo>
                      <a:lnTo>
                        <a:pt x="960" y="244"/>
                      </a:lnTo>
                      <a:lnTo>
                        <a:pt x="964" y="242"/>
                      </a:lnTo>
                      <a:lnTo>
                        <a:pt x="972" y="234"/>
                      </a:lnTo>
                      <a:lnTo>
                        <a:pt x="978" y="226"/>
                      </a:lnTo>
                      <a:lnTo>
                        <a:pt x="984" y="220"/>
                      </a:lnTo>
                      <a:lnTo>
                        <a:pt x="988" y="218"/>
                      </a:lnTo>
                      <a:lnTo>
                        <a:pt x="992" y="218"/>
                      </a:lnTo>
                      <a:lnTo>
                        <a:pt x="992" y="224"/>
                      </a:lnTo>
                      <a:lnTo>
                        <a:pt x="994" y="230"/>
                      </a:lnTo>
                      <a:lnTo>
                        <a:pt x="1000" y="246"/>
                      </a:lnTo>
                      <a:lnTo>
                        <a:pt x="1002" y="250"/>
                      </a:lnTo>
                      <a:lnTo>
                        <a:pt x="1000" y="252"/>
                      </a:lnTo>
                      <a:lnTo>
                        <a:pt x="1000" y="256"/>
                      </a:lnTo>
                      <a:lnTo>
                        <a:pt x="1002" y="260"/>
                      </a:lnTo>
                      <a:lnTo>
                        <a:pt x="1006" y="266"/>
                      </a:lnTo>
                      <a:lnTo>
                        <a:pt x="1008" y="272"/>
                      </a:lnTo>
                      <a:lnTo>
                        <a:pt x="1006" y="278"/>
                      </a:lnTo>
                      <a:lnTo>
                        <a:pt x="1004" y="280"/>
                      </a:lnTo>
                      <a:lnTo>
                        <a:pt x="1002" y="284"/>
                      </a:lnTo>
                      <a:lnTo>
                        <a:pt x="1000" y="286"/>
                      </a:lnTo>
                      <a:lnTo>
                        <a:pt x="998" y="288"/>
                      </a:lnTo>
                      <a:lnTo>
                        <a:pt x="1000" y="292"/>
                      </a:lnTo>
                      <a:lnTo>
                        <a:pt x="1004" y="294"/>
                      </a:lnTo>
                      <a:lnTo>
                        <a:pt x="1008" y="296"/>
                      </a:lnTo>
                      <a:lnTo>
                        <a:pt x="1010" y="300"/>
                      </a:lnTo>
                      <a:lnTo>
                        <a:pt x="1010" y="302"/>
                      </a:lnTo>
                      <a:lnTo>
                        <a:pt x="1010" y="304"/>
                      </a:lnTo>
                      <a:lnTo>
                        <a:pt x="1016" y="308"/>
                      </a:lnTo>
                      <a:lnTo>
                        <a:pt x="1020" y="308"/>
                      </a:lnTo>
                      <a:lnTo>
                        <a:pt x="1028" y="310"/>
                      </a:lnTo>
                      <a:lnTo>
                        <a:pt x="1036" y="314"/>
                      </a:lnTo>
                      <a:lnTo>
                        <a:pt x="1040" y="316"/>
                      </a:lnTo>
                      <a:lnTo>
                        <a:pt x="1042" y="318"/>
                      </a:lnTo>
                      <a:lnTo>
                        <a:pt x="1042" y="320"/>
                      </a:lnTo>
                      <a:lnTo>
                        <a:pt x="1040" y="324"/>
                      </a:lnTo>
                      <a:lnTo>
                        <a:pt x="1038" y="328"/>
                      </a:lnTo>
                      <a:lnTo>
                        <a:pt x="1040" y="332"/>
                      </a:lnTo>
                      <a:lnTo>
                        <a:pt x="1044" y="332"/>
                      </a:lnTo>
                      <a:lnTo>
                        <a:pt x="1044" y="336"/>
                      </a:lnTo>
                      <a:lnTo>
                        <a:pt x="1056" y="336"/>
                      </a:lnTo>
                      <a:lnTo>
                        <a:pt x="1056" y="342"/>
                      </a:lnTo>
                      <a:lnTo>
                        <a:pt x="1054" y="352"/>
                      </a:lnTo>
                      <a:lnTo>
                        <a:pt x="1050" y="360"/>
                      </a:lnTo>
                      <a:lnTo>
                        <a:pt x="1048" y="366"/>
                      </a:lnTo>
                      <a:lnTo>
                        <a:pt x="1044" y="368"/>
                      </a:lnTo>
                      <a:lnTo>
                        <a:pt x="1032" y="370"/>
                      </a:lnTo>
                      <a:lnTo>
                        <a:pt x="1024" y="370"/>
                      </a:lnTo>
                      <a:lnTo>
                        <a:pt x="1016" y="372"/>
                      </a:lnTo>
                      <a:lnTo>
                        <a:pt x="1008" y="376"/>
                      </a:lnTo>
                      <a:lnTo>
                        <a:pt x="994" y="386"/>
                      </a:lnTo>
                      <a:lnTo>
                        <a:pt x="988" y="388"/>
                      </a:lnTo>
                      <a:lnTo>
                        <a:pt x="980" y="394"/>
                      </a:lnTo>
                      <a:lnTo>
                        <a:pt x="970" y="396"/>
                      </a:lnTo>
                      <a:lnTo>
                        <a:pt x="960" y="398"/>
                      </a:lnTo>
                      <a:lnTo>
                        <a:pt x="934" y="390"/>
                      </a:lnTo>
                      <a:lnTo>
                        <a:pt x="908" y="388"/>
                      </a:lnTo>
                      <a:lnTo>
                        <a:pt x="894" y="390"/>
                      </a:lnTo>
                      <a:lnTo>
                        <a:pt x="886" y="396"/>
                      </a:lnTo>
                      <a:lnTo>
                        <a:pt x="876" y="402"/>
                      </a:lnTo>
                      <a:lnTo>
                        <a:pt x="862" y="410"/>
                      </a:lnTo>
                      <a:lnTo>
                        <a:pt x="852" y="418"/>
                      </a:lnTo>
                      <a:lnTo>
                        <a:pt x="842" y="430"/>
                      </a:lnTo>
                      <a:lnTo>
                        <a:pt x="828" y="440"/>
                      </a:lnTo>
                      <a:lnTo>
                        <a:pt x="840" y="432"/>
                      </a:lnTo>
                      <a:lnTo>
                        <a:pt x="856" y="422"/>
                      </a:lnTo>
                      <a:lnTo>
                        <a:pt x="876" y="414"/>
                      </a:lnTo>
                      <a:lnTo>
                        <a:pt x="884" y="414"/>
                      </a:lnTo>
                      <a:lnTo>
                        <a:pt x="892" y="414"/>
                      </a:lnTo>
                      <a:lnTo>
                        <a:pt x="898" y="414"/>
                      </a:lnTo>
                      <a:lnTo>
                        <a:pt x="906" y="414"/>
                      </a:lnTo>
                      <a:lnTo>
                        <a:pt x="910" y="418"/>
                      </a:lnTo>
                      <a:lnTo>
                        <a:pt x="910" y="420"/>
                      </a:lnTo>
                      <a:lnTo>
                        <a:pt x="912" y="422"/>
                      </a:lnTo>
                      <a:lnTo>
                        <a:pt x="910" y="426"/>
                      </a:lnTo>
                      <a:lnTo>
                        <a:pt x="910" y="430"/>
                      </a:lnTo>
                      <a:lnTo>
                        <a:pt x="904" y="432"/>
                      </a:lnTo>
                      <a:lnTo>
                        <a:pt x="896" y="436"/>
                      </a:lnTo>
                      <a:lnTo>
                        <a:pt x="892" y="438"/>
                      </a:lnTo>
                      <a:lnTo>
                        <a:pt x="890" y="442"/>
                      </a:lnTo>
                      <a:lnTo>
                        <a:pt x="904" y="442"/>
                      </a:lnTo>
                      <a:lnTo>
                        <a:pt x="898" y="448"/>
                      </a:lnTo>
                      <a:lnTo>
                        <a:pt x="894" y="454"/>
                      </a:lnTo>
                      <a:lnTo>
                        <a:pt x="892" y="460"/>
                      </a:lnTo>
                      <a:lnTo>
                        <a:pt x="892" y="464"/>
                      </a:lnTo>
                      <a:lnTo>
                        <a:pt x="894" y="468"/>
                      </a:lnTo>
                      <a:lnTo>
                        <a:pt x="902" y="472"/>
                      </a:lnTo>
                      <a:lnTo>
                        <a:pt x="910" y="476"/>
                      </a:lnTo>
                      <a:lnTo>
                        <a:pt x="920" y="476"/>
                      </a:lnTo>
                      <a:lnTo>
                        <a:pt x="928" y="476"/>
                      </a:lnTo>
                      <a:lnTo>
                        <a:pt x="936" y="472"/>
                      </a:lnTo>
                      <a:lnTo>
                        <a:pt x="940" y="468"/>
                      </a:lnTo>
                      <a:lnTo>
                        <a:pt x="944" y="462"/>
                      </a:lnTo>
                      <a:lnTo>
                        <a:pt x="948" y="458"/>
                      </a:lnTo>
                      <a:lnTo>
                        <a:pt x="950" y="454"/>
                      </a:lnTo>
                      <a:lnTo>
                        <a:pt x="954" y="454"/>
                      </a:lnTo>
                      <a:lnTo>
                        <a:pt x="958" y="454"/>
                      </a:lnTo>
                      <a:lnTo>
                        <a:pt x="958" y="456"/>
                      </a:lnTo>
                      <a:lnTo>
                        <a:pt x="956" y="460"/>
                      </a:lnTo>
                      <a:lnTo>
                        <a:pt x="954" y="464"/>
                      </a:lnTo>
                      <a:lnTo>
                        <a:pt x="958" y="464"/>
                      </a:lnTo>
                      <a:lnTo>
                        <a:pt x="960" y="466"/>
                      </a:lnTo>
                      <a:lnTo>
                        <a:pt x="960" y="468"/>
                      </a:lnTo>
                      <a:lnTo>
                        <a:pt x="958" y="470"/>
                      </a:lnTo>
                      <a:lnTo>
                        <a:pt x="954" y="474"/>
                      </a:lnTo>
                      <a:lnTo>
                        <a:pt x="946" y="478"/>
                      </a:lnTo>
                      <a:lnTo>
                        <a:pt x="938" y="486"/>
                      </a:lnTo>
                      <a:lnTo>
                        <a:pt x="930" y="490"/>
                      </a:lnTo>
                      <a:lnTo>
                        <a:pt x="910" y="496"/>
                      </a:lnTo>
                      <a:lnTo>
                        <a:pt x="904" y="496"/>
                      </a:lnTo>
                      <a:lnTo>
                        <a:pt x="898" y="496"/>
                      </a:lnTo>
                      <a:lnTo>
                        <a:pt x="890" y="496"/>
                      </a:lnTo>
                      <a:lnTo>
                        <a:pt x="884" y="498"/>
                      </a:lnTo>
                      <a:lnTo>
                        <a:pt x="880" y="504"/>
                      </a:lnTo>
                      <a:lnTo>
                        <a:pt x="876" y="510"/>
                      </a:lnTo>
                      <a:lnTo>
                        <a:pt x="870" y="514"/>
                      </a:lnTo>
                      <a:lnTo>
                        <a:pt x="866" y="516"/>
                      </a:lnTo>
                      <a:lnTo>
                        <a:pt x="862" y="516"/>
                      </a:lnTo>
                      <a:lnTo>
                        <a:pt x="856" y="516"/>
                      </a:lnTo>
                      <a:lnTo>
                        <a:pt x="854" y="512"/>
                      </a:lnTo>
                      <a:lnTo>
                        <a:pt x="854" y="510"/>
                      </a:lnTo>
                      <a:lnTo>
                        <a:pt x="854" y="504"/>
                      </a:lnTo>
                      <a:lnTo>
                        <a:pt x="858" y="500"/>
                      </a:lnTo>
                      <a:lnTo>
                        <a:pt x="866" y="496"/>
                      </a:lnTo>
                      <a:lnTo>
                        <a:pt x="876" y="492"/>
                      </a:lnTo>
                      <a:lnTo>
                        <a:pt x="880" y="488"/>
                      </a:lnTo>
                      <a:lnTo>
                        <a:pt x="882" y="484"/>
                      </a:lnTo>
                      <a:lnTo>
                        <a:pt x="846" y="490"/>
                      </a:lnTo>
                      <a:lnTo>
                        <a:pt x="840" y="470"/>
                      </a:lnTo>
                      <a:lnTo>
                        <a:pt x="840" y="466"/>
                      </a:lnTo>
                      <a:lnTo>
                        <a:pt x="842" y="462"/>
                      </a:lnTo>
                      <a:lnTo>
                        <a:pt x="848" y="454"/>
                      </a:lnTo>
                      <a:lnTo>
                        <a:pt x="828" y="448"/>
                      </a:lnTo>
                      <a:lnTo>
                        <a:pt x="822" y="450"/>
                      </a:lnTo>
                      <a:lnTo>
                        <a:pt x="816" y="454"/>
                      </a:lnTo>
                      <a:lnTo>
                        <a:pt x="806" y="468"/>
                      </a:lnTo>
                      <a:lnTo>
                        <a:pt x="800" y="474"/>
                      </a:lnTo>
                      <a:lnTo>
                        <a:pt x="796" y="482"/>
                      </a:lnTo>
                      <a:lnTo>
                        <a:pt x="790" y="486"/>
                      </a:lnTo>
                      <a:lnTo>
                        <a:pt x="780" y="488"/>
                      </a:lnTo>
                      <a:lnTo>
                        <a:pt x="774" y="490"/>
                      </a:lnTo>
                      <a:lnTo>
                        <a:pt x="742" y="490"/>
                      </a:lnTo>
                      <a:lnTo>
                        <a:pt x="734" y="494"/>
                      </a:lnTo>
                      <a:lnTo>
                        <a:pt x="726" y="496"/>
                      </a:lnTo>
                      <a:lnTo>
                        <a:pt x="722" y="500"/>
                      </a:lnTo>
                      <a:lnTo>
                        <a:pt x="718" y="502"/>
                      </a:lnTo>
                      <a:lnTo>
                        <a:pt x="706" y="504"/>
                      </a:lnTo>
                      <a:lnTo>
                        <a:pt x="690" y="504"/>
                      </a:lnTo>
                      <a:lnTo>
                        <a:pt x="682" y="504"/>
                      </a:lnTo>
                      <a:lnTo>
                        <a:pt x="672" y="506"/>
                      </a:lnTo>
                      <a:lnTo>
                        <a:pt x="664" y="512"/>
                      </a:lnTo>
                      <a:lnTo>
                        <a:pt x="664" y="514"/>
                      </a:lnTo>
                      <a:lnTo>
                        <a:pt x="664" y="520"/>
                      </a:lnTo>
                      <a:lnTo>
                        <a:pt x="654" y="524"/>
                      </a:lnTo>
                      <a:lnTo>
                        <a:pt x="648" y="526"/>
                      </a:lnTo>
                      <a:lnTo>
                        <a:pt x="646" y="530"/>
                      </a:lnTo>
                      <a:lnTo>
                        <a:pt x="642" y="530"/>
                      </a:lnTo>
                      <a:lnTo>
                        <a:pt x="642" y="526"/>
                      </a:lnTo>
                      <a:lnTo>
                        <a:pt x="636" y="528"/>
                      </a:lnTo>
                      <a:lnTo>
                        <a:pt x="634" y="526"/>
                      </a:lnTo>
                      <a:lnTo>
                        <a:pt x="630" y="526"/>
                      </a:lnTo>
                      <a:lnTo>
                        <a:pt x="624" y="528"/>
                      </a:lnTo>
                      <a:lnTo>
                        <a:pt x="616" y="534"/>
                      </a:lnTo>
                      <a:lnTo>
                        <a:pt x="608" y="538"/>
                      </a:lnTo>
                      <a:lnTo>
                        <a:pt x="606" y="540"/>
                      </a:lnTo>
                      <a:lnTo>
                        <a:pt x="600" y="540"/>
                      </a:lnTo>
                      <a:lnTo>
                        <a:pt x="596" y="540"/>
                      </a:lnTo>
                      <a:lnTo>
                        <a:pt x="602" y="536"/>
                      </a:lnTo>
                      <a:lnTo>
                        <a:pt x="608" y="532"/>
                      </a:lnTo>
                      <a:lnTo>
                        <a:pt x="614" y="528"/>
                      </a:lnTo>
                      <a:lnTo>
                        <a:pt x="616" y="524"/>
                      </a:lnTo>
                      <a:lnTo>
                        <a:pt x="616" y="522"/>
                      </a:lnTo>
                      <a:lnTo>
                        <a:pt x="616" y="524"/>
                      </a:lnTo>
                      <a:lnTo>
                        <a:pt x="626" y="518"/>
                      </a:lnTo>
                      <a:lnTo>
                        <a:pt x="632" y="508"/>
                      </a:lnTo>
                      <a:lnTo>
                        <a:pt x="644" y="486"/>
                      </a:lnTo>
                      <a:lnTo>
                        <a:pt x="644" y="492"/>
                      </a:lnTo>
                      <a:lnTo>
                        <a:pt x="648" y="496"/>
                      </a:lnTo>
                      <a:lnTo>
                        <a:pt x="652" y="496"/>
                      </a:lnTo>
                      <a:lnTo>
                        <a:pt x="658" y="496"/>
                      </a:lnTo>
                      <a:lnTo>
                        <a:pt x="664" y="496"/>
                      </a:lnTo>
                      <a:lnTo>
                        <a:pt x="664" y="494"/>
                      </a:lnTo>
                      <a:lnTo>
                        <a:pt x="664" y="490"/>
                      </a:lnTo>
                      <a:lnTo>
                        <a:pt x="664" y="482"/>
                      </a:lnTo>
                      <a:lnTo>
                        <a:pt x="658" y="472"/>
                      </a:lnTo>
                      <a:lnTo>
                        <a:pt x="650" y="466"/>
                      </a:lnTo>
                      <a:lnTo>
                        <a:pt x="648" y="464"/>
                      </a:lnTo>
                      <a:lnTo>
                        <a:pt x="644" y="464"/>
                      </a:lnTo>
                      <a:lnTo>
                        <a:pt x="630" y="464"/>
                      </a:lnTo>
                      <a:lnTo>
                        <a:pt x="612" y="462"/>
                      </a:lnTo>
                      <a:lnTo>
                        <a:pt x="616" y="458"/>
                      </a:lnTo>
                      <a:lnTo>
                        <a:pt x="618" y="452"/>
                      </a:lnTo>
                      <a:lnTo>
                        <a:pt x="618" y="450"/>
                      </a:lnTo>
                      <a:lnTo>
                        <a:pt x="616" y="448"/>
                      </a:lnTo>
                      <a:lnTo>
                        <a:pt x="614" y="446"/>
                      </a:lnTo>
                      <a:lnTo>
                        <a:pt x="612" y="442"/>
                      </a:lnTo>
                      <a:lnTo>
                        <a:pt x="614" y="438"/>
                      </a:lnTo>
                      <a:lnTo>
                        <a:pt x="610" y="436"/>
                      </a:lnTo>
                      <a:lnTo>
                        <a:pt x="608" y="432"/>
                      </a:lnTo>
                      <a:lnTo>
                        <a:pt x="606" y="428"/>
                      </a:lnTo>
                      <a:lnTo>
                        <a:pt x="606" y="424"/>
                      </a:lnTo>
                      <a:lnTo>
                        <a:pt x="604" y="422"/>
                      </a:lnTo>
                      <a:lnTo>
                        <a:pt x="606" y="418"/>
                      </a:lnTo>
                      <a:lnTo>
                        <a:pt x="602" y="416"/>
                      </a:lnTo>
                      <a:lnTo>
                        <a:pt x="598" y="414"/>
                      </a:lnTo>
                      <a:lnTo>
                        <a:pt x="588" y="414"/>
                      </a:lnTo>
                      <a:lnTo>
                        <a:pt x="580" y="416"/>
                      </a:lnTo>
                      <a:lnTo>
                        <a:pt x="566" y="422"/>
                      </a:lnTo>
                      <a:lnTo>
                        <a:pt x="554" y="430"/>
                      </a:lnTo>
                      <a:lnTo>
                        <a:pt x="538" y="438"/>
                      </a:lnTo>
                      <a:lnTo>
                        <a:pt x="526" y="436"/>
                      </a:lnTo>
                      <a:lnTo>
                        <a:pt x="516" y="432"/>
                      </a:lnTo>
                      <a:lnTo>
                        <a:pt x="516" y="434"/>
                      </a:lnTo>
                      <a:lnTo>
                        <a:pt x="510" y="432"/>
                      </a:lnTo>
                      <a:lnTo>
                        <a:pt x="504" y="430"/>
                      </a:lnTo>
                      <a:lnTo>
                        <a:pt x="498" y="430"/>
                      </a:lnTo>
                      <a:lnTo>
                        <a:pt x="492" y="428"/>
                      </a:lnTo>
                      <a:lnTo>
                        <a:pt x="486" y="426"/>
                      </a:lnTo>
                      <a:lnTo>
                        <a:pt x="482" y="422"/>
                      </a:lnTo>
                      <a:lnTo>
                        <a:pt x="482" y="416"/>
                      </a:lnTo>
                      <a:lnTo>
                        <a:pt x="88" y="416"/>
                      </a:lnTo>
                      <a:lnTo>
                        <a:pt x="88" y="414"/>
                      </a:lnTo>
                      <a:lnTo>
                        <a:pt x="86" y="414"/>
                      </a:lnTo>
                      <a:lnTo>
                        <a:pt x="88" y="412"/>
                      </a:lnTo>
                      <a:lnTo>
                        <a:pt x="90" y="410"/>
                      </a:lnTo>
                      <a:lnTo>
                        <a:pt x="80" y="402"/>
                      </a:lnTo>
                      <a:lnTo>
                        <a:pt x="72" y="394"/>
                      </a:lnTo>
                      <a:lnTo>
                        <a:pt x="62" y="386"/>
                      </a:lnTo>
                      <a:lnTo>
                        <a:pt x="58" y="386"/>
                      </a:lnTo>
                      <a:lnTo>
                        <a:pt x="54" y="384"/>
                      </a:lnTo>
                      <a:lnTo>
                        <a:pt x="52" y="378"/>
                      </a:lnTo>
                      <a:lnTo>
                        <a:pt x="50" y="372"/>
                      </a:lnTo>
                      <a:lnTo>
                        <a:pt x="52" y="366"/>
                      </a:lnTo>
                      <a:lnTo>
                        <a:pt x="56" y="360"/>
                      </a:lnTo>
                      <a:lnTo>
                        <a:pt x="56" y="358"/>
                      </a:lnTo>
                      <a:lnTo>
                        <a:pt x="54" y="354"/>
                      </a:lnTo>
                      <a:lnTo>
                        <a:pt x="48" y="352"/>
                      </a:lnTo>
                      <a:lnTo>
                        <a:pt x="48" y="350"/>
                      </a:lnTo>
                      <a:lnTo>
                        <a:pt x="50" y="348"/>
                      </a:lnTo>
                      <a:lnTo>
                        <a:pt x="52" y="346"/>
                      </a:lnTo>
                      <a:lnTo>
                        <a:pt x="50" y="342"/>
                      </a:lnTo>
                      <a:lnTo>
                        <a:pt x="48" y="340"/>
                      </a:lnTo>
                      <a:lnTo>
                        <a:pt x="42" y="336"/>
                      </a:lnTo>
                      <a:lnTo>
                        <a:pt x="42" y="334"/>
                      </a:lnTo>
                      <a:lnTo>
                        <a:pt x="44" y="330"/>
                      </a:lnTo>
                      <a:lnTo>
                        <a:pt x="48" y="326"/>
                      </a:lnTo>
                      <a:lnTo>
                        <a:pt x="52" y="320"/>
                      </a:lnTo>
                      <a:lnTo>
                        <a:pt x="50" y="316"/>
                      </a:lnTo>
                      <a:lnTo>
                        <a:pt x="44" y="316"/>
                      </a:lnTo>
                      <a:lnTo>
                        <a:pt x="34" y="314"/>
                      </a:lnTo>
                      <a:lnTo>
                        <a:pt x="34" y="310"/>
                      </a:lnTo>
                      <a:lnTo>
                        <a:pt x="38" y="308"/>
                      </a:lnTo>
                      <a:lnTo>
                        <a:pt x="40" y="308"/>
                      </a:lnTo>
                      <a:lnTo>
                        <a:pt x="38" y="304"/>
                      </a:lnTo>
                      <a:lnTo>
                        <a:pt x="38" y="300"/>
                      </a:lnTo>
                      <a:lnTo>
                        <a:pt x="36" y="290"/>
                      </a:lnTo>
                      <a:lnTo>
                        <a:pt x="34" y="284"/>
                      </a:lnTo>
                      <a:lnTo>
                        <a:pt x="26" y="276"/>
                      </a:lnTo>
                      <a:lnTo>
                        <a:pt x="24" y="272"/>
                      </a:lnTo>
                      <a:lnTo>
                        <a:pt x="24" y="268"/>
                      </a:lnTo>
                      <a:lnTo>
                        <a:pt x="26" y="262"/>
                      </a:lnTo>
                      <a:lnTo>
                        <a:pt x="30" y="254"/>
                      </a:lnTo>
                      <a:lnTo>
                        <a:pt x="34" y="248"/>
                      </a:lnTo>
                      <a:lnTo>
                        <a:pt x="30" y="246"/>
                      </a:lnTo>
                      <a:lnTo>
                        <a:pt x="30" y="242"/>
                      </a:lnTo>
                      <a:lnTo>
                        <a:pt x="28" y="236"/>
                      </a:lnTo>
                      <a:lnTo>
                        <a:pt x="26" y="232"/>
                      </a:lnTo>
                      <a:lnTo>
                        <a:pt x="20" y="230"/>
                      </a:lnTo>
                      <a:lnTo>
                        <a:pt x="14" y="230"/>
                      </a:lnTo>
                      <a:lnTo>
                        <a:pt x="8" y="230"/>
                      </a:lnTo>
                      <a:lnTo>
                        <a:pt x="8" y="228"/>
                      </a:lnTo>
                      <a:lnTo>
                        <a:pt x="2" y="226"/>
                      </a:lnTo>
                      <a:lnTo>
                        <a:pt x="0" y="222"/>
                      </a:lnTo>
                      <a:lnTo>
                        <a:pt x="172" y="64"/>
                      </a:lnTo>
                      <a:lnTo>
                        <a:pt x="178" y="68"/>
                      </a:lnTo>
                      <a:lnTo>
                        <a:pt x="186" y="68"/>
                      </a:lnTo>
                      <a:lnTo>
                        <a:pt x="196" y="70"/>
                      </a:lnTo>
                      <a:lnTo>
                        <a:pt x="204" y="72"/>
                      </a:lnTo>
                      <a:lnTo>
                        <a:pt x="206" y="74"/>
                      </a:lnTo>
                      <a:lnTo>
                        <a:pt x="210" y="76"/>
                      </a:lnTo>
                      <a:lnTo>
                        <a:pt x="212" y="78"/>
                      </a:lnTo>
                      <a:lnTo>
                        <a:pt x="216" y="78"/>
                      </a:lnTo>
                      <a:lnTo>
                        <a:pt x="226" y="78"/>
                      </a:lnTo>
                      <a:lnTo>
                        <a:pt x="234" y="74"/>
                      </a:lnTo>
                      <a:lnTo>
                        <a:pt x="242" y="72"/>
                      </a:lnTo>
                      <a:lnTo>
                        <a:pt x="252" y="70"/>
                      </a:lnTo>
                      <a:lnTo>
                        <a:pt x="258" y="70"/>
                      </a:lnTo>
                      <a:lnTo>
                        <a:pt x="268" y="70"/>
                      </a:lnTo>
                      <a:lnTo>
                        <a:pt x="280" y="66"/>
                      </a:lnTo>
                      <a:lnTo>
                        <a:pt x="288" y="62"/>
                      </a:lnTo>
                      <a:lnTo>
                        <a:pt x="296" y="60"/>
                      </a:lnTo>
                      <a:lnTo>
                        <a:pt x="316" y="60"/>
                      </a:lnTo>
                      <a:lnTo>
                        <a:pt x="334" y="58"/>
                      </a:lnTo>
                      <a:lnTo>
                        <a:pt x="346" y="58"/>
                      </a:lnTo>
                      <a:lnTo>
                        <a:pt x="352" y="58"/>
                      </a:lnTo>
                      <a:lnTo>
                        <a:pt x="352" y="64"/>
                      </a:lnTo>
                      <a:lnTo>
                        <a:pt x="354" y="68"/>
                      </a:lnTo>
                      <a:lnTo>
                        <a:pt x="358" y="68"/>
                      </a:lnTo>
                      <a:lnTo>
                        <a:pt x="362" y="68"/>
                      </a:lnTo>
                      <a:lnTo>
                        <a:pt x="366" y="64"/>
                      </a:lnTo>
                      <a:lnTo>
                        <a:pt x="374" y="58"/>
                      </a:lnTo>
                      <a:lnTo>
                        <a:pt x="378" y="60"/>
                      </a:lnTo>
                      <a:lnTo>
                        <a:pt x="380" y="64"/>
                      </a:lnTo>
                      <a:lnTo>
                        <a:pt x="380" y="70"/>
                      </a:lnTo>
                      <a:lnTo>
                        <a:pt x="380" y="72"/>
                      </a:lnTo>
                      <a:lnTo>
                        <a:pt x="382" y="72"/>
                      </a:lnTo>
                      <a:lnTo>
                        <a:pt x="386" y="70"/>
                      </a:lnTo>
                      <a:lnTo>
                        <a:pt x="392" y="66"/>
                      </a:lnTo>
                      <a:lnTo>
                        <a:pt x="398" y="64"/>
                      </a:lnTo>
                      <a:lnTo>
                        <a:pt x="410" y="66"/>
                      </a:lnTo>
                      <a:lnTo>
                        <a:pt x="418" y="68"/>
                      </a:lnTo>
                      <a:lnTo>
                        <a:pt x="426" y="72"/>
                      </a:lnTo>
                      <a:lnTo>
                        <a:pt x="436" y="74"/>
                      </a:lnTo>
                      <a:lnTo>
                        <a:pt x="444" y="78"/>
                      </a:lnTo>
                      <a:lnTo>
                        <a:pt x="454" y="82"/>
                      </a:lnTo>
                      <a:lnTo>
                        <a:pt x="458" y="80"/>
                      </a:lnTo>
                      <a:lnTo>
                        <a:pt x="466" y="78"/>
                      </a:lnTo>
                      <a:lnTo>
                        <a:pt x="470" y="80"/>
                      </a:lnTo>
                      <a:lnTo>
                        <a:pt x="472" y="80"/>
                      </a:lnTo>
                      <a:lnTo>
                        <a:pt x="474" y="82"/>
                      </a:lnTo>
                      <a:lnTo>
                        <a:pt x="474" y="86"/>
                      </a:lnTo>
                      <a:lnTo>
                        <a:pt x="472" y="88"/>
                      </a:lnTo>
                      <a:lnTo>
                        <a:pt x="466" y="90"/>
                      </a:lnTo>
                      <a:lnTo>
                        <a:pt x="462" y="94"/>
                      </a:lnTo>
                      <a:lnTo>
                        <a:pt x="460" y="94"/>
                      </a:lnTo>
                      <a:lnTo>
                        <a:pt x="460" y="98"/>
                      </a:lnTo>
                      <a:lnTo>
                        <a:pt x="460" y="100"/>
                      </a:lnTo>
                      <a:lnTo>
                        <a:pt x="462" y="100"/>
                      </a:lnTo>
                      <a:lnTo>
                        <a:pt x="470" y="102"/>
                      </a:lnTo>
                      <a:lnTo>
                        <a:pt x="482" y="100"/>
                      </a:lnTo>
                      <a:lnTo>
                        <a:pt x="492" y="98"/>
                      </a:lnTo>
                      <a:lnTo>
                        <a:pt x="502" y="96"/>
                      </a:lnTo>
                      <a:lnTo>
                        <a:pt x="514" y="94"/>
                      </a:lnTo>
                      <a:lnTo>
                        <a:pt x="518" y="96"/>
                      </a:lnTo>
                      <a:lnTo>
                        <a:pt x="522" y="98"/>
                      </a:lnTo>
                      <a:lnTo>
                        <a:pt x="526" y="102"/>
                      </a:lnTo>
                      <a:lnTo>
                        <a:pt x="528" y="104"/>
                      </a:lnTo>
                      <a:lnTo>
                        <a:pt x="532" y="102"/>
                      </a:lnTo>
                      <a:lnTo>
                        <a:pt x="536" y="100"/>
                      </a:lnTo>
                      <a:lnTo>
                        <a:pt x="538" y="92"/>
                      </a:lnTo>
                      <a:lnTo>
                        <a:pt x="538" y="88"/>
                      </a:lnTo>
                      <a:lnTo>
                        <a:pt x="554" y="84"/>
                      </a:lnTo>
                      <a:lnTo>
                        <a:pt x="562" y="82"/>
                      </a:lnTo>
                      <a:lnTo>
                        <a:pt x="572" y="80"/>
                      </a:lnTo>
                      <a:lnTo>
                        <a:pt x="578" y="82"/>
                      </a:lnTo>
                      <a:lnTo>
                        <a:pt x="582" y="84"/>
                      </a:lnTo>
                      <a:lnTo>
                        <a:pt x="582" y="86"/>
                      </a:lnTo>
                      <a:lnTo>
                        <a:pt x="586" y="88"/>
                      </a:lnTo>
                      <a:lnTo>
                        <a:pt x="594" y="92"/>
                      </a:lnTo>
                      <a:lnTo>
                        <a:pt x="606" y="96"/>
                      </a:lnTo>
                      <a:lnTo>
                        <a:pt x="638" y="96"/>
                      </a:lnTo>
                      <a:lnTo>
                        <a:pt x="642" y="96"/>
                      </a:lnTo>
                      <a:lnTo>
                        <a:pt x="646" y="96"/>
                      </a:lnTo>
                      <a:lnTo>
                        <a:pt x="652" y="92"/>
                      </a:lnTo>
                      <a:lnTo>
                        <a:pt x="656" y="88"/>
                      </a:lnTo>
                      <a:lnTo>
                        <a:pt x="662" y="86"/>
                      </a:lnTo>
                      <a:lnTo>
                        <a:pt x="670" y="88"/>
                      </a:lnTo>
                      <a:lnTo>
                        <a:pt x="682" y="88"/>
                      </a:lnTo>
                      <a:lnTo>
                        <a:pt x="678" y="94"/>
                      </a:lnTo>
                      <a:lnTo>
                        <a:pt x="676" y="98"/>
                      </a:lnTo>
                      <a:lnTo>
                        <a:pt x="674" y="102"/>
                      </a:lnTo>
                      <a:lnTo>
                        <a:pt x="674" y="104"/>
                      </a:lnTo>
                      <a:lnTo>
                        <a:pt x="676" y="106"/>
                      </a:lnTo>
                      <a:lnTo>
                        <a:pt x="680" y="104"/>
                      </a:lnTo>
                      <a:lnTo>
                        <a:pt x="690" y="92"/>
                      </a:lnTo>
                      <a:lnTo>
                        <a:pt x="694" y="88"/>
                      </a:lnTo>
                      <a:lnTo>
                        <a:pt x="702" y="86"/>
                      </a:lnTo>
                      <a:lnTo>
                        <a:pt x="708" y="82"/>
                      </a:lnTo>
                      <a:lnTo>
                        <a:pt x="714" y="78"/>
                      </a:lnTo>
                      <a:lnTo>
                        <a:pt x="716" y="72"/>
                      </a:lnTo>
                      <a:lnTo>
                        <a:pt x="716" y="70"/>
                      </a:lnTo>
                      <a:lnTo>
                        <a:pt x="716" y="68"/>
                      </a:lnTo>
                      <a:lnTo>
                        <a:pt x="714" y="66"/>
                      </a:lnTo>
                      <a:lnTo>
                        <a:pt x="708" y="64"/>
                      </a:lnTo>
                      <a:lnTo>
                        <a:pt x="706" y="64"/>
                      </a:lnTo>
                      <a:lnTo>
                        <a:pt x="706" y="62"/>
                      </a:lnTo>
                      <a:lnTo>
                        <a:pt x="706" y="58"/>
                      </a:lnTo>
                      <a:lnTo>
                        <a:pt x="710" y="54"/>
                      </a:lnTo>
                      <a:lnTo>
                        <a:pt x="718" y="44"/>
                      </a:lnTo>
                      <a:lnTo>
                        <a:pt x="732" y="36"/>
                      </a:lnTo>
                      <a:lnTo>
                        <a:pt x="742" y="32"/>
                      </a:lnTo>
                      <a:lnTo>
                        <a:pt x="746" y="30"/>
                      </a:lnTo>
                      <a:lnTo>
                        <a:pt x="746" y="26"/>
                      </a:lnTo>
                      <a:lnTo>
                        <a:pt x="748" y="20"/>
                      </a:lnTo>
                      <a:lnTo>
                        <a:pt x="752" y="14"/>
                      </a:lnTo>
                      <a:lnTo>
                        <a:pt x="760" y="8"/>
                      </a:lnTo>
                      <a:lnTo>
                        <a:pt x="768" y="4"/>
                      </a:lnTo>
                      <a:lnTo>
                        <a:pt x="776" y="2"/>
                      </a:lnTo>
                      <a:lnTo>
                        <a:pt x="790" y="0"/>
                      </a:lnTo>
                      <a:lnTo>
                        <a:pt x="806" y="0"/>
                      </a:lnTo>
                      <a:lnTo>
                        <a:pt x="816" y="2"/>
                      </a:lnTo>
                      <a:lnTo>
                        <a:pt x="820" y="4"/>
                      </a:lnTo>
                      <a:lnTo>
                        <a:pt x="820" y="6"/>
                      </a:lnTo>
                      <a:lnTo>
                        <a:pt x="810" y="10"/>
                      </a:lnTo>
                      <a:lnTo>
                        <a:pt x="800" y="16"/>
                      </a:lnTo>
                      <a:lnTo>
                        <a:pt x="790" y="20"/>
                      </a:lnTo>
                      <a:lnTo>
                        <a:pt x="778" y="22"/>
                      </a:lnTo>
                      <a:lnTo>
                        <a:pt x="772" y="22"/>
                      </a:lnTo>
                      <a:lnTo>
                        <a:pt x="764" y="26"/>
                      </a:lnTo>
                      <a:lnTo>
                        <a:pt x="758" y="30"/>
                      </a:lnTo>
                      <a:lnTo>
                        <a:pt x="756" y="34"/>
                      </a:lnTo>
                      <a:lnTo>
                        <a:pt x="756" y="52"/>
                      </a:lnTo>
                      <a:lnTo>
                        <a:pt x="754" y="58"/>
                      </a:lnTo>
                      <a:lnTo>
                        <a:pt x="752" y="60"/>
                      </a:lnTo>
                      <a:lnTo>
                        <a:pt x="748" y="64"/>
                      </a:lnTo>
                      <a:lnTo>
                        <a:pt x="750" y="66"/>
                      </a:lnTo>
                      <a:lnTo>
                        <a:pt x="752" y="68"/>
                      </a:lnTo>
                      <a:lnTo>
                        <a:pt x="756" y="70"/>
                      </a:lnTo>
                      <a:lnTo>
                        <a:pt x="758" y="72"/>
                      </a:lnTo>
                      <a:lnTo>
                        <a:pt x="758" y="78"/>
                      </a:lnTo>
                      <a:lnTo>
                        <a:pt x="758" y="80"/>
                      </a:lnTo>
                      <a:lnTo>
                        <a:pt x="762" y="82"/>
                      </a:lnTo>
                      <a:lnTo>
                        <a:pt x="766" y="80"/>
                      </a:lnTo>
                      <a:lnTo>
                        <a:pt x="770" y="78"/>
                      </a:lnTo>
                      <a:lnTo>
                        <a:pt x="772" y="76"/>
                      </a:lnTo>
                      <a:lnTo>
                        <a:pt x="776" y="76"/>
                      </a:lnTo>
                      <a:lnTo>
                        <a:pt x="782" y="76"/>
                      </a:lnTo>
                      <a:lnTo>
                        <a:pt x="784" y="78"/>
                      </a:lnTo>
                      <a:lnTo>
                        <a:pt x="784" y="82"/>
                      </a:lnTo>
                      <a:lnTo>
                        <a:pt x="780" y="86"/>
                      </a:lnTo>
                      <a:lnTo>
                        <a:pt x="774" y="88"/>
                      </a:lnTo>
                      <a:lnTo>
                        <a:pt x="772" y="92"/>
                      </a:lnTo>
                      <a:lnTo>
                        <a:pt x="770" y="98"/>
                      </a:lnTo>
                      <a:lnTo>
                        <a:pt x="772" y="102"/>
                      </a:lnTo>
                      <a:lnTo>
                        <a:pt x="774" y="106"/>
                      </a:lnTo>
                      <a:lnTo>
                        <a:pt x="780" y="104"/>
                      </a:lnTo>
                      <a:lnTo>
                        <a:pt x="786" y="100"/>
                      </a:lnTo>
                      <a:lnTo>
                        <a:pt x="794" y="88"/>
                      </a:lnTo>
                      <a:lnTo>
                        <a:pt x="798" y="92"/>
                      </a:lnTo>
                      <a:lnTo>
                        <a:pt x="808" y="86"/>
                      </a:lnTo>
                      <a:lnTo>
                        <a:pt x="816" y="82"/>
                      </a:lnTo>
                      <a:lnTo>
                        <a:pt x="822" y="80"/>
                      </a:lnTo>
                      <a:lnTo>
                        <a:pt x="822" y="74"/>
                      </a:lnTo>
                      <a:lnTo>
                        <a:pt x="822" y="70"/>
                      </a:lnTo>
                      <a:lnTo>
                        <a:pt x="824" y="68"/>
                      </a:lnTo>
                      <a:lnTo>
                        <a:pt x="828" y="66"/>
                      </a:lnTo>
                      <a:lnTo>
                        <a:pt x="850" y="66"/>
                      </a:lnTo>
                      <a:lnTo>
                        <a:pt x="858" y="70"/>
                      </a:lnTo>
                      <a:lnTo>
                        <a:pt x="862" y="72"/>
                      </a:lnTo>
                      <a:lnTo>
                        <a:pt x="864" y="78"/>
                      </a:lnTo>
                      <a:lnTo>
                        <a:pt x="862" y="80"/>
                      </a:lnTo>
                      <a:lnTo>
                        <a:pt x="860" y="82"/>
                      </a:lnTo>
                      <a:lnTo>
                        <a:pt x="854" y="84"/>
                      </a:lnTo>
                      <a:lnTo>
                        <a:pt x="848" y="86"/>
                      </a:lnTo>
                      <a:lnTo>
                        <a:pt x="846" y="86"/>
                      </a:lnTo>
                      <a:lnTo>
                        <a:pt x="846" y="90"/>
                      </a:lnTo>
                      <a:lnTo>
                        <a:pt x="846" y="94"/>
                      </a:lnTo>
                      <a:lnTo>
                        <a:pt x="848" y="100"/>
                      </a:lnTo>
                      <a:lnTo>
                        <a:pt x="846" y="104"/>
                      </a:lnTo>
                      <a:lnTo>
                        <a:pt x="842" y="108"/>
                      </a:lnTo>
                      <a:lnTo>
                        <a:pt x="830" y="112"/>
                      </a:lnTo>
                      <a:lnTo>
                        <a:pt x="816" y="116"/>
                      </a:lnTo>
                      <a:lnTo>
                        <a:pt x="808" y="122"/>
                      </a:lnTo>
                      <a:lnTo>
                        <a:pt x="802" y="126"/>
                      </a:lnTo>
                      <a:lnTo>
                        <a:pt x="798" y="124"/>
                      </a:lnTo>
                      <a:lnTo>
                        <a:pt x="790" y="122"/>
                      </a:lnTo>
                      <a:lnTo>
                        <a:pt x="780" y="122"/>
                      </a:lnTo>
                      <a:lnTo>
                        <a:pt x="772" y="132"/>
                      </a:lnTo>
                      <a:lnTo>
                        <a:pt x="758" y="140"/>
                      </a:lnTo>
                      <a:lnTo>
                        <a:pt x="732" y="156"/>
                      </a:lnTo>
                      <a:lnTo>
                        <a:pt x="726" y="160"/>
                      </a:lnTo>
                      <a:lnTo>
                        <a:pt x="722" y="164"/>
                      </a:lnTo>
                      <a:lnTo>
                        <a:pt x="718" y="164"/>
                      </a:lnTo>
                      <a:lnTo>
                        <a:pt x="712" y="164"/>
                      </a:lnTo>
                      <a:lnTo>
                        <a:pt x="708" y="166"/>
                      </a:lnTo>
                      <a:lnTo>
                        <a:pt x="704" y="168"/>
                      </a:lnTo>
                      <a:lnTo>
                        <a:pt x="698" y="172"/>
                      </a:lnTo>
                      <a:lnTo>
                        <a:pt x="690" y="176"/>
                      </a:lnTo>
                      <a:lnTo>
                        <a:pt x="684" y="178"/>
                      </a:lnTo>
                      <a:lnTo>
                        <a:pt x="674" y="180"/>
                      </a:lnTo>
                      <a:lnTo>
                        <a:pt x="656" y="184"/>
                      </a:lnTo>
                      <a:lnTo>
                        <a:pt x="648" y="188"/>
                      </a:lnTo>
                      <a:lnTo>
                        <a:pt x="640" y="192"/>
                      </a:lnTo>
                      <a:lnTo>
                        <a:pt x="632" y="198"/>
                      </a:lnTo>
                      <a:lnTo>
                        <a:pt x="622" y="206"/>
                      </a:lnTo>
                      <a:lnTo>
                        <a:pt x="612" y="214"/>
                      </a:lnTo>
                      <a:lnTo>
                        <a:pt x="606" y="222"/>
                      </a:lnTo>
                      <a:lnTo>
                        <a:pt x="600" y="234"/>
                      </a:lnTo>
                      <a:lnTo>
                        <a:pt x="594" y="244"/>
                      </a:lnTo>
                      <a:lnTo>
                        <a:pt x="602" y="244"/>
                      </a:lnTo>
                      <a:lnTo>
                        <a:pt x="606" y="246"/>
                      </a:lnTo>
                      <a:lnTo>
                        <a:pt x="606" y="248"/>
                      </a:lnTo>
                      <a:lnTo>
                        <a:pt x="604" y="260"/>
                      </a:lnTo>
                      <a:lnTo>
                        <a:pt x="602" y="266"/>
                      </a:lnTo>
                      <a:lnTo>
                        <a:pt x="602" y="274"/>
                      </a:lnTo>
                      <a:lnTo>
                        <a:pt x="604" y="274"/>
                      </a:lnTo>
                      <a:lnTo>
                        <a:pt x="606" y="276"/>
                      </a:lnTo>
                      <a:lnTo>
                        <a:pt x="608" y="276"/>
                      </a:lnTo>
                      <a:lnTo>
                        <a:pt x="614" y="272"/>
                      </a:lnTo>
                      <a:lnTo>
                        <a:pt x="622" y="272"/>
                      </a:lnTo>
                      <a:lnTo>
                        <a:pt x="630" y="274"/>
                      </a:lnTo>
                      <a:lnTo>
                        <a:pt x="636" y="276"/>
                      </a:lnTo>
                      <a:lnTo>
                        <a:pt x="642" y="280"/>
                      </a:lnTo>
                      <a:lnTo>
                        <a:pt x="648" y="288"/>
                      </a:lnTo>
                      <a:lnTo>
                        <a:pt x="652" y="292"/>
                      </a:lnTo>
                      <a:lnTo>
                        <a:pt x="656" y="294"/>
                      </a:lnTo>
                      <a:lnTo>
                        <a:pt x="662" y="294"/>
                      </a:lnTo>
                      <a:lnTo>
                        <a:pt x="666" y="296"/>
                      </a:lnTo>
                      <a:lnTo>
                        <a:pt x="670" y="300"/>
                      </a:lnTo>
                      <a:lnTo>
                        <a:pt x="674" y="304"/>
                      </a:lnTo>
                      <a:lnTo>
                        <a:pt x="680" y="306"/>
                      </a:lnTo>
                      <a:lnTo>
                        <a:pt x="688" y="308"/>
                      </a:lnTo>
                      <a:lnTo>
                        <a:pt x="698" y="306"/>
                      </a:lnTo>
                      <a:lnTo>
                        <a:pt x="712" y="308"/>
                      </a:lnTo>
                      <a:lnTo>
                        <a:pt x="712" y="310"/>
                      </a:lnTo>
                      <a:lnTo>
                        <a:pt x="712" y="314"/>
                      </a:lnTo>
                      <a:lnTo>
                        <a:pt x="710" y="322"/>
                      </a:lnTo>
                      <a:lnTo>
                        <a:pt x="704" y="332"/>
                      </a:lnTo>
                      <a:lnTo>
                        <a:pt x="700" y="344"/>
                      </a:lnTo>
                      <a:lnTo>
                        <a:pt x="698" y="350"/>
                      </a:lnTo>
                      <a:lnTo>
                        <a:pt x="698" y="356"/>
                      </a:lnTo>
                      <a:lnTo>
                        <a:pt x="700" y="360"/>
                      </a:lnTo>
                      <a:lnTo>
                        <a:pt x="704" y="366"/>
                      </a:lnTo>
                      <a:lnTo>
                        <a:pt x="712" y="376"/>
                      </a:lnTo>
                      <a:lnTo>
                        <a:pt x="714" y="374"/>
                      </a:lnTo>
                      <a:lnTo>
                        <a:pt x="718" y="370"/>
                      </a:lnTo>
                      <a:lnTo>
                        <a:pt x="724" y="366"/>
                      </a:lnTo>
                      <a:lnTo>
                        <a:pt x="730" y="362"/>
                      </a:lnTo>
                      <a:lnTo>
                        <a:pt x="734" y="356"/>
                      </a:lnTo>
                      <a:lnTo>
                        <a:pt x="738" y="350"/>
                      </a:lnTo>
                      <a:lnTo>
                        <a:pt x="742" y="332"/>
                      </a:lnTo>
                      <a:lnTo>
                        <a:pt x="746" y="314"/>
                      </a:lnTo>
                      <a:lnTo>
                        <a:pt x="748" y="312"/>
                      </a:lnTo>
                      <a:lnTo>
                        <a:pt x="754" y="308"/>
                      </a:lnTo>
                      <a:lnTo>
                        <a:pt x="766" y="306"/>
                      </a:lnTo>
                      <a:lnTo>
                        <a:pt x="772" y="304"/>
                      </a:lnTo>
                      <a:lnTo>
                        <a:pt x="788" y="296"/>
                      </a:lnTo>
                      <a:lnTo>
                        <a:pt x="796" y="290"/>
                      </a:lnTo>
                      <a:lnTo>
                        <a:pt x="800" y="284"/>
                      </a:lnTo>
                      <a:lnTo>
                        <a:pt x="804" y="276"/>
                      </a:lnTo>
                      <a:lnTo>
                        <a:pt x="806" y="266"/>
                      </a:lnTo>
                      <a:lnTo>
                        <a:pt x="804" y="264"/>
                      </a:lnTo>
                      <a:lnTo>
                        <a:pt x="802" y="262"/>
                      </a:lnTo>
                      <a:lnTo>
                        <a:pt x="800" y="258"/>
                      </a:lnTo>
                      <a:lnTo>
                        <a:pt x="794" y="256"/>
                      </a:lnTo>
                      <a:lnTo>
                        <a:pt x="794" y="254"/>
                      </a:lnTo>
                      <a:lnTo>
                        <a:pt x="792" y="250"/>
                      </a:lnTo>
                      <a:lnTo>
                        <a:pt x="794" y="246"/>
                      </a:lnTo>
                      <a:lnTo>
                        <a:pt x="798" y="244"/>
                      </a:lnTo>
                      <a:lnTo>
                        <a:pt x="804" y="238"/>
                      </a:lnTo>
                      <a:lnTo>
                        <a:pt x="806" y="236"/>
                      </a:lnTo>
                      <a:close/>
                    </a:path>
                  </a:pathLst>
                </a:custGeom>
                <a:grpFill/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14" name="Freeform 31">
                  <a:extLst>
                    <a:ext uri="{FF2B5EF4-FFF2-40B4-BE49-F238E27FC236}">
                      <a16:creationId xmlns:a16="http://schemas.microsoft.com/office/drawing/2014/main" id="{2C3E9DFD-C587-3047-AAAF-194480E96AC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795" y="1226"/>
                  <a:ext cx="38" cy="18"/>
                </a:xfrm>
                <a:custGeom>
                  <a:avLst/>
                  <a:gdLst/>
                  <a:ahLst/>
                  <a:cxnLst>
                    <a:cxn ang="0">
                      <a:pos x="38" y="18"/>
                    </a:cxn>
                    <a:cxn ang="0">
                      <a:pos x="24" y="16"/>
                    </a:cxn>
                    <a:cxn ang="0">
                      <a:pos x="18" y="16"/>
                    </a:cxn>
                    <a:cxn ang="0">
                      <a:pos x="10" y="14"/>
                    </a:cxn>
                    <a:cxn ang="0">
                      <a:pos x="2" y="8"/>
                    </a:cxn>
                    <a:cxn ang="0">
                      <a:pos x="0" y="4"/>
                    </a:cxn>
                    <a:cxn ang="0">
                      <a:pos x="2" y="0"/>
                    </a:cxn>
                    <a:cxn ang="0">
                      <a:pos x="4" y="0"/>
                    </a:cxn>
                    <a:cxn ang="0">
                      <a:pos x="12" y="0"/>
                    </a:cxn>
                    <a:cxn ang="0">
                      <a:pos x="22" y="2"/>
                    </a:cxn>
                    <a:cxn ang="0">
                      <a:pos x="28" y="6"/>
                    </a:cxn>
                    <a:cxn ang="0">
                      <a:pos x="34" y="12"/>
                    </a:cxn>
                    <a:cxn ang="0">
                      <a:pos x="36" y="14"/>
                    </a:cxn>
                    <a:cxn ang="0">
                      <a:pos x="38" y="18"/>
                    </a:cxn>
                  </a:cxnLst>
                  <a:rect l="0" t="0" r="r" b="b"/>
                  <a:pathLst>
                    <a:path w="38" h="18">
                      <a:moveTo>
                        <a:pt x="38" y="18"/>
                      </a:moveTo>
                      <a:lnTo>
                        <a:pt x="24" y="16"/>
                      </a:lnTo>
                      <a:lnTo>
                        <a:pt x="18" y="16"/>
                      </a:lnTo>
                      <a:lnTo>
                        <a:pt x="10" y="14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12" y="0"/>
                      </a:lnTo>
                      <a:lnTo>
                        <a:pt x="22" y="2"/>
                      </a:lnTo>
                      <a:lnTo>
                        <a:pt x="28" y="6"/>
                      </a:lnTo>
                      <a:lnTo>
                        <a:pt x="34" y="12"/>
                      </a:lnTo>
                      <a:lnTo>
                        <a:pt x="36" y="14"/>
                      </a:lnTo>
                      <a:lnTo>
                        <a:pt x="38" y="18"/>
                      </a:lnTo>
                      <a:close/>
                    </a:path>
                  </a:pathLst>
                </a:custGeom>
                <a:grpFill/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15" name="Freeform 32">
                  <a:extLst>
                    <a:ext uri="{FF2B5EF4-FFF2-40B4-BE49-F238E27FC236}">
                      <a16:creationId xmlns:a16="http://schemas.microsoft.com/office/drawing/2014/main" id="{8F7E6C38-C4C5-574C-B6CA-9165C4EC397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57" y="1198"/>
                  <a:ext cx="96" cy="90"/>
                </a:xfrm>
                <a:custGeom>
                  <a:avLst/>
                  <a:gdLst/>
                  <a:ahLst/>
                  <a:cxnLst>
                    <a:cxn ang="0">
                      <a:pos x="70" y="74"/>
                    </a:cxn>
                    <a:cxn ang="0">
                      <a:pos x="58" y="80"/>
                    </a:cxn>
                    <a:cxn ang="0">
                      <a:pos x="48" y="84"/>
                    </a:cxn>
                    <a:cxn ang="0">
                      <a:pos x="50" y="76"/>
                    </a:cxn>
                    <a:cxn ang="0">
                      <a:pos x="42" y="70"/>
                    </a:cxn>
                    <a:cxn ang="0">
                      <a:pos x="6" y="70"/>
                    </a:cxn>
                    <a:cxn ang="0">
                      <a:pos x="0" y="68"/>
                    </a:cxn>
                    <a:cxn ang="0">
                      <a:pos x="4" y="64"/>
                    </a:cxn>
                    <a:cxn ang="0">
                      <a:pos x="10" y="54"/>
                    </a:cxn>
                    <a:cxn ang="0">
                      <a:pos x="22" y="48"/>
                    </a:cxn>
                    <a:cxn ang="0">
                      <a:pos x="24" y="42"/>
                    </a:cxn>
                    <a:cxn ang="0">
                      <a:pos x="34" y="30"/>
                    </a:cxn>
                    <a:cxn ang="0">
                      <a:pos x="44" y="20"/>
                    </a:cxn>
                    <a:cxn ang="0">
                      <a:pos x="62" y="6"/>
                    </a:cxn>
                    <a:cxn ang="0">
                      <a:pos x="70" y="0"/>
                    </a:cxn>
                    <a:cxn ang="0">
                      <a:pos x="74" y="4"/>
                    </a:cxn>
                    <a:cxn ang="0">
                      <a:pos x="72" y="8"/>
                    </a:cxn>
                    <a:cxn ang="0">
                      <a:pos x="56" y="24"/>
                    </a:cxn>
                    <a:cxn ang="0">
                      <a:pos x="56" y="30"/>
                    </a:cxn>
                    <a:cxn ang="0">
                      <a:pos x="64" y="24"/>
                    </a:cxn>
                    <a:cxn ang="0">
                      <a:pos x="66" y="32"/>
                    </a:cxn>
                    <a:cxn ang="0">
                      <a:pos x="70" y="40"/>
                    </a:cxn>
                    <a:cxn ang="0">
                      <a:pos x="72" y="42"/>
                    </a:cxn>
                    <a:cxn ang="0">
                      <a:pos x="78" y="38"/>
                    </a:cxn>
                    <a:cxn ang="0">
                      <a:pos x="88" y="40"/>
                    </a:cxn>
                    <a:cxn ang="0">
                      <a:pos x="94" y="42"/>
                    </a:cxn>
                    <a:cxn ang="0">
                      <a:pos x="88" y="48"/>
                    </a:cxn>
                    <a:cxn ang="0">
                      <a:pos x="84" y="52"/>
                    </a:cxn>
                    <a:cxn ang="0">
                      <a:pos x="92" y="50"/>
                    </a:cxn>
                    <a:cxn ang="0">
                      <a:pos x="90" y="56"/>
                    </a:cxn>
                    <a:cxn ang="0">
                      <a:pos x="96" y="58"/>
                    </a:cxn>
                    <a:cxn ang="0">
                      <a:pos x="88" y="68"/>
                    </a:cxn>
                    <a:cxn ang="0">
                      <a:pos x="88" y="70"/>
                    </a:cxn>
                    <a:cxn ang="0">
                      <a:pos x="96" y="70"/>
                    </a:cxn>
                    <a:cxn ang="0">
                      <a:pos x="90" y="82"/>
                    </a:cxn>
                    <a:cxn ang="0">
                      <a:pos x="80" y="90"/>
                    </a:cxn>
                    <a:cxn ang="0">
                      <a:pos x="76" y="86"/>
                    </a:cxn>
                    <a:cxn ang="0">
                      <a:pos x="80" y="80"/>
                    </a:cxn>
                    <a:cxn ang="0">
                      <a:pos x="70" y="82"/>
                    </a:cxn>
                  </a:cxnLst>
                  <a:rect l="0" t="0" r="r" b="b"/>
                  <a:pathLst>
                    <a:path w="96" h="90">
                      <a:moveTo>
                        <a:pt x="76" y="74"/>
                      </a:moveTo>
                      <a:lnTo>
                        <a:pt x="70" y="74"/>
                      </a:lnTo>
                      <a:lnTo>
                        <a:pt x="66" y="76"/>
                      </a:lnTo>
                      <a:lnTo>
                        <a:pt x="58" y="80"/>
                      </a:lnTo>
                      <a:lnTo>
                        <a:pt x="52" y="84"/>
                      </a:lnTo>
                      <a:lnTo>
                        <a:pt x="48" y="84"/>
                      </a:lnTo>
                      <a:lnTo>
                        <a:pt x="44" y="84"/>
                      </a:lnTo>
                      <a:lnTo>
                        <a:pt x="50" y="76"/>
                      </a:lnTo>
                      <a:lnTo>
                        <a:pt x="46" y="72"/>
                      </a:lnTo>
                      <a:lnTo>
                        <a:pt x="42" y="70"/>
                      </a:lnTo>
                      <a:lnTo>
                        <a:pt x="14" y="70"/>
                      </a:lnTo>
                      <a:lnTo>
                        <a:pt x="6" y="70"/>
                      </a:lnTo>
                      <a:lnTo>
                        <a:pt x="2" y="70"/>
                      </a:lnTo>
                      <a:lnTo>
                        <a:pt x="0" y="68"/>
                      </a:lnTo>
                      <a:lnTo>
                        <a:pt x="2" y="66"/>
                      </a:lnTo>
                      <a:lnTo>
                        <a:pt x="4" y="64"/>
                      </a:lnTo>
                      <a:lnTo>
                        <a:pt x="8" y="64"/>
                      </a:lnTo>
                      <a:lnTo>
                        <a:pt x="10" y="54"/>
                      </a:lnTo>
                      <a:lnTo>
                        <a:pt x="16" y="50"/>
                      </a:lnTo>
                      <a:lnTo>
                        <a:pt x="22" y="48"/>
                      </a:lnTo>
                      <a:lnTo>
                        <a:pt x="22" y="46"/>
                      </a:lnTo>
                      <a:lnTo>
                        <a:pt x="24" y="42"/>
                      </a:lnTo>
                      <a:lnTo>
                        <a:pt x="28" y="32"/>
                      </a:lnTo>
                      <a:lnTo>
                        <a:pt x="34" y="30"/>
                      </a:lnTo>
                      <a:lnTo>
                        <a:pt x="38" y="28"/>
                      </a:lnTo>
                      <a:lnTo>
                        <a:pt x="44" y="20"/>
                      </a:lnTo>
                      <a:lnTo>
                        <a:pt x="52" y="14"/>
                      </a:lnTo>
                      <a:lnTo>
                        <a:pt x="62" y="6"/>
                      </a:lnTo>
                      <a:lnTo>
                        <a:pt x="66" y="2"/>
                      </a:lnTo>
                      <a:lnTo>
                        <a:pt x="70" y="0"/>
                      </a:lnTo>
                      <a:lnTo>
                        <a:pt x="74" y="0"/>
                      </a:lnTo>
                      <a:lnTo>
                        <a:pt x="74" y="4"/>
                      </a:lnTo>
                      <a:lnTo>
                        <a:pt x="70" y="4"/>
                      </a:lnTo>
                      <a:lnTo>
                        <a:pt x="72" y="8"/>
                      </a:lnTo>
                      <a:lnTo>
                        <a:pt x="62" y="16"/>
                      </a:lnTo>
                      <a:lnTo>
                        <a:pt x="56" y="24"/>
                      </a:lnTo>
                      <a:lnTo>
                        <a:pt x="54" y="30"/>
                      </a:lnTo>
                      <a:lnTo>
                        <a:pt x="56" y="30"/>
                      </a:lnTo>
                      <a:lnTo>
                        <a:pt x="60" y="24"/>
                      </a:lnTo>
                      <a:lnTo>
                        <a:pt x="64" y="24"/>
                      </a:lnTo>
                      <a:lnTo>
                        <a:pt x="64" y="30"/>
                      </a:lnTo>
                      <a:lnTo>
                        <a:pt x="66" y="32"/>
                      </a:lnTo>
                      <a:lnTo>
                        <a:pt x="68" y="34"/>
                      </a:lnTo>
                      <a:lnTo>
                        <a:pt x="70" y="40"/>
                      </a:lnTo>
                      <a:lnTo>
                        <a:pt x="70" y="42"/>
                      </a:lnTo>
                      <a:lnTo>
                        <a:pt x="72" y="42"/>
                      </a:lnTo>
                      <a:lnTo>
                        <a:pt x="74" y="40"/>
                      </a:lnTo>
                      <a:lnTo>
                        <a:pt x="78" y="38"/>
                      </a:lnTo>
                      <a:lnTo>
                        <a:pt x="80" y="38"/>
                      </a:lnTo>
                      <a:lnTo>
                        <a:pt x="88" y="40"/>
                      </a:lnTo>
                      <a:lnTo>
                        <a:pt x="92" y="42"/>
                      </a:lnTo>
                      <a:lnTo>
                        <a:pt x="94" y="42"/>
                      </a:lnTo>
                      <a:lnTo>
                        <a:pt x="92" y="46"/>
                      </a:lnTo>
                      <a:lnTo>
                        <a:pt x="88" y="48"/>
                      </a:lnTo>
                      <a:lnTo>
                        <a:pt x="82" y="50"/>
                      </a:lnTo>
                      <a:lnTo>
                        <a:pt x="84" y="52"/>
                      </a:lnTo>
                      <a:lnTo>
                        <a:pt x="86" y="52"/>
                      </a:lnTo>
                      <a:lnTo>
                        <a:pt x="92" y="50"/>
                      </a:lnTo>
                      <a:lnTo>
                        <a:pt x="94" y="54"/>
                      </a:lnTo>
                      <a:lnTo>
                        <a:pt x="90" y="56"/>
                      </a:lnTo>
                      <a:lnTo>
                        <a:pt x="90" y="58"/>
                      </a:lnTo>
                      <a:lnTo>
                        <a:pt x="96" y="58"/>
                      </a:lnTo>
                      <a:lnTo>
                        <a:pt x="92" y="64"/>
                      </a:lnTo>
                      <a:lnTo>
                        <a:pt x="88" y="68"/>
                      </a:lnTo>
                      <a:lnTo>
                        <a:pt x="84" y="70"/>
                      </a:lnTo>
                      <a:lnTo>
                        <a:pt x="88" y="70"/>
                      </a:lnTo>
                      <a:lnTo>
                        <a:pt x="92" y="70"/>
                      </a:lnTo>
                      <a:lnTo>
                        <a:pt x="96" y="70"/>
                      </a:lnTo>
                      <a:lnTo>
                        <a:pt x="94" y="74"/>
                      </a:lnTo>
                      <a:lnTo>
                        <a:pt x="90" y="82"/>
                      </a:lnTo>
                      <a:lnTo>
                        <a:pt x="84" y="88"/>
                      </a:lnTo>
                      <a:lnTo>
                        <a:pt x="80" y="90"/>
                      </a:lnTo>
                      <a:lnTo>
                        <a:pt x="76" y="88"/>
                      </a:lnTo>
                      <a:lnTo>
                        <a:pt x="76" y="86"/>
                      </a:lnTo>
                      <a:lnTo>
                        <a:pt x="78" y="82"/>
                      </a:lnTo>
                      <a:lnTo>
                        <a:pt x="80" y="80"/>
                      </a:lnTo>
                      <a:lnTo>
                        <a:pt x="74" y="82"/>
                      </a:lnTo>
                      <a:lnTo>
                        <a:pt x="70" y="82"/>
                      </a:lnTo>
                      <a:lnTo>
                        <a:pt x="76" y="74"/>
                      </a:lnTo>
                      <a:close/>
                    </a:path>
                  </a:pathLst>
                </a:custGeom>
                <a:grpFill/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16" name="Freeform 33">
                  <a:extLst>
                    <a:ext uri="{FF2B5EF4-FFF2-40B4-BE49-F238E27FC236}">
                      <a16:creationId xmlns:a16="http://schemas.microsoft.com/office/drawing/2014/main" id="{1A073023-0DC6-764D-94F9-90D25AD2168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279" y="822"/>
                  <a:ext cx="142" cy="58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4" y="40"/>
                    </a:cxn>
                    <a:cxn ang="0">
                      <a:pos x="10" y="40"/>
                    </a:cxn>
                    <a:cxn ang="0">
                      <a:pos x="14" y="40"/>
                    </a:cxn>
                    <a:cxn ang="0">
                      <a:pos x="18" y="44"/>
                    </a:cxn>
                    <a:cxn ang="0">
                      <a:pos x="20" y="48"/>
                    </a:cxn>
                    <a:cxn ang="0">
                      <a:pos x="18" y="56"/>
                    </a:cxn>
                    <a:cxn ang="0">
                      <a:pos x="20" y="58"/>
                    </a:cxn>
                    <a:cxn ang="0">
                      <a:pos x="24" y="54"/>
                    </a:cxn>
                    <a:cxn ang="0">
                      <a:pos x="32" y="48"/>
                    </a:cxn>
                    <a:cxn ang="0">
                      <a:pos x="38" y="44"/>
                    </a:cxn>
                    <a:cxn ang="0">
                      <a:pos x="48" y="44"/>
                    </a:cxn>
                    <a:cxn ang="0">
                      <a:pos x="54" y="44"/>
                    </a:cxn>
                    <a:cxn ang="0">
                      <a:pos x="60" y="42"/>
                    </a:cxn>
                    <a:cxn ang="0">
                      <a:pos x="70" y="36"/>
                    </a:cxn>
                    <a:cxn ang="0">
                      <a:pos x="78" y="34"/>
                    </a:cxn>
                    <a:cxn ang="0">
                      <a:pos x="100" y="30"/>
                    </a:cxn>
                    <a:cxn ang="0">
                      <a:pos x="122" y="24"/>
                    </a:cxn>
                    <a:cxn ang="0">
                      <a:pos x="132" y="20"/>
                    </a:cxn>
                    <a:cxn ang="0">
                      <a:pos x="142" y="14"/>
                    </a:cxn>
                    <a:cxn ang="0">
                      <a:pos x="134" y="8"/>
                    </a:cxn>
                    <a:cxn ang="0">
                      <a:pos x="128" y="4"/>
                    </a:cxn>
                    <a:cxn ang="0">
                      <a:pos x="124" y="4"/>
                    </a:cxn>
                    <a:cxn ang="0">
                      <a:pos x="118" y="4"/>
                    </a:cxn>
                    <a:cxn ang="0">
                      <a:pos x="118" y="8"/>
                    </a:cxn>
                    <a:cxn ang="0">
                      <a:pos x="112" y="8"/>
                    </a:cxn>
                    <a:cxn ang="0">
                      <a:pos x="106" y="6"/>
                    </a:cxn>
                    <a:cxn ang="0">
                      <a:pos x="102" y="2"/>
                    </a:cxn>
                    <a:cxn ang="0">
                      <a:pos x="96" y="0"/>
                    </a:cxn>
                    <a:cxn ang="0">
                      <a:pos x="76" y="2"/>
                    </a:cxn>
                    <a:cxn ang="0">
                      <a:pos x="60" y="4"/>
                    </a:cxn>
                    <a:cxn ang="0">
                      <a:pos x="48" y="14"/>
                    </a:cxn>
                    <a:cxn ang="0">
                      <a:pos x="44" y="18"/>
                    </a:cxn>
                    <a:cxn ang="0">
                      <a:pos x="38" y="22"/>
                    </a:cxn>
                    <a:cxn ang="0">
                      <a:pos x="24" y="28"/>
                    </a:cxn>
                    <a:cxn ang="0">
                      <a:pos x="12" y="34"/>
                    </a:cxn>
                    <a:cxn ang="0">
                      <a:pos x="6" y="36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142" h="58">
                      <a:moveTo>
                        <a:pt x="0" y="40"/>
                      </a:moveTo>
                      <a:lnTo>
                        <a:pt x="4" y="40"/>
                      </a:lnTo>
                      <a:lnTo>
                        <a:pt x="10" y="40"/>
                      </a:lnTo>
                      <a:lnTo>
                        <a:pt x="14" y="40"/>
                      </a:lnTo>
                      <a:lnTo>
                        <a:pt x="18" y="44"/>
                      </a:lnTo>
                      <a:lnTo>
                        <a:pt x="20" y="48"/>
                      </a:lnTo>
                      <a:lnTo>
                        <a:pt x="18" y="56"/>
                      </a:lnTo>
                      <a:lnTo>
                        <a:pt x="20" y="58"/>
                      </a:lnTo>
                      <a:lnTo>
                        <a:pt x="24" y="54"/>
                      </a:lnTo>
                      <a:lnTo>
                        <a:pt x="32" y="48"/>
                      </a:lnTo>
                      <a:lnTo>
                        <a:pt x="38" y="44"/>
                      </a:lnTo>
                      <a:lnTo>
                        <a:pt x="48" y="44"/>
                      </a:lnTo>
                      <a:lnTo>
                        <a:pt x="54" y="44"/>
                      </a:lnTo>
                      <a:lnTo>
                        <a:pt x="60" y="42"/>
                      </a:lnTo>
                      <a:lnTo>
                        <a:pt x="70" y="36"/>
                      </a:lnTo>
                      <a:lnTo>
                        <a:pt x="78" y="34"/>
                      </a:lnTo>
                      <a:lnTo>
                        <a:pt x="100" y="30"/>
                      </a:lnTo>
                      <a:lnTo>
                        <a:pt x="122" y="24"/>
                      </a:lnTo>
                      <a:lnTo>
                        <a:pt x="132" y="20"/>
                      </a:lnTo>
                      <a:lnTo>
                        <a:pt x="142" y="14"/>
                      </a:lnTo>
                      <a:lnTo>
                        <a:pt x="134" y="8"/>
                      </a:lnTo>
                      <a:lnTo>
                        <a:pt x="128" y="4"/>
                      </a:lnTo>
                      <a:lnTo>
                        <a:pt x="124" y="4"/>
                      </a:lnTo>
                      <a:lnTo>
                        <a:pt x="118" y="4"/>
                      </a:lnTo>
                      <a:lnTo>
                        <a:pt x="118" y="8"/>
                      </a:lnTo>
                      <a:lnTo>
                        <a:pt x="112" y="8"/>
                      </a:lnTo>
                      <a:lnTo>
                        <a:pt x="106" y="6"/>
                      </a:lnTo>
                      <a:lnTo>
                        <a:pt x="102" y="2"/>
                      </a:lnTo>
                      <a:lnTo>
                        <a:pt x="96" y="0"/>
                      </a:lnTo>
                      <a:lnTo>
                        <a:pt x="76" y="2"/>
                      </a:lnTo>
                      <a:lnTo>
                        <a:pt x="60" y="4"/>
                      </a:lnTo>
                      <a:lnTo>
                        <a:pt x="48" y="14"/>
                      </a:lnTo>
                      <a:lnTo>
                        <a:pt x="44" y="18"/>
                      </a:lnTo>
                      <a:lnTo>
                        <a:pt x="38" y="22"/>
                      </a:lnTo>
                      <a:lnTo>
                        <a:pt x="24" y="28"/>
                      </a:lnTo>
                      <a:lnTo>
                        <a:pt x="12" y="34"/>
                      </a:lnTo>
                      <a:lnTo>
                        <a:pt x="6" y="36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grpFill/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17" name="Freeform 34">
                  <a:extLst>
                    <a:ext uri="{FF2B5EF4-FFF2-40B4-BE49-F238E27FC236}">
                      <a16:creationId xmlns:a16="http://schemas.microsoft.com/office/drawing/2014/main" id="{CE63B3E1-6A21-E64C-8429-0D2AE18336A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621" y="754"/>
                  <a:ext cx="52" cy="26"/>
                </a:xfrm>
                <a:custGeom>
                  <a:avLst/>
                  <a:gdLst/>
                  <a:ahLst/>
                  <a:cxnLst>
                    <a:cxn ang="0">
                      <a:pos x="34" y="26"/>
                    </a:cxn>
                    <a:cxn ang="0">
                      <a:pos x="32" y="24"/>
                    </a:cxn>
                    <a:cxn ang="0">
                      <a:pos x="30" y="22"/>
                    </a:cxn>
                    <a:cxn ang="0">
                      <a:pos x="26" y="18"/>
                    </a:cxn>
                    <a:cxn ang="0">
                      <a:pos x="20" y="18"/>
                    </a:cxn>
                    <a:cxn ang="0">
                      <a:pos x="12" y="18"/>
                    </a:cxn>
                    <a:cxn ang="0">
                      <a:pos x="6" y="18"/>
                    </a:cxn>
                    <a:cxn ang="0">
                      <a:pos x="0" y="16"/>
                    </a:cxn>
                    <a:cxn ang="0">
                      <a:pos x="8" y="6"/>
                    </a:cxn>
                    <a:cxn ang="0">
                      <a:pos x="14" y="2"/>
                    </a:cxn>
                    <a:cxn ang="0">
                      <a:pos x="24" y="0"/>
                    </a:cxn>
                    <a:cxn ang="0">
                      <a:pos x="28" y="2"/>
                    </a:cxn>
                    <a:cxn ang="0">
                      <a:pos x="30" y="4"/>
                    </a:cxn>
                    <a:cxn ang="0">
                      <a:pos x="32" y="6"/>
                    </a:cxn>
                    <a:cxn ang="0">
                      <a:pos x="34" y="8"/>
                    </a:cxn>
                    <a:cxn ang="0">
                      <a:pos x="40" y="8"/>
                    </a:cxn>
                    <a:cxn ang="0">
                      <a:pos x="48" y="10"/>
                    </a:cxn>
                    <a:cxn ang="0">
                      <a:pos x="52" y="12"/>
                    </a:cxn>
                    <a:cxn ang="0">
                      <a:pos x="52" y="16"/>
                    </a:cxn>
                    <a:cxn ang="0">
                      <a:pos x="52" y="22"/>
                    </a:cxn>
                    <a:cxn ang="0">
                      <a:pos x="48" y="24"/>
                    </a:cxn>
                    <a:cxn ang="0">
                      <a:pos x="42" y="26"/>
                    </a:cxn>
                    <a:cxn ang="0">
                      <a:pos x="34" y="26"/>
                    </a:cxn>
                  </a:cxnLst>
                  <a:rect l="0" t="0" r="r" b="b"/>
                  <a:pathLst>
                    <a:path w="52" h="26">
                      <a:moveTo>
                        <a:pt x="34" y="26"/>
                      </a:moveTo>
                      <a:lnTo>
                        <a:pt x="32" y="24"/>
                      </a:lnTo>
                      <a:lnTo>
                        <a:pt x="30" y="22"/>
                      </a:lnTo>
                      <a:lnTo>
                        <a:pt x="26" y="18"/>
                      </a:lnTo>
                      <a:lnTo>
                        <a:pt x="20" y="18"/>
                      </a:lnTo>
                      <a:lnTo>
                        <a:pt x="12" y="18"/>
                      </a:lnTo>
                      <a:lnTo>
                        <a:pt x="6" y="18"/>
                      </a:lnTo>
                      <a:lnTo>
                        <a:pt x="0" y="16"/>
                      </a:lnTo>
                      <a:lnTo>
                        <a:pt x="8" y="6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28" y="2"/>
                      </a:lnTo>
                      <a:lnTo>
                        <a:pt x="30" y="4"/>
                      </a:lnTo>
                      <a:lnTo>
                        <a:pt x="32" y="6"/>
                      </a:lnTo>
                      <a:lnTo>
                        <a:pt x="34" y="8"/>
                      </a:lnTo>
                      <a:lnTo>
                        <a:pt x="40" y="8"/>
                      </a:lnTo>
                      <a:lnTo>
                        <a:pt x="48" y="10"/>
                      </a:lnTo>
                      <a:lnTo>
                        <a:pt x="52" y="12"/>
                      </a:lnTo>
                      <a:lnTo>
                        <a:pt x="52" y="16"/>
                      </a:lnTo>
                      <a:lnTo>
                        <a:pt x="52" y="22"/>
                      </a:lnTo>
                      <a:lnTo>
                        <a:pt x="48" y="24"/>
                      </a:lnTo>
                      <a:lnTo>
                        <a:pt x="42" y="26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grpFill/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18" name="Freeform 35">
                  <a:extLst>
                    <a:ext uri="{FF2B5EF4-FFF2-40B4-BE49-F238E27FC236}">
                      <a16:creationId xmlns:a16="http://schemas.microsoft.com/office/drawing/2014/main" id="{51643B15-1500-8344-866E-FDE5FEED5A5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39" y="830"/>
                  <a:ext cx="204" cy="82"/>
                </a:xfrm>
                <a:custGeom>
                  <a:avLst/>
                  <a:gdLst/>
                  <a:ahLst/>
                  <a:cxnLst>
                    <a:cxn ang="0">
                      <a:pos x="172" y="62"/>
                    </a:cxn>
                    <a:cxn ang="0">
                      <a:pos x="166" y="70"/>
                    </a:cxn>
                    <a:cxn ang="0">
                      <a:pos x="158" y="78"/>
                    </a:cxn>
                    <a:cxn ang="0">
                      <a:pos x="146" y="78"/>
                    </a:cxn>
                    <a:cxn ang="0">
                      <a:pos x="124" y="70"/>
                    </a:cxn>
                    <a:cxn ang="0">
                      <a:pos x="120" y="64"/>
                    </a:cxn>
                    <a:cxn ang="0">
                      <a:pos x="94" y="66"/>
                    </a:cxn>
                    <a:cxn ang="0">
                      <a:pos x="78" y="74"/>
                    </a:cxn>
                    <a:cxn ang="0">
                      <a:pos x="60" y="82"/>
                    </a:cxn>
                    <a:cxn ang="0">
                      <a:pos x="40" y="80"/>
                    </a:cxn>
                    <a:cxn ang="0">
                      <a:pos x="28" y="82"/>
                    </a:cxn>
                    <a:cxn ang="0">
                      <a:pos x="32" y="72"/>
                    </a:cxn>
                    <a:cxn ang="0">
                      <a:pos x="22" y="70"/>
                    </a:cxn>
                    <a:cxn ang="0">
                      <a:pos x="6" y="64"/>
                    </a:cxn>
                    <a:cxn ang="0">
                      <a:pos x="14" y="56"/>
                    </a:cxn>
                    <a:cxn ang="0">
                      <a:pos x="70" y="54"/>
                    </a:cxn>
                    <a:cxn ang="0">
                      <a:pos x="72" y="50"/>
                    </a:cxn>
                    <a:cxn ang="0">
                      <a:pos x="12" y="44"/>
                    </a:cxn>
                    <a:cxn ang="0">
                      <a:pos x="18" y="36"/>
                    </a:cxn>
                    <a:cxn ang="0">
                      <a:pos x="20" y="30"/>
                    </a:cxn>
                    <a:cxn ang="0">
                      <a:pos x="42" y="26"/>
                    </a:cxn>
                    <a:cxn ang="0">
                      <a:pos x="68" y="20"/>
                    </a:cxn>
                    <a:cxn ang="0">
                      <a:pos x="90" y="6"/>
                    </a:cxn>
                    <a:cxn ang="0">
                      <a:pos x="94" y="18"/>
                    </a:cxn>
                    <a:cxn ang="0">
                      <a:pos x="102" y="16"/>
                    </a:cxn>
                    <a:cxn ang="0">
                      <a:pos x="120" y="20"/>
                    </a:cxn>
                    <a:cxn ang="0">
                      <a:pos x="124" y="16"/>
                    </a:cxn>
                    <a:cxn ang="0">
                      <a:pos x="130" y="12"/>
                    </a:cxn>
                    <a:cxn ang="0">
                      <a:pos x="142" y="16"/>
                    </a:cxn>
                    <a:cxn ang="0">
                      <a:pos x="138" y="28"/>
                    </a:cxn>
                    <a:cxn ang="0">
                      <a:pos x="144" y="28"/>
                    </a:cxn>
                    <a:cxn ang="0">
                      <a:pos x="150" y="24"/>
                    </a:cxn>
                    <a:cxn ang="0">
                      <a:pos x="152" y="12"/>
                    </a:cxn>
                    <a:cxn ang="0">
                      <a:pos x="174" y="4"/>
                    </a:cxn>
                    <a:cxn ang="0">
                      <a:pos x="204" y="0"/>
                    </a:cxn>
                    <a:cxn ang="0">
                      <a:pos x="196" y="10"/>
                    </a:cxn>
                    <a:cxn ang="0">
                      <a:pos x="172" y="30"/>
                    </a:cxn>
                    <a:cxn ang="0">
                      <a:pos x="166" y="44"/>
                    </a:cxn>
                    <a:cxn ang="0">
                      <a:pos x="170" y="50"/>
                    </a:cxn>
                    <a:cxn ang="0">
                      <a:pos x="186" y="54"/>
                    </a:cxn>
                    <a:cxn ang="0">
                      <a:pos x="190" y="58"/>
                    </a:cxn>
                    <a:cxn ang="0">
                      <a:pos x="182" y="64"/>
                    </a:cxn>
                  </a:cxnLst>
                  <a:rect l="0" t="0" r="r" b="b"/>
                  <a:pathLst>
                    <a:path w="204" h="82">
                      <a:moveTo>
                        <a:pt x="176" y="62"/>
                      </a:moveTo>
                      <a:lnTo>
                        <a:pt x="172" y="62"/>
                      </a:lnTo>
                      <a:lnTo>
                        <a:pt x="170" y="64"/>
                      </a:lnTo>
                      <a:lnTo>
                        <a:pt x="166" y="70"/>
                      </a:lnTo>
                      <a:lnTo>
                        <a:pt x="160" y="76"/>
                      </a:lnTo>
                      <a:lnTo>
                        <a:pt x="158" y="78"/>
                      </a:lnTo>
                      <a:lnTo>
                        <a:pt x="154" y="80"/>
                      </a:lnTo>
                      <a:lnTo>
                        <a:pt x="146" y="78"/>
                      </a:lnTo>
                      <a:lnTo>
                        <a:pt x="132" y="76"/>
                      </a:lnTo>
                      <a:lnTo>
                        <a:pt x="124" y="70"/>
                      </a:lnTo>
                      <a:lnTo>
                        <a:pt x="120" y="68"/>
                      </a:lnTo>
                      <a:lnTo>
                        <a:pt x="120" y="64"/>
                      </a:lnTo>
                      <a:lnTo>
                        <a:pt x="98" y="64"/>
                      </a:lnTo>
                      <a:lnTo>
                        <a:pt x="94" y="66"/>
                      </a:lnTo>
                      <a:lnTo>
                        <a:pt x="90" y="68"/>
                      </a:lnTo>
                      <a:lnTo>
                        <a:pt x="78" y="74"/>
                      </a:lnTo>
                      <a:lnTo>
                        <a:pt x="68" y="80"/>
                      </a:lnTo>
                      <a:lnTo>
                        <a:pt x="60" y="82"/>
                      </a:lnTo>
                      <a:lnTo>
                        <a:pt x="52" y="82"/>
                      </a:lnTo>
                      <a:lnTo>
                        <a:pt x="40" y="80"/>
                      </a:lnTo>
                      <a:lnTo>
                        <a:pt x="34" y="80"/>
                      </a:lnTo>
                      <a:lnTo>
                        <a:pt x="28" y="82"/>
                      </a:lnTo>
                      <a:lnTo>
                        <a:pt x="28" y="74"/>
                      </a:lnTo>
                      <a:lnTo>
                        <a:pt x="32" y="72"/>
                      </a:lnTo>
                      <a:lnTo>
                        <a:pt x="34" y="68"/>
                      </a:lnTo>
                      <a:lnTo>
                        <a:pt x="22" y="70"/>
                      </a:lnTo>
                      <a:lnTo>
                        <a:pt x="14" y="68"/>
                      </a:lnTo>
                      <a:lnTo>
                        <a:pt x="6" y="64"/>
                      </a:lnTo>
                      <a:lnTo>
                        <a:pt x="0" y="60"/>
                      </a:lnTo>
                      <a:lnTo>
                        <a:pt x="14" y="56"/>
                      </a:lnTo>
                      <a:lnTo>
                        <a:pt x="26" y="54"/>
                      </a:lnTo>
                      <a:lnTo>
                        <a:pt x="70" y="54"/>
                      </a:lnTo>
                      <a:lnTo>
                        <a:pt x="70" y="52"/>
                      </a:lnTo>
                      <a:lnTo>
                        <a:pt x="72" y="50"/>
                      </a:lnTo>
                      <a:lnTo>
                        <a:pt x="12" y="50"/>
                      </a:lnTo>
                      <a:lnTo>
                        <a:pt x="12" y="44"/>
                      </a:lnTo>
                      <a:lnTo>
                        <a:pt x="14" y="42"/>
                      </a:lnTo>
                      <a:lnTo>
                        <a:pt x="18" y="36"/>
                      </a:lnTo>
                      <a:lnTo>
                        <a:pt x="18" y="34"/>
                      </a:lnTo>
                      <a:lnTo>
                        <a:pt x="20" y="30"/>
                      </a:lnTo>
                      <a:lnTo>
                        <a:pt x="26" y="28"/>
                      </a:lnTo>
                      <a:lnTo>
                        <a:pt x="42" y="26"/>
                      </a:lnTo>
                      <a:lnTo>
                        <a:pt x="54" y="24"/>
                      </a:lnTo>
                      <a:lnTo>
                        <a:pt x="68" y="20"/>
                      </a:lnTo>
                      <a:lnTo>
                        <a:pt x="78" y="14"/>
                      </a:lnTo>
                      <a:lnTo>
                        <a:pt x="90" y="6"/>
                      </a:lnTo>
                      <a:lnTo>
                        <a:pt x="90" y="16"/>
                      </a:lnTo>
                      <a:lnTo>
                        <a:pt x="94" y="18"/>
                      </a:lnTo>
                      <a:lnTo>
                        <a:pt x="96" y="18"/>
                      </a:lnTo>
                      <a:lnTo>
                        <a:pt x="102" y="16"/>
                      </a:lnTo>
                      <a:lnTo>
                        <a:pt x="110" y="18"/>
                      </a:lnTo>
                      <a:lnTo>
                        <a:pt x="120" y="20"/>
                      </a:lnTo>
                      <a:lnTo>
                        <a:pt x="124" y="20"/>
                      </a:lnTo>
                      <a:lnTo>
                        <a:pt x="124" y="16"/>
                      </a:lnTo>
                      <a:lnTo>
                        <a:pt x="128" y="14"/>
                      </a:lnTo>
                      <a:lnTo>
                        <a:pt x="130" y="12"/>
                      </a:lnTo>
                      <a:lnTo>
                        <a:pt x="136" y="14"/>
                      </a:lnTo>
                      <a:lnTo>
                        <a:pt x="142" y="16"/>
                      </a:lnTo>
                      <a:lnTo>
                        <a:pt x="138" y="26"/>
                      </a:lnTo>
                      <a:lnTo>
                        <a:pt x="138" y="28"/>
                      </a:lnTo>
                      <a:lnTo>
                        <a:pt x="142" y="28"/>
                      </a:lnTo>
                      <a:lnTo>
                        <a:pt x="144" y="28"/>
                      </a:lnTo>
                      <a:lnTo>
                        <a:pt x="146" y="28"/>
                      </a:lnTo>
                      <a:lnTo>
                        <a:pt x="150" y="24"/>
                      </a:lnTo>
                      <a:lnTo>
                        <a:pt x="150" y="18"/>
                      </a:lnTo>
                      <a:lnTo>
                        <a:pt x="152" y="12"/>
                      </a:lnTo>
                      <a:lnTo>
                        <a:pt x="160" y="8"/>
                      </a:lnTo>
                      <a:lnTo>
                        <a:pt x="174" y="4"/>
                      </a:lnTo>
                      <a:lnTo>
                        <a:pt x="194" y="0"/>
                      </a:lnTo>
                      <a:lnTo>
                        <a:pt x="204" y="0"/>
                      </a:lnTo>
                      <a:lnTo>
                        <a:pt x="200" y="4"/>
                      </a:lnTo>
                      <a:lnTo>
                        <a:pt x="196" y="10"/>
                      </a:lnTo>
                      <a:lnTo>
                        <a:pt x="182" y="20"/>
                      </a:lnTo>
                      <a:lnTo>
                        <a:pt x="172" y="30"/>
                      </a:lnTo>
                      <a:lnTo>
                        <a:pt x="168" y="38"/>
                      </a:lnTo>
                      <a:lnTo>
                        <a:pt x="166" y="44"/>
                      </a:lnTo>
                      <a:lnTo>
                        <a:pt x="168" y="46"/>
                      </a:lnTo>
                      <a:lnTo>
                        <a:pt x="170" y="50"/>
                      </a:lnTo>
                      <a:lnTo>
                        <a:pt x="178" y="52"/>
                      </a:lnTo>
                      <a:lnTo>
                        <a:pt x="186" y="54"/>
                      </a:lnTo>
                      <a:lnTo>
                        <a:pt x="188" y="56"/>
                      </a:lnTo>
                      <a:lnTo>
                        <a:pt x="190" y="58"/>
                      </a:lnTo>
                      <a:lnTo>
                        <a:pt x="188" y="62"/>
                      </a:lnTo>
                      <a:lnTo>
                        <a:pt x="182" y="64"/>
                      </a:lnTo>
                      <a:lnTo>
                        <a:pt x="176" y="62"/>
                      </a:lnTo>
                      <a:close/>
                    </a:path>
                  </a:pathLst>
                </a:custGeom>
                <a:grpFill/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19" name="Freeform 36">
                  <a:extLst>
                    <a:ext uri="{FF2B5EF4-FFF2-40B4-BE49-F238E27FC236}">
                      <a16:creationId xmlns:a16="http://schemas.microsoft.com/office/drawing/2014/main" id="{E607BC1D-CD74-B84F-A115-52B27D2570D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91" y="776"/>
                  <a:ext cx="96" cy="26"/>
                </a:xfrm>
                <a:custGeom>
                  <a:avLst/>
                  <a:gdLst/>
                  <a:ahLst/>
                  <a:cxnLst>
                    <a:cxn ang="0">
                      <a:pos x="0" y="24"/>
                    </a:cxn>
                    <a:cxn ang="0">
                      <a:pos x="6" y="24"/>
                    </a:cxn>
                    <a:cxn ang="0">
                      <a:pos x="12" y="24"/>
                    </a:cxn>
                    <a:cxn ang="0">
                      <a:pos x="16" y="24"/>
                    </a:cxn>
                    <a:cxn ang="0">
                      <a:pos x="18" y="26"/>
                    </a:cxn>
                    <a:cxn ang="0">
                      <a:pos x="26" y="26"/>
                    </a:cxn>
                    <a:cxn ang="0">
                      <a:pos x="42" y="20"/>
                    </a:cxn>
                    <a:cxn ang="0">
                      <a:pos x="52" y="16"/>
                    </a:cxn>
                    <a:cxn ang="0">
                      <a:pos x="58" y="22"/>
                    </a:cxn>
                    <a:cxn ang="0">
                      <a:pos x="68" y="16"/>
                    </a:cxn>
                    <a:cxn ang="0">
                      <a:pos x="76" y="12"/>
                    </a:cxn>
                    <a:cxn ang="0">
                      <a:pos x="86" y="8"/>
                    </a:cxn>
                    <a:cxn ang="0">
                      <a:pos x="96" y="4"/>
                    </a:cxn>
                    <a:cxn ang="0">
                      <a:pos x="90" y="0"/>
                    </a:cxn>
                    <a:cxn ang="0">
                      <a:pos x="78" y="2"/>
                    </a:cxn>
                    <a:cxn ang="0">
                      <a:pos x="70" y="4"/>
                    </a:cxn>
                    <a:cxn ang="0">
                      <a:pos x="46" y="10"/>
                    </a:cxn>
                    <a:cxn ang="0">
                      <a:pos x="24" y="16"/>
                    </a:cxn>
                    <a:cxn ang="0">
                      <a:pos x="16" y="18"/>
                    </a:cxn>
                    <a:cxn ang="0">
                      <a:pos x="4" y="18"/>
                    </a:cxn>
                    <a:cxn ang="0">
                      <a:pos x="4" y="24"/>
                    </a:cxn>
                    <a:cxn ang="0">
                      <a:pos x="0" y="24"/>
                    </a:cxn>
                  </a:cxnLst>
                  <a:rect l="0" t="0" r="r" b="b"/>
                  <a:pathLst>
                    <a:path w="96" h="26">
                      <a:moveTo>
                        <a:pt x="0" y="24"/>
                      </a:moveTo>
                      <a:lnTo>
                        <a:pt x="6" y="24"/>
                      </a:lnTo>
                      <a:lnTo>
                        <a:pt x="12" y="24"/>
                      </a:lnTo>
                      <a:lnTo>
                        <a:pt x="16" y="24"/>
                      </a:lnTo>
                      <a:lnTo>
                        <a:pt x="18" y="26"/>
                      </a:lnTo>
                      <a:lnTo>
                        <a:pt x="26" y="26"/>
                      </a:lnTo>
                      <a:lnTo>
                        <a:pt x="42" y="20"/>
                      </a:lnTo>
                      <a:lnTo>
                        <a:pt x="52" y="16"/>
                      </a:lnTo>
                      <a:lnTo>
                        <a:pt x="58" y="22"/>
                      </a:lnTo>
                      <a:lnTo>
                        <a:pt x="68" y="16"/>
                      </a:lnTo>
                      <a:lnTo>
                        <a:pt x="76" y="12"/>
                      </a:lnTo>
                      <a:lnTo>
                        <a:pt x="86" y="8"/>
                      </a:lnTo>
                      <a:lnTo>
                        <a:pt x="96" y="4"/>
                      </a:lnTo>
                      <a:lnTo>
                        <a:pt x="90" y="0"/>
                      </a:lnTo>
                      <a:lnTo>
                        <a:pt x="78" y="2"/>
                      </a:lnTo>
                      <a:lnTo>
                        <a:pt x="70" y="4"/>
                      </a:lnTo>
                      <a:lnTo>
                        <a:pt x="46" y="10"/>
                      </a:lnTo>
                      <a:lnTo>
                        <a:pt x="24" y="16"/>
                      </a:lnTo>
                      <a:lnTo>
                        <a:pt x="16" y="18"/>
                      </a:lnTo>
                      <a:lnTo>
                        <a:pt x="4" y="18"/>
                      </a:lnTo>
                      <a:lnTo>
                        <a:pt x="4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grpFill/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20" name="Freeform 37">
                  <a:extLst>
                    <a:ext uri="{FF2B5EF4-FFF2-40B4-BE49-F238E27FC236}">
                      <a16:creationId xmlns:a16="http://schemas.microsoft.com/office/drawing/2014/main" id="{A9EA65A4-F6C9-BD41-9AB5-D94CA3013C6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435" y="788"/>
                  <a:ext cx="132" cy="32"/>
                </a:xfrm>
                <a:custGeom>
                  <a:avLst/>
                  <a:gdLst/>
                  <a:ahLst/>
                  <a:cxnLst>
                    <a:cxn ang="0">
                      <a:pos x="34" y="32"/>
                    </a:cxn>
                    <a:cxn ang="0">
                      <a:pos x="30" y="30"/>
                    </a:cxn>
                    <a:cxn ang="0">
                      <a:pos x="28" y="30"/>
                    </a:cxn>
                    <a:cxn ang="0">
                      <a:pos x="30" y="26"/>
                    </a:cxn>
                    <a:cxn ang="0">
                      <a:pos x="36" y="24"/>
                    </a:cxn>
                    <a:cxn ang="0">
                      <a:pos x="18" y="22"/>
                    </a:cxn>
                    <a:cxn ang="0">
                      <a:pos x="0" y="20"/>
                    </a:cxn>
                    <a:cxn ang="0">
                      <a:pos x="0" y="18"/>
                    </a:cxn>
                    <a:cxn ang="0">
                      <a:pos x="6" y="16"/>
                    </a:cxn>
                    <a:cxn ang="0">
                      <a:pos x="24" y="10"/>
                    </a:cxn>
                    <a:cxn ang="0">
                      <a:pos x="40" y="4"/>
                    </a:cxn>
                    <a:cxn ang="0">
                      <a:pos x="54" y="0"/>
                    </a:cxn>
                    <a:cxn ang="0">
                      <a:pos x="54" y="6"/>
                    </a:cxn>
                    <a:cxn ang="0">
                      <a:pos x="56" y="6"/>
                    </a:cxn>
                    <a:cxn ang="0">
                      <a:pos x="64" y="6"/>
                    </a:cxn>
                    <a:cxn ang="0">
                      <a:pos x="64" y="14"/>
                    </a:cxn>
                    <a:cxn ang="0">
                      <a:pos x="66" y="16"/>
                    </a:cxn>
                    <a:cxn ang="0">
                      <a:pos x="68" y="18"/>
                    </a:cxn>
                    <a:cxn ang="0">
                      <a:pos x="74" y="18"/>
                    </a:cxn>
                    <a:cxn ang="0">
                      <a:pos x="84" y="16"/>
                    </a:cxn>
                    <a:cxn ang="0">
                      <a:pos x="92" y="14"/>
                    </a:cxn>
                    <a:cxn ang="0">
                      <a:pos x="100" y="6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4" y="8"/>
                    </a:cxn>
                    <a:cxn ang="0">
                      <a:pos x="110" y="12"/>
                    </a:cxn>
                    <a:cxn ang="0">
                      <a:pos x="120" y="14"/>
                    </a:cxn>
                    <a:cxn ang="0">
                      <a:pos x="132" y="14"/>
                    </a:cxn>
                    <a:cxn ang="0">
                      <a:pos x="118" y="22"/>
                    </a:cxn>
                    <a:cxn ang="0">
                      <a:pos x="110" y="28"/>
                    </a:cxn>
                    <a:cxn ang="0">
                      <a:pos x="104" y="28"/>
                    </a:cxn>
                    <a:cxn ang="0">
                      <a:pos x="98" y="28"/>
                    </a:cxn>
                    <a:cxn ang="0">
                      <a:pos x="94" y="26"/>
                    </a:cxn>
                    <a:cxn ang="0">
                      <a:pos x="90" y="24"/>
                    </a:cxn>
                    <a:cxn ang="0">
                      <a:pos x="84" y="22"/>
                    </a:cxn>
                    <a:cxn ang="0">
                      <a:pos x="72" y="24"/>
                    </a:cxn>
                    <a:cxn ang="0">
                      <a:pos x="60" y="28"/>
                    </a:cxn>
                    <a:cxn ang="0">
                      <a:pos x="48" y="30"/>
                    </a:cxn>
                    <a:cxn ang="0">
                      <a:pos x="34" y="32"/>
                    </a:cxn>
                  </a:cxnLst>
                  <a:rect l="0" t="0" r="r" b="b"/>
                  <a:pathLst>
                    <a:path w="132" h="32">
                      <a:moveTo>
                        <a:pt x="34" y="32"/>
                      </a:moveTo>
                      <a:lnTo>
                        <a:pt x="30" y="30"/>
                      </a:lnTo>
                      <a:lnTo>
                        <a:pt x="28" y="30"/>
                      </a:lnTo>
                      <a:lnTo>
                        <a:pt x="30" y="26"/>
                      </a:lnTo>
                      <a:lnTo>
                        <a:pt x="36" y="24"/>
                      </a:lnTo>
                      <a:lnTo>
                        <a:pt x="18" y="22"/>
                      </a:lnTo>
                      <a:lnTo>
                        <a:pt x="0" y="20"/>
                      </a:lnTo>
                      <a:lnTo>
                        <a:pt x="0" y="18"/>
                      </a:lnTo>
                      <a:lnTo>
                        <a:pt x="6" y="16"/>
                      </a:lnTo>
                      <a:lnTo>
                        <a:pt x="24" y="10"/>
                      </a:lnTo>
                      <a:lnTo>
                        <a:pt x="40" y="4"/>
                      </a:lnTo>
                      <a:lnTo>
                        <a:pt x="54" y="0"/>
                      </a:lnTo>
                      <a:lnTo>
                        <a:pt x="54" y="6"/>
                      </a:lnTo>
                      <a:lnTo>
                        <a:pt x="56" y="6"/>
                      </a:lnTo>
                      <a:lnTo>
                        <a:pt x="64" y="6"/>
                      </a:lnTo>
                      <a:lnTo>
                        <a:pt x="64" y="14"/>
                      </a:lnTo>
                      <a:lnTo>
                        <a:pt x="66" y="16"/>
                      </a:lnTo>
                      <a:lnTo>
                        <a:pt x="68" y="18"/>
                      </a:lnTo>
                      <a:lnTo>
                        <a:pt x="74" y="18"/>
                      </a:lnTo>
                      <a:lnTo>
                        <a:pt x="84" y="16"/>
                      </a:lnTo>
                      <a:lnTo>
                        <a:pt x="92" y="14"/>
                      </a:lnTo>
                      <a:lnTo>
                        <a:pt x="100" y="6"/>
                      </a:lnTo>
                      <a:lnTo>
                        <a:pt x="108" y="0"/>
                      </a:lnTo>
                      <a:lnTo>
                        <a:pt x="114" y="0"/>
                      </a:lnTo>
                      <a:lnTo>
                        <a:pt x="114" y="8"/>
                      </a:lnTo>
                      <a:lnTo>
                        <a:pt x="110" y="12"/>
                      </a:lnTo>
                      <a:lnTo>
                        <a:pt x="120" y="14"/>
                      </a:lnTo>
                      <a:lnTo>
                        <a:pt x="132" y="14"/>
                      </a:lnTo>
                      <a:lnTo>
                        <a:pt x="118" y="22"/>
                      </a:lnTo>
                      <a:lnTo>
                        <a:pt x="110" y="28"/>
                      </a:lnTo>
                      <a:lnTo>
                        <a:pt x="104" y="28"/>
                      </a:lnTo>
                      <a:lnTo>
                        <a:pt x="98" y="28"/>
                      </a:lnTo>
                      <a:lnTo>
                        <a:pt x="94" y="26"/>
                      </a:lnTo>
                      <a:lnTo>
                        <a:pt x="90" y="24"/>
                      </a:lnTo>
                      <a:lnTo>
                        <a:pt x="84" y="22"/>
                      </a:lnTo>
                      <a:lnTo>
                        <a:pt x="72" y="24"/>
                      </a:lnTo>
                      <a:lnTo>
                        <a:pt x="60" y="28"/>
                      </a:lnTo>
                      <a:lnTo>
                        <a:pt x="48" y="30"/>
                      </a:lnTo>
                      <a:lnTo>
                        <a:pt x="34" y="32"/>
                      </a:lnTo>
                      <a:close/>
                    </a:path>
                  </a:pathLst>
                </a:custGeom>
                <a:grpFill/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21" name="Freeform 38">
                  <a:extLst>
                    <a:ext uri="{FF2B5EF4-FFF2-40B4-BE49-F238E27FC236}">
                      <a16:creationId xmlns:a16="http://schemas.microsoft.com/office/drawing/2014/main" id="{6A6D7FDD-62E5-6548-A3A3-A3DD3513DE4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509" y="760"/>
                  <a:ext cx="64" cy="18"/>
                </a:xfrm>
                <a:custGeom>
                  <a:avLst/>
                  <a:gdLst/>
                  <a:ahLst/>
                  <a:cxnLst>
                    <a:cxn ang="0">
                      <a:pos x="12" y="18"/>
                    </a:cxn>
                    <a:cxn ang="0">
                      <a:pos x="6" y="16"/>
                    </a:cxn>
                    <a:cxn ang="0">
                      <a:pos x="0" y="14"/>
                    </a:cxn>
                    <a:cxn ang="0">
                      <a:pos x="8" y="12"/>
                    </a:cxn>
                    <a:cxn ang="0">
                      <a:pos x="18" y="12"/>
                    </a:cxn>
                    <a:cxn ang="0">
                      <a:pos x="26" y="10"/>
                    </a:cxn>
                    <a:cxn ang="0">
                      <a:pos x="28" y="10"/>
                    </a:cxn>
                    <a:cxn ang="0">
                      <a:pos x="30" y="8"/>
                    </a:cxn>
                    <a:cxn ang="0">
                      <a:pos x="48" y="0"/>
                    </a:cxn>
                    <a:cxn ang="0">
                      <a:pos x="58" y="2"/>
                    </a:cxn>
                    <a:cxn ang="0">
                      <a:pos x="64" y="4"/>
                    </a:cxn>
                    <a:cxn ang="0">
                      <a:pos x="58" y="10"/>
                    </a:cxn>
                    <a:cxn ang="0">
                      <a:pos x="48" y="16"/>
                    </a:cxn>
                    <a:cxn ang="0">
                      <a:pos x="30" y="18"/>
                    </a:cxn>
                    <a:cxn ang="0">
                      <a:pos x="30" y="16"/>
                    </a:cxn>
                    <a:cxn ang="0">
                      <a:pos x="28" y="16"/>
                    </a:cxn>
                    <a:cxn ang="0">
                      <a:pos x="22" y="16"/>
                    </a:cxn>
                    <a:cxn ang="0">
                      <a:pos x="12" y="18"/>
                    </a:cxn>
                  </a:cxnLst>
                  <a:rect l="0" t="0" r="r" b="b"/>
                  <a:pathLst>
                    <a:path w="64" h="18">
                      <a:moveTo>
                        <a:pt x="12" y="18"/>
                      </a:moveTo>
                      <a:lnTo>
                        <a:pt x="6" y="16"/>
                      </a:lnTo>
                      <a:lnTo>
                        <a:pt x="0" y="14"/>
                      </a:lnTo>
                      <a:lnTo>
                        <a:pt x="8" y="12"/>
                      </a:lnTo>
                      <a:lnTo>
                        <a:pt x="18" y="12"/>
                      </a:lnTo>
                      <a:lnTo>
                        <a:pt x="26" y="10"/>
                      </a:lnTo>
                      <a:lnTo>
                        <a:pt x="28" y="10"/>
                      </a:lnTo>
                      <a:lnTo>
                        <a:pt x="30" y="8"/>
                      </a:lnTo>
                      <a:lnTo>
                        <a:pt x="48" y="0"/>
                      </a:lnTo>
                      <a:lnTo>
                        <a:pt x="58" y="2"/>
                      </a:lnTo>
                      <a:lnTo>
                        <a:pt x="64" y="4"/>
                      </a:lnTo>
                      <a:lnTo>
                        <a:pt x="58" y="10"/>
                      </a:lnTo>
                      <a:lnTo>
                        <a:pt x="48" y="16"/>
                      </a:lnTo>
                      <a:lnTo>
                        <a:pt x="30" y="18"/>
                      </a:lnTo>
                      <a:lnTo>
                        <a:pt x="30" y="16"/>
                      </a:lnTo>
                      <a:lnTo>
                        <a:pt x="28" y="16"/>
                      </a:lnTo>
                      <a:lnTo>
                        <a:pt x="22" y="16"/>
                      </a:lnTo>
                      <a:lnTo>
                        <a:pt x="12" y="18"/>
                      </a:lnTo>
                      <a:close/>
                    </a:path>
                  </a:pathLst>
                </a:custGeom>
                <a:grpFill/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22" name="Freeform 39">
                  <a:extLst>
                    <a:ext uri="{FF2B5EF4-FFF2-40B4-BE49-F238E27FC236}">
                      <a16:creationId xmlns:a16="http://schemas.microsoft.com/office/drawing/2014/main" id="{B101880B-D3E8-B743-9E7E-AFE33282676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551" y="826"/>
                  <a:ext cx="74" cy="42"/>
                </a:xfrm>
                <a:custGeom>
                  <a:avLst/>
                  <a:gdLst/>
                  <a:ahLst/>
                  <a:cxnLst>
                    <a:cxn ang="0">
                      <a:pos x="74" y="4"/>
                    </a:cxn>
                    <a:cxn ang="0">
                      <a:pos x="70" y="6"/>
                    </a:cxn>
                    <a:cxn ang="0">
                      <a:pos x="66" y="8"/>
                    </a:cxn>
                    <a:cxn ang="0">
                      <a:pos x="58" y="14"/>
                    </a:cxn>
                    <a:cxn ang="0">
                      <a:pos x="66" y="22"/>
                    </a:cxn>
                    <a:cxn ang="0">
                      <a:pos x="56" y="28"/>
                    </a:cxn>
                    <a:cxn ang="0">
                      <a:pos x="52" y="30"/>
                    </a:cxn>
                    <a:cxn ang="0">
                      <a:pos x="48" y="28"/>
                    </a:cxn>
                    <a:cxn ang="0">
                      <a:pos x="48" y="32"/>
                    </a:cxn>
                    <a:cxn ang="0">
                      <a:pos x="44" y="34"/>
                    </a:cxn>
                    <a:cxn ang="0">
                      <a:pos x="38" y="36"/>
                    </a:cxn>
                    <a:cxn ang="0">
                      <a:pos x="32" y="38"/>
                    </a:cxn>
                    <a:cxn ang="0">
                      <a:pos x="26" y="42"/>
                    </a:cxn>
                    <a:cxn ang="0">
                      <a:pos x="18" y="42"/>
                    </a:cxn>
                    <a:cxn ang="0">
                      <a:pos x="18" y="36"/>
                    </a:cxn>
                    <a:cxn ang="0">
                      <a:pos x="16" y="34"/>
                    </a:cxn>
                    <a:cxn ang="0">
                      <a:pos x="10" y="32"/>
                    </a:cxn>
                    <a:cxn ang="0">
                      <a:pos x="4" y="28"/>
                    </a:cxn>
                    <a:cxn ang="0">
                      <a:pos x="2" y="26"/>
                    </a:cxn>
                    <a:cxn ang="0">
                      <a:pos x="0" y="22"/>
                    </a:cxn>
                    <a:cxn ang="0">
                      <a:pos x="2" y="20"/>
                    </a:cxn>
                    <a:cxn ang="0">
                      <a:pos x="4" y="18"/>
                    </a:cxn>
                    <a:cxn ang="0">
                      <a:pos x="8" y="16"/>
                    </a:cxn>
                    <a:cxn ang="0">
                      <a:pos x="14" y="16"/>
                    </a:cxn>
                    <a:cxn ang="0">
                      <a:pos x="16" y="18"/>
                    </a:cxn>
                    <a:cxn ang="0">
                      <a:pos x="20" y="20"/>
                    </a:cxn>
                    <a:cxn ang="0">
                      <a:pos x="22" y="20"/>
                    </a:cxn>
                    <a:cxn ang="0">
                      <a:pos x="30" y="18"/>
                    </a:cxn>
                    <a:cxn ang="0">
                      <a:pos x="32" y="16"/>
                    </a:cxn>
                    <a:cxn ang="0">
                      <a:pos x="32" y="14"/>
                    </a:cxn>
                    <a:cxn ang="0">
                      <a:pos x="32" y="8"/>
                    </a:cxn>
                    <a:cxn ang="0">
                      <a:pos x="38" y="4"/>
                    </a:cxn>
                    <a:cxn ang="0">
                      <a:pos x="50" y="4"/>
                    </a:cxn>
                    <a:cxn ang="0">
                      <a:pos x="74" y="0"/>
                    </a:cxn>
                    <a:cxn ang="0">
                      <a:pos x="74" y="4"/>
                    </a:cxn>
                  </a:cxnLst>
                  <a:rect l="0" t="0" r="r" b="b"/>
                  <a:pathLst>
                    <a:path w="74" h="42">
                      <a:moveTo>
                        <a:pt x="74" y="4"/>
                      </a:moveTo>
                      <a:lnTo>
                        <a:pt x="70" y="6"/>
                      </a:lnTo>
                      <a:lnTo>
                        <a:pt x="66" y="8"/>
                      </a:lnTo>
                      <a:lnTo>
                        <a:pt x="58" y="14"/>
                      </a:lnTo>
                      <a:lnTo>
                        <a:pt x="66" y="22"/>
                      </a:lnTo>
                      <a:lnTo>
                        <a:pt x="56" y="28"/>
                      </a:lnTo>
                      <a:lnTo>
                        <a:pt x="52" y="30"/>
                      </a:lnTo>
                      <a:lnTo>
                        <a:pt x="48" y="28"/>
                      </a:lnTo>
                      <a:lnTo>
                        <a:pt x="48" y="32"/>
                      </a:lnTo>
                      <a:lnTo>
                        <a:pt x="44" y="34"/>
                      </a:lnTo>
                      <a:lnTo>
                        <a:pt x="38" y="36"/>
                      </a:lnTo>
                      <a:lnTo>
                        <a:pt x="32" y="38"/>
                      </a:lnTo>
                      <a:lnTo>
                        <a:pt x="26" y="42"/>
                      </a:lnTo>
                      <a:lnTo>
                        <a:pt x="18" y="42"/>
                      </a:lnTo>
                      <a:lnTo>
                        <a:pt x="18" y="36"/>
                      </a:lnTo>
                      <a:lnTo>
                        <a:pt x="16" y="34"/>
                      </a:lnTo>
                      <a:lnTo>
                        <a:pt x="10" y="32"/>
                      </a:lnTo>
                      <a:lnTo>
                        <a:pt x="4" y="28"/>
                      </a:lnTo>
                      <a:lnTo>
                        <a:pt x="2" y="26"/>
                      </a:lnTo>
                      <a:lnTo>
                        <a:pt x="0" y="22"/>
                      </a:lnTo>
                      <a:lnTo>
                        <a:pt x="2" y="20"/>
                      </a:lnTo>
                      <a:lnTo>
                        <a:pt x="4" y="18"/>
                      </a:lnTo>
                      <a:lnTo>
                        <a:pt x="8" y="16"/>
                      </a:lnTo>
                      <a:lnTo>
                        <a:pt x="14" y="16"/>
                      </a:lnTo>
                      <a:lnTo>
                        <a:pt x="16" y="18"/>
                      </a:lnTo>
                      <a:lnTo>
                        <a:pt x="20" y="20"/>
                      </a:lnTo>
                      <a:lnTo>
                        <a:pt x="22" y="20"/>
                      </a:lnTo>
                      <a:lnTo>
                        <a:pt x="30" y="18"/>
                      </a:lnTo>
                      <a:lnTo>
                        <a:pt x="32" y="16"/>
                      </a:lnTo>
                      <a:lnTo>
                        <a:pt x="32" y="14"/>
                      </a:lnTo>
                      <a:lnTo>
                        <a:pt x="32" y="8"/>
                      </a:lnTo>
                      <a:lnTo>
                        <a:pt x="38" y="4"/>
                      </a:lnTo>
                      <a:lnTo>
                        <a:pt x="50" y="4"/>
                      </a:lnTo>
                      <a:lnTo>
                        <a:pt x="74" y="0"/>
                      </a:lnTo>
                      <a:lnTo>
                        <a:pt x="74" y="4"/>
                      </a:lnTo>
                      <a:close/>
                    </a:path>
                  </a:pathLst>
                </a:custGeom>
                <a:grpFill/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23" name="Freeform 40">
                  <a:extLst>
                    <a:ext uri="{FF2B5EF4-FFF2-40B4-BE49-F238E27FC236}">
                      <a16:creationId xmlns:a16="http://schemas.microsoft.com/office/drawing/2014/main" id="{5121B98B-C86B-5042-854F-B2857B711A8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537" y="888"/>
                  <a:ext cx="40" cy="22"/>
                </a:xfrm>
                <a:custGeom>
                  <a:avLst/>
                  <a:gdLst/>
                  <a:ahLst/>
                  <a:cxnLst>
                    <a:cxn ang="0">
                      <a:pos x="22" y="22"/>
                    </a:cxn>
                    <a:cxn ang="0">
                      <a:pos x="16" y="22"/>
                    </a:cxn>
                    <a:cxn ang="0">
                      <a:pos x="8" y="20"/>
                    </a:cxn>
                    <a:cxn ang="0">
                      <a:pos x="0" y="14"/>
                    </a:cxn>
                    <a:cxn ang="0">
                      <a:pos x="6" y="10"/>
                    </a:cxn>
                    <a:cxn ang="0">
                      <a:pos x="12" y="6"/>
                    </a:cxn>
                    <a:cxn ang="0">
                      <a:pos x="30" y="0"/>
                    </a:cxn>
                    <a:cxn ang="0">
                      <a:pos x="32" y="4"/>
                    </a:cxn>
                    <a:cxn ang="0">
                      <a:pos x="34" y="6"/>
                    </a:cxn>
                    <a:cxn ang="0">
                      <a:pos x="40" y="6"/>
                    </a:cxn>
                    <a:cxn ang="0">
                      <a:pos x="40" y="18"/>
                    </a:cxn>
                    <a:cxn ang="0">
                      <a:pos x="32" y="22"/>
                    </a:cxn>
                    <a:cxn ang="0">
                      <a:pos x="22" y="22"/>
                    </a:cxn>
                  </a:cxnLst>
                  <a:rect l="0" t="0" r="r" b="b"/>
                  <a:pathLst>
                    <a:path w="40" h="22">
                      <a:moveTo>
                        <a:pt x="22" y="22"/>
                      </a:moveTo>
                      <a:lnTo>
                        <a:pt x="16" y="22"/>
                      </a:lnTo>
                      <a:lnTo>
                        <a:pt x="8" y="20"/>
                      </a:lnTo>
                      <a:lnTo>
                        <a:pt x="0" y="14"/>
                      </a:lnTo>
                      <a:lnTo>
                        <a:pt x="6" y="10"/>
                      </a:lnTo>
                      <a:lnTo>
                        <a:pt x="12" y="6"/>
                      </a:lnTo>
                      <a:lnTo>
                        <a:pt x="30" y="0"/>
                      </a:lnTo>
                      <a:lnTo>
                        <a:pt x="32" y="4"/>
                      </a:lnTo>
                      <a:lnTo>
                        <a:pt x="34" y="6"/>
                      </a:lnTo>
                      <a:lnTo>
                        <a:pt x="40" y="6"/>
                      </a:lnTo>
                      <a:lnTo>
                        <a:pt x="40" y="18"/>
                      </a:lnTo>
                      <a:lnTo>
                        <a:pt x="32" y="22"/>
                      </a:lnTo>
                      <a:lnTo>
                        <a:pt x="22" y="22"/>
                      </a:lnTo>
                      <a:close/>
                    </a:path>
                  </a:pathLst>
                </a:custGeom>
                <a:grpFill/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24" name="Freeform 41">
                  <a:extLst>
                    <a:ext uri="{FF2B5EF4-FFF2-40B4-BE49-F238E27FC236}">
                      <a16:creationId xmlns:a16="http://schemas.microsoft.com/office/drawing/2014/main" id="{1AD350F3-713E-1F49-95E8-E5502D9B6F9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621" y="954"/>
                  <a:ext cx="80" cy="42"/>
                </a:xfrm>
                <a:custGeom>
                  <a:avLst/>
                  <a:gdLst/>
                  <a:ahLst/>
                  <a:cxnLst>
                    <a:cxn ang="0">
                      <a:pos x="58" y="40"/>
                    </a:cxn>
                    <a:cxn ang="0">
                      <a:pos x="56" y="30"/>
                    </a:cxn>
                    <a:cxn ang="0">
                      <a:pos x="52" y="26"/>
                    </a:cxn>
                    <a:cxn ang="0">
                      <a:pos x="48" y="26"/>
                    </a:cxn>
                    <a:cxn ang="0">
                      <a:pos x="42" y="26"/>
                    </a:cxn>
                    <a:cxn ang="0">
                      <a:pos x="38" y="30"/>
                    </a:cxn>
                    <a:cxn ang="0">
                      <a:pos x="30" y="36"/>
                    </a:cxn>
                    <a:cxn ang="0">
                      <a:pos x="22" y="40"/>
                    </a:cxn>
                    <a:cxn ang="0">
                      <a:pos x="16" y="42"/>
                    </a:cxn>
                    <a:cxn ang="0">
                      <a:pos x="10" y="40"/>
                    </a:cxn>
                    <a:cxn ang="0">
                      <a:pos x="14" y="38"/>
                    </a:cxn>
                    <a:cxn ang="0">
                      <a:pos x="10" y="36"/>
                    </a:cxn>
                    <a:cxn ang="0">
                      <a:pos x="6" y="36"/>
                    </a:cxn>
                    <a:cxn ang="0">
                      <a:pos x="4" y="36"/>
                    </a:cxn>
                    <a:cxn ang="0">
                      <a:pos x="0" y="34"/>
                    </a:cxn>
                    <a:cxn ang="0">
                      <a:pos x="8" y="24"/>
                    </a:cxn>
                    <a:cxn ang="0">
                      <a:pos x="22" y="14"/>
                    </a:cxn>
                    <a:cxn ang="0">
                      <a:pos x="46" y="0"/>
                    </a:cxn>
                    <a:cxn ang="0">
                      <a:pos x="52" y="6"/>
                    </a:cxn>
                    <a:cxn ang="0">
                      <a:pos x="58" y="12"/>
                    </a:cxn>
                    <a:cxn ang="0">
                      <a:pos x="70" y="22"/>
                    </a:cxn>
                    <a:cxn ang="0">
                      <a:pos x="68" y="28"/>
                    </a:cxn>
                    <a:cxn ang="0">
                      <a:pos x="74" y="28"/>
                    </a:cxn>
                    <a:cxn ang="0">
                      <a:pos x="80" y="30"/>
                    </a:cxn>
                    <a:cxn ang="0">
                      <a:pos x="74" y="36"/>
                    </a:cxn>
                    <a:cxn ang="0">
                      <a:pos x="70" y="38"/>
                    </a:cxn>
                    <a:cxn ang="0">
                      <a:pos x="64" y="40"/>
                    </a:cxn>
                    <a:cxn ang="0">
                      <a:pos x="60" y="38"/>
                    </a:cxn>
                    <a:cxn ang="0">
                      <a:pos x="60" y="36"/>
                    </a:cxn>
                    <a:cxn ang="0">
                      <a:pos x="58" y="40"/>
                    </a:cxn>
                  </a:cxnLst>
                  <a:rect l="0" t="0" r="r" b="b"/>
                  <a:pathLst>
                    <a:path w="80" h="42">
                      <a:moveTo>
                        <a:pt x="58" y="40"/>
                      </a:moveTo>
                      <a:lnTo>
                        <a:pt x="56" y="30"/>
                      </a:lnTo>
                      <a:lnTo>
                        <a:pt x="52" y="26"/>
                      </a:lnTo>
                      <a:lnTo>
                        <a:pt x="48" y="26"/>
                      </a:lnTo>
                      <a:lnTo>
                        <a:pt x="42" y="26"/>
                      </a:lnTo>
                      <a:lnTo>
                        <a:pt x="38" y="30"/>
                      </a:lnTo>
                      <a:lnTo>
                        <a:pt x="30" y="36"/>
                      </a:lnTo>
                      <a:lnTo>
                        <a:pt x="22" y="40"/>
                      </a:lnTo>
                      <a:lnTo>
                        <a:pt x="16" y="42"/>
                      </a:lnTo>
                      <a:lnTo>
                        <a:pt x="10" y="40"/>
                      </a:lnTo>
                      <a:lnTo>
                        <a:pt x="14" y="38"/>
                      </a:lnTo>
                      <a:lnTo>
                        <a:pt x="10" y="36"/>
                      </a:lnTo>
                      <a:lnTo>
                        <a:pt x="6" y="36"/>
                      </a:lnTo>
                      <a:lnTo>
                        <a:pt x="4" y="36"/>
                      </a:lnTo>
                      <a:lnTo>
                        <a:pt x="0" y="34"/>
                      </a:lnTo>
                      <a:lnTo>
                        <a:pt x="8" y="24"/>
                      </a:lnTo>
                      <a:lnTo>
                        <a:pt x="22" y="14"/>
                      </a:lnTo>
                      <a:lnTo>
                        <a:pt x="46" y="0"/>
                      </a:lnTo>
                      <a:lnTo>
                        <a:pt x="52" y="6"/>
                      </a:lnTo>
                      <a:lnTo>
                        <a:pt x="58" y="12"/>
                      </a:lnTo>
                      <a:lnTo>
                        <a:pt x="70" y="22"/>
                      </a:lnTo>
                      <a:lnTo>
                        <a:pt x="68" y="28"/>
                      </a:lnTo>
                      <a:lnTo>
                        <a:pt x="74" y="28"/>
                      </a:lnTo>
                      <a:lnTo>
                        <a:pt x="80" y="30"/>
                      </a:lnTo>
                      <a:lnTo>
                        <a:pt x="74" y="36"/>
                      </a:lnTo>
                      <a:lnTo>
                        <a:pt x="70" y="38"/>
                      </a:lnTo>
                      <a:lnTo>
                        <a:pt x="64" y="40"/>
                      </a:lnTo>
                      <a:lnTo>
                        <a:pt x="60" y="38"/>
                      </a:lnTo>
                      <a:lnTo>
                        <a:pt x="60" y="36"/>
                      </a:lnTo>
                      <a:lnTo>
                        <a:pt x="58" y="40"/>
                      </a:lnTo>
                      <a:close/>
                    </a:path>
                  </a:pathLst>
                </a:custGeom>
                <a:grpFill/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25" name="Freeform 42">
                  <a:extLst>
                    <a:ext uri="{FF2B5EF4-FFF2-40B4-BE49-F238E27FC236}">
                      <a16:creationId xmlns:a16="http://schemas.microsoft.com/office/drawing/2014/main" id="{0FABF4D1-0E60-2D4E-B448-B57B249BE34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591" y="788"/>
                  <a:ext cx="66" cy="24"/>
                </a:xfrm>
                <a:custGeom>
                  <a:avLst/>
                  <a:gdLst/>
                  <a:ahLst/>
                  <a:cxnLst>
                    <a:cxn ang="0">
                      <a:pos x="10" y="6"/>
                    </a:cxn>
                    <a:cxn ang="0">
                      <a:pos x="16" y="10"/>
                    </a:cxn>
                    <a:cxn ang="0">
                      <a:pos x="22" y="12"/>
                    </a:cxn>
                    <a:cxn ang="0">
                      <a:pos x="24" y="8"/>
                    </a:cxn>
                    <a:cxn ang="0">
                      <a:pos x="24" y="6"/>
                    </a:cxn>
                    <a:cxn ang="0">
                      <a:pos x="26" y="6"/>
                    </a:cxn>
                    <a:cxn ang="0">
                      <a:pos x="30" y="6"/>
                    </a:cxn>
                    <a:cxn ang="0">
                      <a:pos x="34" y="8"/>
                    </a:cxn>
                    <a:cxn ang="0">
                      <a:pos x="38" y="12"/>
                    </a:cxn>
                    <a:cxn ang="0">
                      <a:pos x="40" y="4"/>
                    </a:cxn>
                    <a:cxn ang="0">
                      <a:pos x="42" y="0"/>
                    </a:cxn>
                    <a:cxn ang="0">
                      <a:pos x="46" y="0"/>
                    </a:cxn>
                    <a:cxn ang="0">
                      <a:pos x="56" y="2"/>
                    </a:cxn>
                    <a:cxn ang="0">
                      <a:pos x="62" y="2"/>
                    </a:cxn>
                    <a:cxn ang="0">
                      <a:pos x="64" y="0"/>
                    </a:cxn>
                    <a:cxn ang="0">
                      <a:pos x="66" y="6"/>
                    </a:cxn>
                    <a:cxn ang="0">
                      <a:pos x="62" y="12"/>
                    </a:cxn>
                    <a:cxn ang="0">
                      <a:pos x="56" y="16"/>
                    </a:cxn>
                    <a:cxn ang="0">
                      <a:pos x="46" y="20"/>
                    </a:cxn>
                    <a:cxn ang="0">
                      <a:pos x="42" y="20"/>
                    </a:cxn>
                    <a:cxn ang="0">
                      <a:pos x="36" y="20"/>
                    </a:cxn>
                    <a:cxn ang="0">
                      <a:pos x="34" y="24"/>
                    </a:cxn>
                    <a:cxn ang="0">
                      <a:pos x="28" y="24"/>
                    </a:cxn>
                    <a:cxn ang="0">
                      <a:pos x="24" y="24"/>
                    </a:cxn>
                    <a:cxn ang="0">
                      <a:pos x="20" y="22"/>
                    </a:cxn>
                    <a:cxn ang="0">
                      <a:pos x="18" y="20"/>
                    </a:cxn>
                    <a:cxn ang="0">
                      <a:pos x="18" y="14"/>
                    </a:cxn>
                    <a:cxn ang="0">
                      <a:pos x="6" y="14"/>
                    </a:cxn>
                    <a:cxn ang="0">
                      <a:pos x="2" y="14"/>
                    </a:cxn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0" y="4"/>
                    </a:cxn>
                    <a:cxn ang="0">
                      <a:pos x="2" y="2"/>
                    </a:cxn>
                    <a:cxn ang="0">
                      <a:pos x="8" y="0"/>
                    </a:cxn>
                    <a:cxn ang="0">
                      <a:pos x="10" y="2"/>
                    </a:cxn>
                    <a:cxn ang="0">
                      <a:pos x="12" y="4"/>
                    </a:cxn>
                    <a:cxn ang="0">
                      <a:pos x="16" y="10"/>
                    </a:cxn>
                    <a:cxn ang="0">
                      <a:pos x="16" y="8"/>
                    </a:cxn>
                    <a:cxn ang="0">
                      <a:pos x="10" y="6"/>
                    </a:cxn>
                  </a:cxnLst>
                  <a:rect l="0" t="0" r="r" b="b"/>
                  <a:pathLst>
                    <a:path w="66" h="24">
                      <a:moveTo>
                        <a:pt x="10" y="6"/>
                      </a:moveTo>
                      <a:lnTo>
                        <a:pt x="16" y="10"/>
                      </a:lnTo>
                      <a:lnTo>
                        <a:pt x="22" y="12"/>
                      </a:lnTo>
                      <a:lnTo>
                        <a:pt x="24" y="8"/>
                      </a:lnTo>
                      <a:lnTo>
                        <a:pt x="24" y="6"/>
                      </a:lnTo>
                      <a:lnTo>
                        <a:pt x="26" y="6"/>
                      </a:lnTo>
                      <a:lnTo>
                        <a:pt x="30" y="6"/>
                      </a:lnTo>
                      <a:lnTo>
                        <a:pt x="34" y="8"/>
                      </a:lnTo>
                      <a:lnTo>
                        <a:pt x="38" y="12"/>
                      </a:lnTo>
                      <a:lnTo>
                        <a:pt x="40" y="4"/>
                      </a:lnTo>
                      <a:lnTo>
                        <a:pt x="42" y="0"/>
                      </a:lnTo>
                      <a:lnTo>
                        <a:pt x="46" y="0"/>
                      </a:lnTo>
                      <a:lnTo>
                        <a:pt x="56" y="2"/>
                      </a:lnTo>
                      <a:lnTo>
                        <a:pt x="62" y="2"/>
                      </a:lnTo>
                      <a:lnTo>
                        <a:pt x="64" y="0"/>
                      </a:lnTo>
                      <a:lnTo>
                        <a:pt x="66" y="6"/>
                      </a:lnTo>
                      <a:lnTo>
                        <a:pt x="62" y="12"/>
                      </a:lnTo>
                      <a:lnTo>
                        <a:pt x="56" y="16"/>
                      </a:lnTo>
                      <a:lnTo>
                        <a:pt x="46" y="20"/>
                      </a:lnTo>
                      <a:lnTo>
                        <a:pt x="42" y="20"/>
                      </a:lnTo>
                      <a:lnTo>
                        <a:pt x="36" y="20"/>
                      </a:lnTo>
                      <a:lnTo>
                        <a:pt x="34" y="24"/>
                      </a:lnTo>
                      <a:lnTo>
                        <a:pt x="28" y="24"/>
                      </a:lnTo>
                      <a:lnTo>
                        <a:pt x="24" y="24"/>
                      </a:lnTo>
                      <a:lnTo>
                        <a:pt x="20" y="22"/>
                      </a:lnTo>
                      <a:lnTo>
                        <a:pt x="18" y="20"/>
                      </a:lnTo>
                      <a:lnTo>
                        <a:pt x="18" y="14"/>
                      </a:lnTo>
                      <a:lnTo>
                        <a:pt x="6" y="14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2" y="4"/>
                      </a:lnTo>
                      <a:lnTo>
                        <a:pt x="16" y="10"/>
                      </a:lnTo>
                      <a:lnTo>
                        <a:pt x="16" y="8"/>
                      </a:lnTo>
                      <a:lnTo>
                        <a:pt x="10" y="6"/>
                      </a:lnTo>
                      <a:close/>
                    </a:path>
                  </a:pathLst>
                </a:custGeom>
                <a:grpFill/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26" name="Freeform 43">
                  <a:extLst>
                    <a:ext uri="{FF2B5EF4-FFF2-40B4-BE49-F238E27FC236}">
                      <a16:creationId xmlns:a16="http://schemas.microsoft.com/office/drawing/2014/main" id="{378E97F4-1809-3047-ABFD-F5FAE252A53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677" y="782"/>
                  <a:ext cx="164" cy="38"/>
                </a:xfrm>
                <a:custGeom>
                  <a:avLst/>
                  <a:gdLst/>
                  <a:ahLst/>
                  <a:cxnLst>
                    <a:cxn ang="0">
                      <a:pos x="30" y="22"/>
                    </a:cxn>
                    <a:cxn ang="0">
                      <a:pos x="36" y="18"/>
                    </a:cxn>
                    <a:cxn ang="0">
                      <a:pos x="32" y="16"/>
                    </a:cxn>
                    <a:cxn ang="0">
                      <a:pos x="28" y="16"/>
                    </a:cxn>
                    <a:cxn ang="0">
                      <a:pos x="22" y="16"/>
                    </a:cxn>
                    <a:cxn ang="0">
                      <a:pos x="12" y="18"/>
                    </a:cxn>
                    <a:cxn ang="0">
                      <a:pos x="8" y="16"/>
                    </a:cxn>
                    <a:cxn ang="0">
                      <a:pos x="4" y="14"/>
                    </a:cxn>
                    <a:cxn ang="0">
                      <a:pos x="0" y="6"/>
                    </a:cxn>
                    <a:cxn ang="0">
                      <a:pos x="8" y="2"/>
                    </a:cxn>
                    <a:cxn ang="0">
                      <a:pos x="20" y="0"/>
                    </a:cxn>
                    <a:cxn ang="0">
                      <a:pos x="28" y="2"/>
                    </a:cxn>
                    <a:cxn ang="0">
                      <a:pos x="32" y="6"/>
                    </a:cxn>
                    <a:cxn ang="0">
                      <a:pos x="38" y="8"/>
                    </a:cxn>
                    <a:cxn ang="0">
                      <a:pos x="44" y="10"/>
                    </a:cxn>
                    <a:cxn ang="0">
                      <a:pos x="58" y="10"/>
                    </a:cxn>
                    <a:cxn ang="0">
                      <a:pos x="60" y="8"/>
                    </a:cxn>
                    <a:cxn ang="0">
                      <a:pos x="64" y="6"/>
                    </a:cxn>
                    <a:cxn ang="0">
                      <a:pos x="68" y="6"/>
                    </a:cxn>
                    <a:cxn ang="0">
                      <a:pos x="62" y="10"/>
                    </a:cxn>
                    <a:cxn ang="0">
                      <a:pos x="60" y="12"/>
                    </a:cxn>
                    <a:cxn ang="0">
                      <a:pos x="58" y="16"/>
                    </a:cxn>
                    <a:cxn ang="0">
                      <a:pos x="60" y="18"/>
                    </a:cxn>
                    <a:cxn ang="0">
                      <a:pos x="60" y="20"/>
                    </a:cxn>
                    <a:cxn ang="0">
                      <a:pos x="66" y="20"/>
                    </a:cxn>
                    <a:cxn ang="0">
                      <a:pos x="80" y="20"/>
                    </a:cxn>
                    <a:cxn ang="0">
                      <a:pos x="94" y="20"/>
                    </a:cxn>
                    <a:cxn ang="0">
                      <a:pos x="108" y="20"/>
                    </a:cxn>
                    <a:cxn ang="0">
                      <a:pos x="120" y="18"/>
                    </a:cxn>
                    <a:cxn ang="0">
                      <a:pos x="136" y="18"/>
                    </a:cxn>
                    <a:cxn ang="0">
                      <a:pos x="144" y="18"/>
                    </a:cxn>
                    <a:cxn ang="0">
                      <a:pos x="152" y="20"/>
                    </a:cxn>
                    <a:cxn ang="0">
                      <a:pos x="164" y="22"/>
                    </a:cxn>
                    <a:cxn ang="0">
                      <a:pos x="160" y="30"/>
                    </a:cxn>
                    <a:cxn ang="0">
                      <a:pos x="156" y="36"/>
                    </a:cxn>
                    <a:cxn ang="0">
                      <a:pos x="148" y="38"/>
                    </a:cxn>
                    <a:cxn ang="0">
                      <a:pos x="140" y="38"/>
                    </a:cxn>
                    <a:cxn ang="0">
                      <a:pos x="132" y="38"/>
                    </a:cxn>
                    <a:cxn ang="0">
                      <a:pos x="124" y="36"/>
                    </a:cxn>
                    <a:cxn ang="0">
                      <a:pos x="118" y="36"/>
                    </a:cxn>
                    <a:cxn ang="0">
                      <a:pos x="110" y="34"/>
                    </a:cxn>
                    <a:cxn ang="0">
                      <a:pos x="104" y="34"/>
                    </a:cxn>
                    <a:cxn ang="0">
                      <a:pos x="96" y="32"/>
                    </a:cxn>
                    <a:cxn ang="0">
                      <a:pos x="90" y="30"/>
                    </a:cxn>
                    <a:cxn ang="0">
                      <a:pos x="86" y="30"/>
                    </a:cxn>
                    <a:cxn ang="0">
                      <a:pos x="78" y="32"/>
                    </a:cxn>
                    <a:cxn ang="0">
                      <a:pos x="72" y="34"/>
                    </a:cxn>
                    <a:cxn ang="0">
                      <a:pos x="68" y="38"/>
                    </a:cxn>
                    <a:cxn ang="0">
                      <a:pos x="62" y="38"/>
                    </a:cxn>
                    <a:cxn ang="0">
                      <a:pos x="42" y="36"/>
                    </a:cxn>
                    <a:cxn ang="0">
                      <a:pos x="32" y="36"/>
                    </a:cxn>
                    <a:cxn ang="0">
                      <a:pos x="28" y="36"/>
                    </a:cxn>
                    <a:cxn ang="0">
                      <a:pos x="24" y="38"/>
                    </a:cxn>
                    <a:cxn ang="0">
                      <a:pos x="24" y="30"/>
                    </a:cxn>
                    <a:cxn ang="0">
                      <a:pos x="28" y="24"/>
                    </a:cxn>
                    <a:cxn ang="0">
                      <a:pos x="32" y="20"/>
                    </a:cxn>
                    <a:cxn ang="0">
                      <a:pos x="36" y="20"/>
                    </a:cxn>
                    <a:cxn ang="0">
                      <a:pos x="30" y="22"/>
                    </a:cxn>
                  </a:cxnLst>
                  <a:rect l="0" t="0" r="r" b="b"/>
                  <a:pathLst>
                    <a:path w="164" h="38">
                      <a:moveTo>
                        <a:pt x="30" y="22"/>
                      </a:moveTo>
                      <a:lnTo>
                        <a:pt x="36" y="18"/>
                      </a:lnTo>
                      <a:lnTo>
                        <a:pt x="32" y="16"/>
                      </a:lnTo>
                      <a:lnTo>
                        <a:pt x="28" y="16"/>
                      </a:lnTo>
                      <a:lnTo>
                        <a:pt x="22" y="16"/>
                      </a:lnTo>
                      <a:lnTo>
                        <a:pt x="12" y="18"/>
                      </a:lnTo>
                      <a:lnTo>
                        <a:pt x="8" y="16"/>
                      </a:lnTo>
                      <a:lnTo>
                        <a:pt x="4" y="14"/>
                      </a:lnTo>
                      <a:lnTo>
                        <a:pt x="0" y="6"/>
                      </a:lnTo>
                      <a:lnTo>
                        <a:pt x="8" y="2"/>
                      </a:lnTo>
                      <a:lnTo>
                        <a:pt x="20" y="0"/>
                      </a:lnTo>
                      <a:lnTo>
                        <a:pt x="28" y="2"/>
                      </a:lnTo>
                      <a:lnTo>
                        <a:pt x="32" y="6"/>
                      </a:lnTo>
                      <a:lnTo>
                        <a:pt x="38" y="8"/>
                      </a:lnTo>
                      <a:lnTo>
                        <a:pt x="44" y="10"/>
                      </a:lnTo>
                      <a:lnTo>
                        <a:pt x="58" y="10"/>
                      </a:lnTo>
                      <a:lnTo>
                        <a:pt x="60" y="8"/>
                      </a:lnTo>
                      <a:lnTo>
                        <a:pt x="64" y="6"/>
                      </a:lnTo>
                      <a:lnTo>
                        <a:pt x="68" y="6"/>
                      </a:lnTo>
                      <a:lnTo>
                        <a:pt x="62" y="10"/>
                      </a:lnTo>
                      <a:lnTo>
                        <a:pt x="60" y="12"/>
                      </a:lnTo>
                      <a:lnTo>
                        <a:pt x="58" y="16"/>
                      </a:lnTo>
                      <a:lnTo>
                        <a:pt x="60" y="18"/>
                      </a:lnTo>
                      <a:lnTo>
                        <a:pt x="60" y="20"/>
                      </a:lnTo>
                      <a:lnTo>
                        <a:pt x="66" y="20"/>
                      </a:lnTo>
                      <a:lnTo>
                        <a:pt x="80" y="20"/>
                      </a:lnTo>
                      <a:lnTo>
                        <a:pt x="94" y="20"/>
                      </a:lnTo>
                      <a:lnTo>
                        <a:pt x="108" y="20"/>
                      </a:lnTo>
                      <a:lnTo>
                        <a:pt x="120" y="18"/>
                      </a:lnTo>
                      <a:lnTo>
                        <a:pt x="136" y="18"/>
                      </a:lnTo>
                      <a:lnTo>
                        <a:pt x="144" y="18"/>
                      </a:lnTo>
                      <a:lnTo>
                        <a:pt x="152" y="20"/>
                      </a:lnTo>
                      <a:lnTo>
                        <a:pt x="164" y="22"/>
                      </a:lnTo>
                      <a:lnTo>
                        <a:pt x="160" y="30"/>
                      </a:lnTo>
                      <a:lnTo>
                        <a:pt x="156" y="36"/>
                      </a:lnTo>
                      <a:lnTo>
                        <a:pt x="148" y="38"/>
                      </a:lnTo>
                      <a:lnTo>
                        <a:pt x="140" y="38"/>
                      </a:lnTo>
                      <a:lnTo>
                        <a:pt x="132" y="38"/>
                      </a:lnTo>
                      <a:lnTo>
                        <a:pt x="124" y="36"/>
                      </a:lnTo>
                      <a:lnTo>
                        <a:pt x="118" y="36"/>
                      </a:lnTo>
                      <a:lnTo>
                        <a:pt x="110" y="34"/>
                      </a:lnTo>
                      <a:lnTo>
                        <a:pt x="104" y="34"/>
                      </a:lnTo>
                      <a:lnTo>
                        <a:pt x="96" y="32"/>
                      </a:lnTo>
                      <a:lnTo>
                        <a:pt x="90" y="30"/>
                      </a:lnTo>
                      <a:lnTo>
                        <a:pt x="86" y="30"/>
                      </a:lnTo>
                      <a:lnTo>
                        <a:pt x="78" y="32"/>
                      </a:lnTo>
                      <a:lnTo>
                        <a:pt x="72" y="34"/>
                      </a:lnTo>
                      <a:lnTo>
                        <a:pt x="68" y="38"/>
                      </a:lnTo>
                      <a:lnTo>
                        <a:pt x="62" y="38"/>
                      </a:lnTo>
                      <a:lnTo>
                        <a:pt x="42" y="36"/>
                      </a:lnTo>
                      <a:lnTo>
                        <a:pt x="32" y="36"/>
                      </a:lnTo>
                      <a:lnTo>
                        <a:pt x="28" y="36"/>
                      </a:lnTo>
                      <a:lnTo>
                        <a:pt x="24" y="38"/>
                      </a:lnTo>
                      <a:lnTo>
                        <a:pt x="24" y="30"/>
                      </a:lnTo>
                      <a:lnTo>
                        <a:pt x="28" y="24"/>
                      </a:lnTo>
                      <a:lnTo>
                        <a:pt x="32" y="20"/>
                      </a:lnTo>
                      <a:lnTo>
                        <a:pt x="36" y="20"/>
                      </a:lnTo>
                      <a:lnTo>
                        <a:pt x="30" y="22"/>
                      </a:lnTo>
                      <a:close/>
                    </a:path>
                  </a:pathLst>
                </a:custGeom>
                <a:grpFill/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27" name="Freeform 44">
                  <a:extLst>
                    <a:ext uri="{FF2B5EF4-FFF2-40B4-BE49-F238E27FC236}">
                      <a16:creationId xmlns:a16="http://schemas.microsoft.com/office/drawing/2014/main" id="{A3B22545-AFA8-AD49-906F-216186761F4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653" y="804"/>
                  <a:ext cx="30" cy="14"/>
                </a:xfrm>
                <a:custGeom>
                  <a:avLst/>
                  <a:gdLst/>
                  <a:ahLst/>
                  <a:cxnLst>
                    <a:cxn ang="0">
                      <a:pos x="30" y="8"/>
                    </a:cxn>
                    <a:cxn ang="0">
                      <a:pos x="28" y="12"/>
                    </a:cxn>
                    <a:cxn ang="0">
                      <a:pos x="24" y="14"/>
                    </a:cxn>
                    <a:cxn ang="0">
                      <a:pos x="20" y="14"/>
                    </a:cxn>
                    <a:cxn ang="0">
                      <a:pos x="10" y="12"/>
                    </a:cxn>
                    <a:cxn ang="0">
                      <a:pos x="0" y="10"/>
                    </a:cxn>
                    <a:cxn ang="0">
                      <a:pos x="6" y="4"/>
                    </a:cxn>
                    <a:cxn ang="0">
                      <a:pos x="16" y="0"/>
                    </a:cxn>
                    <a:cxn ang="0">
                      <a:pos x="22" y="0"/>
                    </a:cxn>
                    <a:cxn ang="0">
                      <a:pos x="26" y="2"/>
                    </a:cxn>
                    <a:cxn ang="0">
                      <a:pos x="28" y="4"/>
                    </a:cxn>
                    <a:cxn ang="0">
                      <a:pos x="30" y="8"/>
                    </a:cxn>
                  </a:cxnLst>
                  <a:rect l="0" t="0" r="r" b="b"/>
                  <a:pathLst>
                    <a:path w="30" h="14">
                      <a:moveTo>
                        <a:pt x="30" y="8"/>
                      </a:moveTo>
                      <a:lnTo>
                        <a:pt x="28" y="12"/>
                      </a:lnTo>
                      <a:lnTo>
                        <a:pt x="24" y="14"/>
                      </a:lnTo>
                      <a:lnTo>
                        <a:pt x="20" y="14"/>
                      </a:lnTo>
                      <a:lnTo>
                        <a:pt x="10" y="12"/>
                      </a:lnTo>
                      <a:lnTo>
                        <a:pt x="0" y="10"/>
                      </a:lnTo>
                      <a:lnTo>
                        <a:pt x="6" y="4"/>
                      </a:lnTo>
                      <a:lnTo>
                        <a:pt x="16" y="0"/>
                      </a:lnTo>
                      <a:lnTo>
                        <a:pt x="22" y="0"/>
                      </a:lnTo>
                      <a:lnTo>
                        <a:pt x="26" y="2"/>
                      </a:lnTo>
                      <a:lnTo>
                        <a:pt x="28" y="4"/>
                      </a:lnTo>
                      <a:lnTo>
                        <a:pt x="30" y="8"/>
                      </a:lnTo>
                      <a:close/>
                    </a:path>
                  </a:pathLst>
                </a:custGeom>
                <a:grpFill/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28" name="Freeform 45">
                  <a:extLst>
                    <a:ext uri="{FF2B5EF4-FFF2-40B4-BE49-F238E27FC236}">
                      <a16:creationId xmlns:a16="http://schemas.microsoft.com/office/drawing/2014/main" id="{39BAFBE5-8B6A-C54A-9E84-169C2B5E7A6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685" y="760"/>
                  <a:ext cx="36" cy="18"/>
                </a:xfrm>
                <a:custGeom>
                  <a:avLst/>
                  <a:gdLst/>
                  <a:ahLst/>
                  <a:cxnLst>
                    <a:cxn ang="0">
                      <a:pos x="32" y="6"/>
                    </a:cxn>
                    <a:cxn ang="0">
                      <a:pos x="26" y="10"/>
                    </a:cxn>
                    <a:cxn ang="0">
                      <a:pos x="30" y="12"/>
                    </a:cxn>
                    <a:cxn ang="0">
                      <a:pos x="36" y="12"/>
                    </a:cxn>
                    <a:cxn ang="0">
                      <a:pos x="34" y="16"/>
                    </a:cxn>
                    <a:cxn ang="0">
                      <a:pos x="36" y="18"/>
                    </a:cxn>
                    <a:cxn ang="0">
                      <a:pos x="16" y="18"/>
                    </a:cxn>
                    <a:cxn ang="0">
                      <a:pos x="8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4" y="0"/>
                    </a:cxn>
                    <a:cxn ang="0">
                      <a:pos x="8" y="0"/>
                    </a:cxn>
                    <a:cxn ang="0">
                      <a:pos x="14" y="0"/>
                    </a:cxn>
                    <a:cxn ang="0">
                      <a:pos x="24" y="4"/>
                    </a:cxn>
                    <a:cxn ang="0">
                      <a:pos x="32" y="6"/>
                    </a:cxn>
                  </a:cxnLst>
                  <a:rect l="0" t="0" r="r" b="b"/>
                  <a:pathLst>
                    <a:path w="36" h="18">
                      <a:moveTo>
                        <a:pt x="32" y="6"/>
                      </a:moveTo>
                      <a:lnTo>
                        <a:pt x="26" y="10"/>
                      </a:lnTo>
                      <a:lnTo>
                        <a:pt x="30" y="12"/>
                      </a:lnTo>
                      <a:lnTo>
                        <a:pt x="36" y="12"/>
                      </a:lnTo>
                      <a:lnTo>
                        <a:pt x="34" y="16"/>
                      </a:lnTo>
                      <a:lnTo>
                        <a:pt x="36" y="18"/>
                      </a:lnTo>
                      <a:lnTo>
                        <a:pt x="16" y="18"/>
                      </a:lnTo>
                      <a:lnTo>
                        <a:pt x="8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24" y="4"/>
                      </a:lnTo>
                      <a:lnTo>
                        <a:pt x="32" y="6"/>
                      </a:lnTo>
                      <a:close/>
                    </a:path>
                  </a:pathLst>
                </a:custGeom>
                <a:grpFill/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29" name="Freeform 46">
                  <a:extLst>
                    <a:ext uri="{FF2B5EF4-FFF2-40B4-BE49-F238E27FC236}">
                      <a16:creationId xmlns:a16="http://schemas.microsoft.com/office/drawing/2014/main" id="{2D985FB9-AE96-0943-BFDF-C29B9F91C33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731" y="712"/>
                  <a:ext cx="382" cy="86"/>
                </a:xfrm>
                <a:custGeom>
                  <a:avLst/>
                  <a:gdLst/>
                  <a:ahLst/>
                  <a:cxnLst>
                    <a:cxn ang="0">
                      <a:pos x="168" y="58"/>
                    </a:cxn>
                    <a:cxn ang="0">
                      <a:pos x="158" y="50"/>
                    </a:cxn>
                    <a:cxn ang="0">
                      <a:pos x="154" y="64"/>
                    </a:cxn>
                    <a:cxn ang="0">
                      <a:pos x="146" y="72"/>
                    </a:cxn>
                    <a:cxn ang="0">
                      <a:pos x="140" y="72"/>
                    </a:cxn>
                    <a:cxn ang="0">
                      <a:pos x="132" y="66"/>
                    </a:cxn>
                    <a:cxn ang="0">
                      <a:pos x="136" y="70"/>
                    </a:cxn>
                    <a:cxn ang="0">
                      <a:pos x="132" y="82"/>
                    </a:cxn>
                    <a:cxn ang="0">
                      <a:pos x="114" y="86"/>
                    </a:cxn>
                    <a:cxn ang="0">
                      <a:pos x="106" y="82"/>
                    </a:cxn>
                    <a:cxn ang="0">
                      <a:pos x="46" y="80"/>
                    </a:cxn>
                    <a:cxn ang="0">
                      <a:pos x="28" y="82"/>
                    </a:cxn>
                    <a:cxn ang="0">
                      <a:pos x="24" y="80"/>
                    </a:cxn>
                    <a:cxn ang="0">
                      <a:pos x="24" y="72"/>
                    </a:cxn>
                    <a:cxn ang="0">
                      <a:pos x="34" y="72"/>
                    </a:cxn>
                    <a:cxn ang="0">
                      <a:pos x="52" y="68"/>
                    </a:cxn>
                    <a:cxn ang="0">
                      <a:pos x="58" y="62"/>
                    </a:cxn>
                    <a:cxn ang="0">
                      <a:pos x="68" y="64"/>
                    </a:cxn>
                    <a:cxn ang="0">
                      <a:pos x="76" y="66"/>
                    </a:cxn>
                    <a:cxn ang="0">
                      <a:pos x="76" y="60"/>
                    </a:cxn>
                    <a:cxn ang="0">
                      <a:pos x="72" y="50"/>
                    </a:cxn>
                    <a:cxn ang="0">
                      <a:pos x="64" y="50"/>
                    </a:cxn>
                    <a:cxn ang="0">
                      <a:pos x="50" y="52"/>
                    </a:cxn>
                    <a:cxn ang="0">
                      <a:pos x="34" y="54"/>
                    </a:cxn>
                    <a:cxn ang="0">
                      <a:pos x="10" y="52"/>
                    </a:cxn>
                    <a:cxn ang="0">
                      <a:pos x="4" y="46"/>
                    </a:cxn>
                    <a:cxn ang="0">
                      <a:pos x="0" y="38"/>
                    </a:cxn>
                    <a:cxn ang="0">
                      <a:pos x="6" y="32"/>
                    </a:cxn>
                    <a:cxn ang="0">
                      <a:pos x="42" y="24"/>
                    </a:cxn>
                    <a:cxn ang="0">
                      <a:pos x="78" y="26"/>
                    </a:cxn>
                    <a:cxn ang="0">
                      <a:pos x="96" y="36"/>
                    </a:cxn>
                    <a:cxn ang="0">
                      <a:pos x="104" y="36"/>
                    </a:cxn>
                    <a:cxn ang="0">
                      <a:pos x="108" y="30"/>
                    </a:cxn>
                    <a:cxn ang="0">
                      <a:pos x="116" y="26"/>
                    </a:cxn>
                    <a:cxn ang="0">
                      <a:pos x="132" y="32"/>
                    </a:cxn>
                    <a:cxn ang="0">
                      <a:pos x="142" y="36"/>
                    </a:cxn>
                    <a:cxn ang="0">
                      <a:pos x="140" y="30"/>
                    </a:cxn>
                    <a:cxn ang="0">
                      <a:pos x="120" y="24"/>
                    </a:cxn>
                    <a:cxn ang="0">
                      <a:pos x="98" y="24"/>
                    </a:cxn>
                    <a:cxn ang="0">
                      <a:pos x="82" y="24"/>
                    </a:cxn>
                    <a:cxn ang="0">
                      <a:pos x="78" y="20"/>
                    </a:cxn>
                    <a:cxn ang="0">
                      <a:pos x="84" y="12"/>
                    </a:cxn>
                    <a:cxn ang="0">
                      <a:pos x="126" y="12"/>
                    </a:cxn>
                    <a:cxn ang="0">
                      <a:pos x="142" y="8"/>
                    </a:cxn>
                    <a:cxn ang="0">
                      <a:pos x="158" y="8"/>
                    </a:cxn>
                    <a:cxn ang="0">
                      <a:pos x="168" y="8"/>
                    </a:cxn>
                    <a:cxn ang="0">
                      <a:pos x="172" y="10"/>
                    </a:cxn>
                    <a:cxn ang="0">
                      <a:pos x="202" y="4"/>
                    </a:cxn>
                    <a:cxn ang="0">
                      <a:pos x="252" y="0"/>
                    </a:cxn>
                    <a:cxn ang="0">
                      <a:pos x="328" y="2"/>
                    </a:cxn>
                    <a:cxn ang="0">
                      <a:pos x="364" y="6"/>
                    </a:cxn>
                    <a:cxn ang="0">
                      <a:pos x="368" y="16"/>
                    </a:cxn>
                    <a:cxn ang="0">
                      <a:pos x="332" y="24"/>
                    </a:cxn>
                    <a:cxn ang="0">
                      <a:pos x="316" y="24"/>
                    </a:cxn>
                    <a:cxn ang="0">
                      <a:pos x="310" y="24"/>
                    </a:cxn>
                    <a:cxn ang="0">
                      <a:pos x="310" y="26"/>
                    </a:cxn>
                    <a:cxn ang="0">
                      <a:pos x="282" y="26"/>
                    </a:cxn>
                    <a:cxn ang="0">
                      <a:pos x="262" y="32"/>
                    </a:cxn>
                    <a:cxn ang="0">
                      <a:pos x="240" y="36"/>
                    </a:cxn>
                    <a:cxn ang="0">
                      <a:pos x="216" y="36"/>
                    </a:cxn>
                    <a:cxn ang="0">
                      <a:pos x="208" y="40"/>
                    </a:cxn>
                    <a:cxn ang="0">
                      <a:pos x="196" y="52"/>
                    </a:cxn>
                    <a:cxn ang="0">
                      <a:pos x="174" y="60"/>
                    </a:cxn>
                  </a:cxnLst>
                  <a:rect l="0" t="0" r="r" b="b"/>
                  <a:pathLst>
                    <a:path w="382" h="86">
                      <a:moveTo>
                        <a:pt x="174" y="60"/>
                      </a:moveTo>
                      <a:lnTo>
                        <a:pt x="168" y="58"/>
                      </a:lnTo>
                      <a:lnTo>
                        <a:pt x="164" y="50"/>
                      </a:lnTo>
                      <a:lnTo>
                        <a:pt x="158" y="50"/>
                      </a:lnTo>
                      <a:lnTo>
                        <a:pt x="156" y="58"/>
                      </a:lnTo>
                      <a:lnTo>
                        <a:pt x="154" y="64"/>
                      </a:lnTo>
                      <a:lnTo>
                        <a:pt x="150" y="70"/>
                      </a:lnTo>
                      <a:lnTo>
                        <a:pt x="146" y="72"/>
                      </a:lnTo>
                      <a:lnTo>
                        <a:pt x="142" y="72"/>
                      </a:lnTo>
                      <a:lnTo>
                        <a:pt x="140" y="72"/>
                      </a:lnTo>
                      <a:lnTo>
                        <a:pt x="136" y="68"/>
                      </a:lnTo>
                      <a:lnTo>
                        <a:pt x="132" y="66"/>
                      </a:lnTo>
                      <a:lnTo>
                        <a:pt x="126" y="66"/>
                      </a:lnTo>
                      <a:lnTo>
                        <a:pt x="136" y="70"/>
                      </a:lnTo>
                      <a:lnTo>
                        <a:pt x="142" y="74"/>
                      </a:lnTo>
                      <a:lnTo>
                        <a:pt x="132" y="82"/>
                      </a:lnTo>
                      <a:lnTo>
                        <a:pt x="120" y="86"/>
                      </a:lnTo>
                      <a:lnTo>
                        <a:pt x="114" y="86"/>
                      </a:lnTo>
                      <a:lnTo>
                        <a:pt x="112" y="84"/>
                      </a:lnTo>
                      <a:lnTo>
                        <a:pt x="106" y="82"/>
                      </a:lnTo>
                      <a:lnTo>
                        <a:pt x="102" y="80"/>
                      </a:lnTo>
                      <a:lnTo>
                        <a:pt x="46" y="80"/>
                      </a:lnTo>
                      <a:lnTo>
                        <a:pt x="32" y="82"/>
                      </a:lnTo>
                      <a:lnTo>
                        <a:pt x="28" y="82"/>
                      </a:lnTo>
                      <a:lnTo>
                        <a:pt x="26" y="82"/>
                      </a:lnTo>
                      <a:lnTo>
                        <a:pt x="24" y="80"/>
                      </a:lnTo>
                      <a:lnTo>
                        <a:pt x="22" y="76"/>
                      </a:lnTo>
                      <a:lnTo>
                        <a:pt x="24" y="72"/>
                      </a:lnTo>
                      <a:lnTo>
                        <a:pt x="26" y="70"/>
                      </a:lnTo>
                      <a:lnTo>
                        <a:pt x="34" y="72"/>
                      </a:lnTo>
                      <a:lnTo>
                        <a:pt x="50" y="76"/>
                      </a:lnTo>
                      <a:lnTo>
                        <a:pt x="52" y="68"/>
                      </a:lnTo>
                      <a:lnTo>
                        <a:pt x="54" y="64"/>
                      </a:lnTo>
                      <a:lnTo>
                        <a:pt x="58" y="62"/>
                      </a:lnTo>
                      <a:lnTo>
                        <a:pt x="64" y="62"/>
                      </a:lnTo>
                      <a:lnTo>
                        <a:pt x="68" y="64"/>
                      </a:lnTo>
                      <a:lnTo>
                        <a:pt x="72" y="64"/>
                      </a:lnTo>
                      <a:lnTo>
                        <a:pt x="76" y="66"/>
                      </a:lnTo>
                      <a:lnTo>
                        <a:pt x="80" y="66"/>
                      </a:lnTo>
                      <a:lnTo>
                        <a:pt x="76" y="60"/>
                      </a:lnTo>
                      <a:lnTo>
                        <a:pt x="74" y="54"/>
                      </a:lnTo>
                      <a:lnTo>
                        <a:pt x="72" y="50"/>
                      </a:lnTo>
                      <a:lnTo>
                        <a:pt x="64" y="52"/>
                      </a:lnTo>
                      <a:lnTo>
                        <a:pt x="64" y="50"/>
                      </a:lnTo>
                      <a:lnTo>
                        <a:pt x="62" y="48"/>
                      </a:lnTo>
                      <a:lnTo>
                        <a:pt x="50" y="52"/>
                      </a:lnTo>
                      <a:lnTo>
                        <a:pt x="42" y="54"/>
                      </a:lnTo>
                      <a:lnTo>
                        <a:pt x="34" y="54"/>
                      </a:lnTo>
                      <a:lnTo>
                        <a:pt x="22" y="54"/>
                      </a:lnTo>
                      <a:lnTo>
                        <a:pt x="10" y="52"/>
                      </a:lnTo>
                      <a:lnTo>
                        <a:pt x="6" y="50"/>
                      </a:lnTo>
                      <a:lnTo>
                        <a:pt x="4" y="46"/>
                      </a:lnTo>
                      <a:lnTo>
                        <a:pt x="2" y="42"/>
                      </a:lnTo>
                      <a:lnTo>
                        <a:pt x="0" y="38"/>
                      </a:lnTo>
                      <a:lnTo>
                        <a:pt x="2" y="36"/>
                      </a:lnTo>
                      <a:lnTo>
                        <a:pt x="6" y="32"/>
                      </a:lnTo>
                      <a:lnTo>
                        <a:pt x="24" y="26"/>
                      </a:lnTo>
                      <a:lnTo>
                        <a:pt x="42" y="24"/>
                      </a:lnTo>
                      <a:lnTo>
                        <a:pt x="58" y="22"/>
                      </a:lnTo>
                      <a:lnTo>
                        <a:pt x="78" y="26"/>
                      </a:lnTo>
                      <a:lnTo>
                        <a:pt x="88" y="32"/>
                      </a:lnTo>
                      <a:lnTo>
                        <a:pt x="96" y="36"/>
                      </a:lnTo>
                      <a:lnTo>
                        <a:pt x="98" y="36"/>
                      </a:lnTo>
                      <a:lnTo>
                        <a:pt x="104" y="36"/>
                      </a:lnTo>
                      <a:lnTo>
                        <a:pt x="104" y="34"/>
                      </a:lnTo>
                      <a:lnTo>
                        <a:pt x="108" y="30"/>
                      </a:lnTo>
                      <a:lnTo>
                        <a:pt x="112" y="28"/>
                      </a:lnTo>
                      <a:lnTo>
                        <a:pt x="116" y="26"/>
                      </a:lnTo>
                      <a:lnTo>
                        <a:pt x="126" y="28"/>
                      </a:lnTo>
                      <a:lnTo>
                        <a:pt x="132" y="32"/>
                      </a:lnTo>
                      <a:lnTo>
                        <a:pt x="136" y="36"/>
                      </a:lnTo>
                      <a:lnTo>
                        <a:pt x="142" y="36"/>
                      </a:lnTo>
                      <a:lnTo>
                        <a:pt x="142" y="32"/>
                      </a:lnTo>
                      <a:lnTo>
                        <a:pt x="140" y="30"/>
                      </a:lnTo>
                      <a:lnTo>
                        <a:pt x="130" y="24"/>
                      </a:lnTo>
                      <a:lnTo>
                        <a:pt x="120" y="24"/>
                      </a:lnTo>
                      <a:lnTo>
                        <a:pt x="114" y="24"/>
                      </a:lnTo>
                      <a:lnTo>
                        <a:pt x="98" y="24"/>
                      </a:lnTo>
                      <a:lnTo>
                        <a:pt x="86" y="24"/>
                      </a:lnTo>
                      <a:lnTo>
                        <a:pt x="82" y="24"/>
                      </a:lnTo>
                      <a:lnTo>
                        <a:pt x="80" y="22"/>
                      </a:lnTo>
                      <a:lnTo>
                        <a:pt x="78" y="20"/>
                      </a:lnTo>
                      <a:lnTo>
                        <a:pt x="80" y="14"/>
                      </a:lnTo>
                      <a:lnTo>
                        <a:pt x="84" y="12"/>
                      </a:lnTo>
                      <a:lnTo>
                        <a:pt x="92" y="12"/>
                      </a:lnTo>
                      <a:lnTo>
                        <a:pt x="126" y="12"/>
                      </a:lnTo>
                      <a:lnTo>
                        <a:pt x="134" y="10"/>
                      </a:lnTo>
                      <a:lnTo>
                        <a:pt x="142" y="8"/>
                      </a:lnTo>
                      <a:lnTo>
                        <a:pt x="148" y="8"/>
                      </a:lnTo>
                      <a:lnTo>
                        <a:pt x="158" y="8"/>
                      </a:lnTo>
                      <a:lnTo>
                        <a:pt x="164" y="8"/>
                      </a:lnTo>
                      <a:lnTo>
                        <a:pt x="168" y="8"/>
                      </a:lnTo>
                      <a:lnTo>
                        <a:pt x="168" y="10"/>
                      </a:lnTo>
                      <a:lnTo>
                        <a:pt x="172" y="10"/>
                      </a:lnTo>
                      <a:lnTo>
                        <a:pt x="188" y="8"/>
                      </a:lnTo>
                      <a:lnTo>
                        <a:pt x="202" y="4"/>
                      </a:lnTo>
                      <a:lnTo>
                        <a:pt x="226" y="2"/>
                      </a:lnTo>
                      <a:lnTo>
                        <a:pt x="252" y="0"/>
                      </a:lnTo>
                      <a:lnTo>
                        <a:pt x="306" y="2"/>
                      </a:lnTo>
                      <a:lnTo>
                        <a:pt x="328" y="2"/>
                      </a:lnTo>
                      <a:lnTo>
                        <a:pt x="346" y="2"/>
                      </a:lnTo>
                      <a:lnTo>
                        <a:pt x="364" y="6"/>
                      </a:lnTo>
                      <a:lnTo>
                        <a:pt x="382" y="10"/>
                      </a:lnTo>
                      <a:lnTo>
                        <a:pt x="368" y="16"/>
                      </a:lnTo>
                      <a:lnTo>
                        <a:pt x="352" y="22"/>
                      </a:lnTo>
                      <a:lnTo>
                        <a:pt x="332" y="24"/>
                      </a:lnTo>
                      <a:lnTo>
                        <a:pt x="324" y="24"/>
                      </a:lnTo>
                      <a:lnTo>
                        <a:pt x="316" y="24"/>
                      </a:lnTo>
                      <a:lnTo>
                        <a:pt x="304" y="24"/>
                      </a:lnTo>
                      <a:lnTo>
                        <a:pt x="310" y="24"/>
                      </a:lnTo>
                      <a:lnTo>
                        <a:pt x="318" y="24"/>
                      </a:lnTo>
                      <a:lnTo>
                        <a:pt x="310" y="26"/>
                      </a:lnTo>
                      <a:lnTo>
                        <a:pt x="302" y="26"/>
                      </a:lnTo>
                      <a:lnTo>
                        <a:pt x="282" y="26"/>
                      </a:lnTo>
                      <a:lnTo>
                        <a:pt x="272" y="28"/>
                      </a:lnTo>
                      <a:lnTo>
                        <a:pt x="262" y="32"/>
                      </a:lnTo>
                      <a:lnTo>
                        <a:pt x="250" y="36"/>
                      </a:lnTo>
                      <a:lnTo>
                        <a:pt x="240" y="36"/>
                      </a:lnTo>
                      <a:lnTo>
                        <a:pt x="222" y="36"/>
                      </a:lnTo>
                      <a:lnTo>
                        <a:pt x="216" y="36"/>
                      </a:lnTo>
                      <a:lnTo>
                        <a:pt x="210" y="36"/>
                      </a:lnTo>
                      <a:lnTo>
                        <a:pt x="208" y="40"/>
                      </a:lnTo>
                      <a:lnTo>
                        <a:pt x="206" y="44"/>
                      </a:lnTo>
                      <a:lnTo>
                        <a:pt x="196" y="52"/>
                      </a:lnTo>
                      <a:lnTo>
                        <a:pt x="184" y="58"/>
                      </a:lnTo>
                      <a:lnTo>
                        <a:pt x="174" y="60"/>
                      </a:lnTo>
                      <a:close/>
                    </a:path>
                  </a:pathLst>
                </a:custGeom>
                <a:grpFill/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0" name="Freeform 47">
                  <a:extLst>
                    <a:ext uri="{FF2B5EF4-FFF2-40B4-BE49-F238E27FC236}">
                      <a16:creationId xmlns:a16="http://schemas.microsoft.com/office/drawing/2014/main" id="{20D0414A-4354-0A45-AF9B-042229D482E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675" y="830"/>
                  <a:ext cx="284" cy="190"/>
                </a:xfrm>
                <a:custGeom>
                  <a:avLst/>
                  <a:gdLst/>
                  <a:ahLst/>
                  <a:cxnLst>
                    <a:cxn ang="0">
                      <a:pos x="122" y="10"/>
                    </a:cxn>
                    <a:cxn ang="0">
                      <a:pos x="132" y="2"/>
                    </a:cxn>
                    <a:cxn ang="0">
                      <a:pos x="158" y="4"/>
                    </a:cxn>
                    <a:cxn ang="0">
                      <a:pos x="172" y="14"/>
                    </a:cxn>
                    <a:cxn ang="0">
                      <a:pos x="172" y="20"/>
                    </a:cxn>
                    <a:cxn ang="0">
                      <a:pos x="184" y="28"/>
                    </a:cxn>
                    <a:cxn ang="0">
                      <a:pos x="196" y="34"/>
                    </a:cxn>
                    <a:cxn ang="0">
                      <a:pos x="212" y="36"/>
                    </a:cxn>
                    <a:cxn ang="0">
                      <a:pos x="236" y="64"/>
                    </a:cxn>
                    <a:cxn ang="0">
                      <a:pos x="218" y="74"/>
                    </a:cxn>
                    <a:cxn ang="0">
                      <a:pos x="234" y="82"/>
                    </a:cxn>
                    <a:cxn ang="0">
                      <a:pos x="258" y="98"/>
                    </a:cxn>
                    <a:cxn ang="0">
                      <a:pos x="268" y="106"/>
                    </a:cxn>
                    <a:cxn ang="0">
                      <a:pos x="280" y="108"/>
                    </a:cxn>
                    <a:cxn ang="0">
                      <a:pos x="276" y="114"/>
                    </a:cxn>
                    <a:cxn ang="0">
                      <a:pos x="262" y="124"/>
                    </a:cxn>
                    <a:cxn ang="0">
                      <a:pos x="246" y="134"/>
                    </a:cxn>
                    <a:cxn ang="0">
                      <a:pos x="232" y="134"/>
                    </a:cxn>
                    <a:cxn ang="0">
                      <a:pos x="228" y="120"/>
                    </a:cxn>
                    <a:cxn ang="0">
                      <a:pos x="212" y="118"/>
                    </a:cxn>
                    <a:cxn ang="0">
                      <a:pos x="198" y="122"/>
                    </a:cxn>
                    <a:cxn ang="0">
                      <a:pos x="206" y="130"/>
                    </a:cxn>
                    <a:cxn ang="0">
                      <a:pos x="220" y="144"/>
                    </a:cxn>
                    <a:cxn ang="0">
                      <a:pos x="218" y="164"/>
                    </a:cxn>
                    <a:cxn ang="0">
                      <a:pos x="220" y="178"/>
                    </a:cxn>
                    <a:cxn ang="0">
                      <a:pos x="196" y="166"/>
                    </a:cxn>
                    <a:cxn ang="0">
                      <a:pos x="188" y="160"/>
                    </a:cxn>
                    <a:cxn ang="0">
                      <a:pos x="172" y="160"/>
                    </a:cxn>
                    <a:cxn ang="0">
                      <a:pos x="194" y="188"/>
                    </a:cxn>
                    <a:cxn ang="0">
                      <a:pos x="174" y="184"/>
                    </a:cxn>
                    <a:cxn ang="0">
                      <a:pos x="132" y="172"/>
                    </a:cxn>
                    <a:cxn ang="0">
                      <a:pos x="134" y="164"/>
                    </a:cxn>
                    <a:cxn ang="0">
                      <a:pos x="132" y="158"/>
                    </a:cxn>
                    <a:cxn ang="0">
                      <a:pos x="120" y="144"/>
                    </a:cxn>
                    <a:cxn ang="0">
                      <a:pos x="88" y="146"/>
                    </a:cxn>
                    <a:cxn ang="0">
                      <a:pos x="62" y="148"/>
                    </a:cxn>
                    <a:cxn ang="0">
                      <a:pos x="60" y="142"/>
                    </a:cxn>
                    <a:cxn ang="0">
                      <a:pos x="86" y="128"/>
                    </a:cxn>
                    <a:cxn ang="0">
                      <a:pos x="104" y="134"/>
                    </a:cxn>
                    <a:cxn ang="0">
                      <a:pos x="120" y="128"/>
                    </a:cxn>
                    <a:cxn ang="0">
                      <a:pos x="134" y="116"/>
                    </a:cxn>
                    <a:cxn ang="0">
                      <a:pos x="152" y="84"/>
                    </a:cxn>
                    <a:cxn ang="0">
                      <a:pos x="142" y="76"/>
                    </a:cxn>
                    <a:cxn ang="0">
                      <a:pos x="134" y="74"/>
                    </a:cxn>
                    <a:cxn ang="0">
                      <a:pos x="126" y="62"/>
                    </a:cxn>
                    <a:cxn ang="0">
                      <a:pos x="112" y="54"/>
                    </a:cxn>
                    <a:cxn ang="0">
                      <a:pos x="100" y="62"/>
                    </a:cxn>
                    <a:cxn ang="0">
                      <a:pos x="88" y="66"/>
                    </a:cxn>
                    <a:cxn ang="0">
                      <a:pos x="76" y="58"/>
                    </a:cxn>
                    <a:cxn ang="0">
                      <a:pos x="32" y="56"/>
                    </a:cxn>
                    <a:cxn ang="0">
                      <a:pos x="22" y="46"/>
                    </a:cxn>
                    <a:cxn ang="0">
                      <a:pos x="10" y="52"/>
                    </a:cxn>
                    <a:cxn ang="0">
                      <a:pos x="2" y="48"/>
                    </a:cxn>
                    <a:cxn ang="0">
                      <a:pos x="14" y="40"/>
                    </a:cxn>
                    <a:cxn ang="0">
                      <a:pos x="4" y="30"/>
                    </a:cxn>
                    <a:cxn ang="0">
                      <a:pos x="12" y="18"/>
                    </a:cxn>
                    <a:cxn ang="0">
                      <a:pos x="56" y="6"/>
                    </a:cxn>
                    <a:cxn ang="0">
                      <a:pos x="82" y="0"/>
                    </a:cxn>
                    <a:cxn ang="0">
                      <a:pos x="62" y="12"/>
                    </a:cxn>
                    <a:cxn ang="0">
                      <a:pos x="50" y="22"/>
                    </a:cxn>
                    <a:cxn ang="0">
                      <a:pos x="60" y="24"/>
                    </a:cxn>
                    <a:cxn ang="0">
                      <a:pos x="76" y="12"/>
                    </a:cxn>
                  </a:cxnLst>
                  <a:rect l="0" t="0" r="r" b="b"/>
                  <a:pathLst>
                    <a:path w="284" h="190">
                      <a:moveTo>
                        <a:pt x="114" y="0"/>
                      </a:moveTo>
                      <a:lnTo>
                        <a:pt x="124" y="0"/>
                      </a:lnTo>
                      <a:lnTo>
                        <a:pt x="122" y="10"/>
                      </a:lnTo>
                      <a:lnTo>
                        <a:pt x="126" y="8"/>
                      </a:lnTo>
                      <a:lnTo>
                        <a:pt x="130" y="4"/>
                      </a:lnTo>
                      <a:lnTo>
                        <a:pt x="132" y="2"/>
                      </a:lnTo>
                      <a:lnTo>
                        <a:pt x="138" y="0"/>
                      </a:lnTo>
                      <a:lnTo>
                        <a:pt x="146" y="0"/>
                      </a:lnTo>
                      <a:lnTo>
                        <a:pt x="158" y="4"/>
                      </a:lnTo>
                      <a:lnTo>
                        <a:pt x="168" y="8"/>
                      </a:lnTo>
                      <a:lnTo>
                        <a:pt x="170" y="12"/>
                      </a:lnTo>
                      <a:lnTo>
                        <a:pt x="172" y="14"/>
                      </a:lnTo>
                      <a:lnTo>
                        <a:pt x="142" y="20"/>
                      </a:lnTo>
                      <a:lnTo>
                        <a:pt x="158" y="22"/>
                      </a:lnTo>
                      <a:lnTo>
                        <a:pt x="172" y="20"/>
                      </a:lnTo>
                      <a:lnTo>
                        <a:pt x="176" y="22"/>
                      </a:lnTo>
                      <a:lnTo>
                        <a:pt x="180" y="24"/>
                      </a:lnTo>
                      <a:lnTo>
                        <a:pt x="184" y="28"/>
                      </a:lnTo>
                      <a:lnTo>
                        <a:pt x="186" y="34"/>
                      </a:lnTo>
                      <a:lnTo>
                        <a:pt x="190" y="40"/>
                      </a:lnTo>
                      <a:lnTo>
                        <a:pt x="196" y="34"/>
                      </a:lnTo>
                      <a:lnTo>
                        <a:pt x="198" y="32"/>
                      </a:lnTo>
                      <a:lnTo>
                        <a:pt x="202" y="32"/>
                      </a:lnTo>
                      <a:lnTo>
                        <a:pt x="212" y="36"/>
                      </a:lnTo>
                      <a:lnTo>
                        <a:pt x="224" y="44"/>
                      </a:lnTo>
                      <a:lnTo>
                        <a:pt x="246" y="58"/>
                      </a:lnTo>
                      <a:lnTo>
                        <a:pt x="236" y="64"/>
                      </a:lnTo>
                      <a:lnTo>
                        <a:pt x="230" y="68"/>
                      </a:lnTo>
                      <a:lnTo>
                        <a:pt x="228" y="74"/>
                      </a:lnTo>
                      <a:lnTo>
                        <a:pt x="218" y="74"/>
                      </a:lnTo>
                      <a:lnTo>
                        <a:pt x="218" y="80"/>
                      </a:lnTo>
                      <a:lnTo>
                        <a:pt x="224" y="80"/>
                      </a:lnTo>
                      <a:lnTo>
                        <a:pt x="234" y="82"/>
                      </a:lnTo>
                      <a:lnTo>
                        <a:pt x="246" y="86"/>
                      </a:lnTo>
                      <a:lnTo>
                        <a:pt x="256" y="94"/>
                      </a:lnTo>
                      <a:lnTo>
                        <a:pt x="258" y="98"/>
                      </a:lnTo>
                      <a:lnTo>
                        <a:pt x="258" y="102"/>
                      </a:lnTo>
                      <a:lnTo>
                        <a:pt x="264" y="104"/>
                      </a:lnTo>
                      <a:lnTo>
                        <a:pt x="268" y="106"/>
                      </a:lnTo>
                      <a:lnTo>
                        <a:pt x="272" y="108"/>
                      </a:lnTo>
                      <a:lnTo>
                        <a:pt x="276" y="108"/>
                      </a:lnTo>
                      <a:lnTo>
                        <a:pt x="280" y="108"/>
                      </a:lnTo>
                      <a:lnTo>
                        <a:pt x="284" y="106"/>
                      </a:lnTo>
                      <a:lnTo>
                        <a:pt x="284" y="112"/>
                      </a:lnTo>
                      <a:lnTo>
                        <a:pt x="276" y="114"/>
                      </a:lnTo>
                      <a:lnTo>
                        <a:pt x="268" y="116"/>
                      </a:lnTo>
                      <a:lnTo>
                        <a:pt x="268" y="126"/>
                      </a:lnTo>
                      <a:lnTo>
                        <a:pt x="262" y="124"/>
                      </a:lnTo>
                      <a:lnTo>
                        <a:pt x="258" y="122"/>
                      </a:lnTo>
                      <a:lnTo>
                        <a:pt x="252" y="130"/>
                      </a:lnTo>
                      <a:lnTo>
                        <a:pt x="246" y="134"/>
                      </a:lnTo>
                      <a:lnTo>
                        <a:pt x="242" y="136"/>
                      </a:lnTo>
                      <a:lnTo>
                        <a:pt x="236" y="136"/>
                      </a:lnTo>
                      <a:lnTo>
                        <a:pt x="232" y="134"/>
                      </a:lnTo>
                      <a:lnTo>
                        <a:pt x="230" y="130"/>
                      </a:lnTo>
                      <a:lnTo>
                        <a:pt x="228" y="128"/>
                      </a:lnTo>
                      <a:lnTo>
                        <a:pt x="228" y="120"/>
                      </a:lnTo>
                      <a:lnTo>
                        <a:pt x="224" y="112"/>
                      </a:lnTo>
                      <a:lnTo>
                        <a:pt x="210" y="112"/>
                      </a:lnTo>
                      <a:lnTo>
                        <a:pt x="212" y="118"/>
                      </a:lnTo>
                      <a:lnTo>
                        <a:pt x="208" y="120"/>
                      </a:lnTo>
                      <a:lnTo>
                        <a:pt x="204" y="120"/>
                      </a:lnTo>
                      <a:lnTo>
                        <a:pt x="198" y="122"/>
                      </a:lnTo>
                      <a:lnTo>
                        <a:pt x="198" y="124"/>
                      </a:lnTo>
                      <a:lnTo>
                        <a:pt x="200" y="128"/>
                      </a:lnTo>
                      <a:lnTo>
                        <a:pt x="206" y="130"/>
                      </a:lnTo>
                      <a:lnTo>
                        <a:pt x="206" y="138"/>
                      </a:lnTo>
                      <a:lnTo>
                        <a:pt x="214" y="140"/>
                      </a:lnTo>
                      <a:lnTo>
                        <a:pt x="220" y="144"/>
                      </a:lnTo>
                      <a:lnTo>
                        <a:pt x="222" y="152"/>
                      </a:lnTo>
                      <a:lnTo>
                        <a:pt x="220" y="158"/>
                      </a:lnTo>
                      <a:lnTo>
                        <a:pt x="218" y="164"/>
                      </a:lnTo>
                      <a:lnTo>
                        <a:pt x="218" y="168"/>
                      </a:lnTo>
                      <a:lnTo>
                        <a:pt x="216" y="172"/>
                      </a:lnTo>
                      <a:lnTo>
                        <a:pt x="220" y="178"/>
                      </a:lnTo>
                      <a:lnTo>
                        <a:pt x="212" y="176"/>
                      </a:lnTo>
                      <a:lnTo>
                        <a:pt x="202" y="172"/>
                      </a:lnTo>
                      <a:lnTo>
                        <a:pt x="196" y="166"/>
                      </a:lnTo>
                      <a:lnTo>
                        <a:pt x="192" y="164"/>
                      </a:lnTo>
                      <a:lnTo>
                        <a:pt x="192" y="162"/>
                      </a:lnTo>
                      <a:lnTo>
                        <a:pt x="188" y="160"/>
                      </a:lnTo>
                      <a:lnTo>
                        <a:pt x="182" y="158"/>
                      </a:lnTo>
                      <a:lnTo>
                        <a:pt x="170" y="158"/>
                      </a:lnTo>
                      <a:lnTo>
                        <a:pt x="172" y="160"/>
                      </a:lnTo>
                      <a:lnTo>
                        <a:pt x="180" y="168"/>
                      </a:lnTo>
                      <a:lnTo>
                        <a:pt x="196" y="182"/>
                      </a:lnTo>
                      <a:lnTo>
                        <a:pt x="194" y="188"/>
                      </a:lnTo>
                      <a:lnTo>
                        <a:pt x="190" y="190"/>
                      </a:lnTo>
                      <a:lnTo>
                        <a:pt x="184" y="188"/>
                      </a:lnTo>
                      <a:lnTo>
                        <a:pt x="174" y="184"/>
                      </a:lnTo>
                      <a:lnTo>
                        <a:pt x="160" y="176"/>
                      </a:lnTo>
                      <a:lnTo>
                        <a:pt x="134" y="176"/>
                      </a:lnTo>
                      <a:lnTo>
                        <a:pt x="132" y="172"/>
                      </a:lnTo>
                      <a:lnTo>
                        <a:pt x="134" y="170"/>
                      </a:lnTo>
                      <a:lnTo>
                        <a:pt x="134" y="168"/>
                      </a:lnTo>
                      <a:lnTo>
                        <a:pt x="134" y="164"/>
                      </a:lnTo>
                      <a:lnTo>
                        <a:pt x="134" y="160"/>
                      </a:lnTo>
                      <a:lnTo>
                        <a:pt x="134" y="158"/>
                      </a:lnTo>
                      <a:lnTo>
                        <a:pt x="132" y="158"/>
                      </a:lnTo>
                      <a:lnTo>
                        <a:pt x="124" y="152"/>
                      </a:lnTo>
                      <a:lnTo>
                        <a:pt x="120" y="148"/>
                      </a:lnTo>
                      <a:lnTo>
                        <a:pt x="120" y="144"/>
                      </a:lnTo>
                      <a:lnTo>
                        <a:pt x="102" y="144"/>
                      </a:lnTo>
                      <a:lnTo>
                        <a:pt x="94" y="144"/>
                      </a:lnTo>
                      <a:lnTo>
                        <a:pt x="88" y="146"/>
                      </a:lnTo>
                      <a:lnTo>
                        <a:pt x="78" y="148"/>
                      </a:lnTo>
                      <a:lnTo>
                        <a:pt x="70" y="150"/>
                      </a:lnTo>
                      <a:lnTo>
                        <a:pt x="62" y="148"/>
                      </a:lnTo>
                      <a:lnTo>
                        <a:pt x="60" y="146"/>
                      </a:lnTo>
                      <a:lnTo>
                        <a:pt x="60" y="144"/>
                      </a:lnTo>
                      <a:lnTo>
                        <a:pt x="60" y="142"/>
                      </a:lnTo>
                      <a:lnTo>
                        <a:pt x="62" y="138"/>
                      </a:lnTo>
                      <a:lnTo>
                        <a:pt x="70" y="136"/>
                      </a:lnTo>
                      <a:lnTo>
                        <a:pt x="86" y="128"/>
                      </a:lnTo>
                      <a:lnTo>
                        <a:pt x="88" y="132"/>
                      </a:lnTo>
                      <a:lnTo>
                        <a:pt x="92" y="134"/>
                      </a:lnTo>
                      <a:lnTo>
                        <a:pt x="104" y="134"/>
                      </a:lnTo>
                      <a:lnTo>
                        <a:pt x="114" y="132"/>
                      </a:lnTo>
                      <a:lnTo>
                        <a:pt x="116" y="130"/>
                      </a:lnTo>
                      <a:lnTo>
                        <a:pt x="120" y="128"/>
                      </a:lnTo>
                      <a:lnTo>
                        <a:pt x="122" y="126"/>
                      </a:lnTo>
                      <a:lnTo>
                        <a:pt x="122" y="120"/>
                      </a:lnTo>
                      <a:lnTo>
                        <a:pt x="134" y="116"/>
                      </a:lnTo>
                      <a:lnTo>
                        <a:pt x="142" y="112"/>
                      </a:lnTo>
                      <a:lnTo>
                        <a:pt x="162" y="98"/>
                      </a:lnTo>
                      <a:lnTo>
                        <a:pt x="152" y="84"/>
                      </a:lnTo>
                      <a:lnTo>
                        <a:pt x="148" y="82"/>
                      </a:lnTo>
                      <a:lnTo>
                        <a:pt x="142" y="80"/>
                      </a:lnTo>
                      <a:lnTo>
                        <a:pt x="142" y="76"/>
                      </a:lnTo>
                      <a:lnTo>
                        <a:pt x="128" y="76"/>
                      </a:lnTo>
                      <a:lnTo>
                        <a:pt x="130" y="74"/>
                      </a:lnTo>
                      <a:lnTo>
                        <a:pt x="134" y="74"/>
                      </a:lnTo>
                      <a:lnTo>
                        <a:pt x="134" y="66"/>
                      </a:lnTo>
                      <a:lnTo>
                        <a:pt x="130" y="64"/>
                      </a:lnTo>
                      <a:lnTo>
                        <a:pt x="126" y="62"/>
                      </a:lnTo>
                      <a:lnTo>
                        <a:pt x="118" y="56"/>
                      </a:lnTo>
                      <a:lnTo>
                        <a:pt x="114" y="54"/>
                      </a:lnTo>
                      <a:lnTo>
                        <a:pt x="112" y="54"/>
                      </a:lnTo>
                      <a:lnTo>
                        <a:pt x="110" y="56"/>
                      </a:lnTo>
                      <a:lnTo>
                        <a:pt x="104" y="58"/>
                      </a:lnTo>
                      <a:lnTo>
                        <a:pt x="100" y="62"/>
                      </a:lnTo>
                      <a:lnTo>
                        <a:pt x="96" y="64"/>
                      </a:lnTo>
                      <a:lnTo>
                        <a:pt x="92" y="66"/>
                      </a:lnTo>
                      <a:lnTo>
                        <a:pt x="88" y="66"/>
                      </a:lnTo>
                      <a:lnTo>
                        <a:pt x="88" y="64"/>
                      </a:lnTo>
                      <a:lnTo>
                        <a:pt x="88" y="56"/>
                      </a:lnTo>
                      <a:lnTo>
                        <a:pt x="76" y="58"/>
                      </a:lnTo>
                      <a:lnTo>
                        <a:pt x="64" y="58"/>
                      </a:lnTo>
                      <a:lnTo>
                        <a:pt x="36" y="56"/>
                      </a:lnTo>
                      <a:lnTo>
                        <a:pt x="32" y="56"/>
                      </a:lnTo>
                      <a:lnTo>
                        <a:pt x="26" y="54"/>
                      </a:lnTo>
                      <a:lnTo>
                        <a:pt x="24" y="52"/>
                      </a:lnTo>
                      <a:lnTo>
                        <a:pt x="22" y="46"/>
                      </a:lnTo>
                      <a:lnTo>
                        <a:pt x="18" y="48"/>
                      </a:lnTo>
                      <a:lnTo>
                        <a:pt x="14" y="50"/>
                      </a:lnTo>
                      <a:lnTo>
                        <a:pt x="10" y="52"/>
                      </a:lnTo>
                      <a:lnTo>
                        <a:pt x="6" y="52"/>
                      </a:lnTo>
                      <a:lnTo>
                        <a:pt x="4" y="52"/>
                      </a:lnTo>
                      <a:lnTo>
                        <a:pt x="2" y="48"/>
                      </a:lnTo>
                      <a:lnTo>
                        <a:pt x="0" y="44"/>
                      </a:lnTo>
                      <a:lnTo>
                        <a:pt x="6" y="40"/>
                      </a:lnTo>
                      <a:lnTo>
                        <a:pt x="14" y="40"/>
                      </a:lnTo>
                      <a:lnTo>
                        <a:pt x="6" y="36"/>
                      </a:lnTo>
                      <a:lnTo>
                        <a:pt x="4" y="34"/>
                      </a:lnTo>
                      <a:lnTo>
                        <a:pt x="4" y="30"/>
                      </a:lnTo>
                      <a:lnTo>
                        <a:pt x="4" y="28"/>
                      </a:lnTo>
                      <a:lnTo>
                        <a:pt x="6" y="24"/>
                      </a:lnTo>
                      <a:lnTo>
                        <a:pt x="12" y="18"/>
                      </a:lnTo>
                      <a:lnTo>
                        <a:pt x="22" y="14"/>
                      </a:lnTo>
                      <a:lnTo>
                        <a:pt x="32" y="10"/>
                      </a:lnTo>
                      <a:lnTo>
                        <a:pt x="56" y="6"/>
                      </a:lnTo>
                      <a:lnTo>
                        <a:pt x="64" y="4"/>
                      </a:lnTo>
                      <a:lnTo>
                        <a:pt x="72" y="0"/>
                      </a:lnTo>
                      <a:lnTo>
                        <a:pt x="82" y="0"/>
                      </a:lnTo>
                      <a:lnTo>
                        <a:pt x="78" y="6"/>
                      </a:lnTo>
                      <a:lnTo>
                        <a:pt x="72" y="8"/>
                      </a:lnTo>
                      <a:lnTo>
                        <a:pt x="62" y="12"/>
                      </a:lnTo>
                      <a:lnTo>
                        <a:pt x="58" y="16"/>
                      </a:lnTo>
                      <a:lnTo>
                        <a:pt x="54" y="18"/>
                      </a:lnTo>
                      <a:lnTo>
                        <a:pt x="50" y="22"/>
                      </a:lnTo>
                      <a:lnTo>
                        <a:pt x="48" y="28"/>
                      </a:lnTo>
                      <a:lnTo>
                        <a:pt x="56" y="28"/>
                      </a:lnTo>
                      <a:lnTo>
                        <a:pt x="60" y="24"/>
                      </a:lnTo>
                      <a:lnTo>
                        <a:pt x="64" y="18"/>
                      </a:lnTo>
                      <a:lnTo>
                        <a:pt x="70" y="14"/>
                      </a:lnTo>
                      <a:lnTo>
                        <a:pt x="76" y="12"/>
                      </a:lnTo>
                      <a:lnTo>
                        <a:pt x="94" y="6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grpFill/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1" name="Freeform 48">
                  <a:extLst>
                    <a:ext uri="{FF2B5EF4-FFF2-40B4-BE49-F238E27FC236}">
                      <a16:creationId xmlns:a16="http://schemas.microsoft.com/office/drawing/2014/main" id="{0DE9C22D-C1E0-1344-A155-08FAFDD8848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779" y="912"/>
                  <a:ext cx="32" cy="18"/>
                </a:xfrm>
                <a:custGeom>
                  <a:avLst/>
                  <a:gdLst/>
                  <a:ahLst/>
                  <a:cxnLst>
                    <a:cxn ang="0">
                      <a:pos x="16" y="2"/>
                    </a:cxn>
                    <a:cxn ang="0">
                      <a:pos x="28" y="0"/>
                    </a:cxn>
                    <a:cxn ang="0">
                      <a:pos x="30" y="0"/>
                    </a:cxn>
                    <a:cxn ang="0">
                      <a:pos x="32" y="2"/>
                    </a:cxn>
                    <a:cxn ang="0">
                      <a:pos x="30" y="6"/>
                    </a:cxn>
                    <a:cxn ang="0">
                      <a:pos x="28" y="10"/>
                    </a:cxn>
                    <a:cxn ang="0">
                      <a:pos x="22" y="14"/>
                    </a:cxn>
                    <a:cxn ang="0">
                      <a:pos x="14" y="18"/>
                    </a:cxn>
                    <a:cxn ang="0">
                      <a:pos x="6" y="18"/>
                    </a:cxn>
                    <a:cxn ang="0">
                      <a:pos x="2" y="16"/>
                    </a:cxn>
                    <a:cxn ang="0">
                      <a:pos x="0" y="14"/>
                    </a:cxn>
                    <a:cxn ang="0">
                      <a:pos x="2" y="10"/>
                    </a:cxn>
                    <a:cxn ang="0">
                      <a:pos x="8" y="6"/>
                    </a:cxn>
                    <a:cxn ang="0">
                      <a:pos x="12" y="2"/>
                    </a:cxn>
                    <a:cxn ang="0">
                      <a:pos x="18" y="2"/>
                    </a:cxn>
                    <a:cxn ang="0">
                      <a:pos x="18" y="0"/>
                    </a:cxn>
                    <a:cxn ang="0">
                      <a:pos x="16" y="2"/>
                    </a:cxn>
                  </a:cxnLst>
                  <a:rect l="0" t="0" r="r" b="b"/>
                  <a:pathLst>
                    <a:path w="32" h="18">
                      <a:moveTo>
                        <a:pt x="16" y="2"/>
                      </a:moveTo>
                      <a:lnTo>
                        <a:pt x="28" y="0"/>
                      </a:lnTo>
                      <a:lnTo>
                        <a:pt x="30" y="0"/>
                      </a:lnTo>
                      <a:lnTo>
                        <a:pt x="32" y="2"/>
                      </a:lnTo>
                      <a:lnTo>
                        <a:pt x="30" y="6"/>
                      </a:lnTo>
                      <a:lnTo>
                        <a:pt x="28" y="10"/>
                      </a:lnTo>
                      <a:lnTo>
                        <a:pt x="22" y="14"/>
                      </a:lnTo>
                      <a:lnTo>
                        <a:pt x="14" y="18"/>
                      </a:lnTo>
                      <a:lnTo>
                        <a:pt x="6" y="18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2" y="10"/>
                      </a:lnTo>
                      <a:lnTo>
                        <a:pt x="8" y="6"/>
                      </a:lnTo>
                      <a:lnTo>
                        <a:pt x="12" y="2"/>
                      </a:lnTo>
                      <a:lnTo>
                        <a:pt x="18" y="2"/>
                      </a:lnTo>
                      <a:lnTo>
                        <a:pt x="18" y="0"/>
                      </a:lnTo>
                      <a:lnTo>
                        <a:pt x="16" y="2"/>
                      </a:lnTo>
                      <a:close/>
                    </a:path>
                  </a:pathLst>
                </a:custGeom>
                <a:grpFill/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96" name="Freeform 49">
                <a:extLst>
                  <a:ext uri="{FF2B5EF4-FFF2-40B4-BE49-F238E27FC236}">
                    <a16:creationId xmlns:a16="http://schemas.microsoft.com/office/drawing/2014/main" id="{5599C469-31D7-334A-849D-0FF29CD1528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33017" y="3573183"/>
                <a:ext cx="1225514" cy="516459"/>
              </a:xfrm>
              <a:custGeom>
                <a:avLst/>
                <a:gdLst/>
                <a:ahLst/>
                <a:cxnLst>
                  <a:cxn ang="0">
                    <a:pos x="14" y="260"/>
                  </a:cxn>
                  <a:cxn ang="0">
                    <a:pos x="66" y="298"/>
                  </a:cxn>
                  <a:cxn ang="0">
                    <a:pos x="198" y="318"/>
                  </a:cxn>
                  <a:cxn ang="0">
                    <a:pos x="226" y="360"/>
                  </a:cxn>
                  <a:cxn ang="0">
                    <a:pos x="256" y="354"/>
                  </a:cxn>
                  <a:cxn ang="0">
                    <a:pos x="288" y="408"/>
                  </a:cxn>
                  <a:cxn ang="0">
                    <a:pos x="322" y="402"/>
                  </a:cxn>
                  <a:cxn ang="0">
                    <a:pos x="350" y="370"/>
                  </a:cxn>
                  <a:cxn ang="0">
                    <a:pos x="384" y="354"/>
                  </a:cxn>
                  <a:cxn ang="0">
                    <a:pos x="408" y="352"/>
                  </a:cxn>
                  <a:cxn ang="0">
                    <a:pos x="444" y="358"/>
                  </a:cxn>
                  <a:cxn ang="0">
                    <a:pos x="462" y="358"/>
                  </a:cxn>
                  <a:cxn ang="0">
                    <a:pos x="490" y="338"/>
                  </a:cxn>
                  <a:cxn ang="0">
                    <a:pos x="524" y="348"/>
                  </a:cxn>
                  <a:cxn ang="0">
                    <a:pos x="552" y="354"/>
                  </a:cxn>
                  <a:cxn ang="0">
                    <a:pos x="556" y="376"/>
                  </a:cxn>
                  <a:cxn ang="0">
                    <a:pos x="564" y="408"/>
                  </a:cxn>
                  <a:cxn ang="0">
                    <a:pos x="584" y="428"/>
                  </a:cxn>
                  <a:cxn ang="0">
                    <a:pos x="588" y="370"/>
                  </a:cxn>
                  <a:cxn ang="0">
                    <a:pos x="608" y="300"/>
                  </a:cxn>
                  <a:cxn ang="0">
                    <a:pos x="634" y="276"/>
                  </a:cxn>
                  <a:cxn ang="0">
                    <a:pos x="658" y="264"/>
                  </a:cxn>
                  <a:cxn ang="0">
                    <a:pos x="688" y="244"/>
                  </a:cxn>
                  <a:cxn ang="0">
                    <a:pos x="694" y="222"/>
                  </a:cxn>
                  <a:cxn ang="0">
                    <a:pos x="694" y="208"/>
                  </a:cxn>
                  <a:cxn ang="0">
                    <a:pos x="706" y="192"/>
                  </a:cxn>
                  <a:cxn ang="0">
                    <a:pos x="718" y="174"/>
                  </a:cxn>
                  <a:cxn ang="0">
                    <a:pos x="740" y="164"/>
                  </a:cxn>
                  <a:cxn ang="0">
                    <a:pos x="770" y="142"/>
                  </a:cxn>
                  <a:cxn ang="0">
                    <a:pos x="792" y="130"/>
                  </a:cxn>
                  <a:cxn ang="0">
                    <a:pos x="800" y="128"/>
                  </a:cxn>
                  <a:cxn ang="0">
                    <a:pos x="808" y="98"/>
                  </a:cxn>
                  <a:cxn ang="0">
                    <a:pos x="864" y="50"/>
                  </a:cxn>
                  <a:cxn ang="0">
                    <a:pos x="824" y="58"/>
                  </a:cxn>
                  <a:cxn ang="0">
                    <a:pos x="750" y="80"/>
                  </a:cxn>
                  <a:cxn ang="0">
                    <a:pos x="694" y="100"/>
                  </a:cxn>
                  <a:cxn ang="0">
                    <a:pos x="642" y="134"/>
                  </a:cxn>
                  <a:cxn ang="0">
                    <a:pos x="630" y="118"/>
                  </a:cxn>
                  <a:cxn ang="0">
                    <a:pos x="636" y="94"/>
                  </a:cxn>
                  <a:cxn ang="0">
                    <a:pos x="634" y="80"/>
                  </a:cxn>
                  <a:cxn ang="0">
                    <a:pos x="610" y="72"/>
                  </a:cxn>
                  <a:cxn ang="0">
                    <a:pos x="576" y="122"/>
                  </a:cxn>
                  <a:cxn ang="0">
                    <a:pos x="552" y="122"/>
                  </a:cxn>
                  <a:cxn ang="0">
                    <a:pos x="584" y="66"/>
                  </a:cxn>
                  <a:cxn ang="0">
                    <a:pos x="626" y="50"/>
                  </a:cxn>
                  <a:cxn ang="0">
                    <a:pos x="590" y="36"/>
                  </a:cxn>
                  <a:cxn ang="0">
                    <a:pos x="540" y="42"/>
                  </a:cxn>
                  <a:cxn ang="0">
                    <a:pos x="562" y="22"/>
                  </a:cxn>
                  <a:cxn ang="0">
                    <a:pos x="516" y="12"/>
                  </a:cxn>
                  <a:cxn ang="0">
                    <a:pos x="104" y="22"/>
                  </a:cxn>
                  <a:cxn ang="0">
                    <a:pos x="64" y="52"/>
                  </a:cxn>
                  <a:cxn ang="0">
                    <a:pos x="12" y="136"/>
                  </a:cxn>
                  <a:cxn ang="0">
                    <a:pos x="0" y="174"/>
                  </a:cxn>
                  <a:cxn ang="0">
                    <a:pos x="10" y="196"/>
                  </a:cxn>
                  <a:cxn ang="0">
                    <a:pos x="4" y="216"/>
                  </a:cxn>
                </a:cxnLst>
                <a:rect l="0" t="0" r="r" b="b"/>
                <a:pathLst>
                  <a:path w="872" h="434">
                    <a:moveTo>
                      <a:pt x="4" y="226"/>
                    </a:moveTo>
                    <a:lnTo>
                      <a:pt x="4" y="228"/>
                    </a:lnTo>
                    <a:lnTo>
                      <a:pt x="4" y="230"/>
                    </a:lnTo>
                    <a:lnTo>
                      <a:pt x="2" y="236"/>
                    </a:lnTo>
                    <a:lnTo>
                      <a:pt x="4" y="244"/>
                    </a:lnTo>
                    <a:lnTo>
                      <a:pt x="6" y="254"/>
                    </a:lnTo>
                    <a:lnTo>
                      <a:pt x="14" y="260"/>
                    </a:lnTo>
                    <a:lnTo>
                      <a:pt x="26" y="264"/>
                    </a:lnTo>
                    <a:lnTo>
                      <a:pt x="30" y="266"/>
                    </a:lnTo>
                    <a:lnTo>
                      <a:pt x="32" y="268"/>
                    </a:lnTo>
                    <a:lnTo>
                      <a:pt x="40" y="278"/>
                    </a:lnTo>
                    <a:lnTo>
                      <a:pt x="44" y="290"/>
                    </a:lnTo>
                    <a:lnTo>
                      <a:pt x="46" y="300"/>
                    </a:lnTo>
                    <a:lnTo>
                      <a:pt x="66" y="298"/>
                    </a:lnTo>
                    <a:lnTo>
                      <a:pt x="74" y="298"/>
                    </a:lnTo>
                    <a:lnTo>
                      <a:pt x="80" y="300"/>
                    </a:lnTo>
                    <a:lnTo>
                      <a:pt x="124" y="326"/>
                    </a:lnTo>
                    <a:lnTo>
                      <a:pt x="174" y="326"/>
                    </a:lnTo>
                    <a:lnTo>
                      <a:pt x="178" y="316"/>
                    </a:lnTo>
                    <a:lnTo>
                      <a:pt x="194" y="318"/>
                    </a:lnTo>
                    <a:lnTo>
                      <a:pt x="198" y="318"/>
                    </a:lnTo>
                    <a:lnTo>
                      <a:pt x="204" y="316"/>
                    </a:lnTo>
                    <a:lnTo>
                      <a:pt x="206" y="324"/>
                    </a:lnTo>
                    <a:lnTo>
                      <a:pt x="212" y="328"/>
                    </a:lnTo>
                    <a:lnTo>
                      <a:pt x="216" y="332"/>
                    </a:lnTo>
                    <a:lnTo>
                      <a:pt x="220" y="336"/>
                    </a:lnTo>
                    <a:lnTo>
                      <a:pt x="224" y="356"/>
                    </a:lnTo>
                    <a:lnTo>
                      <a:pt x="226" y="360"/>
                    </a:lnTo>
                    <a:lnTo>
                      <a:pt x="230" y="364"/>
                    </a:lnTo>
                    <a:lnTo>
                      <a:pt x="234" y="366"/>
                    </a:lnTo>
                    <a:lnTo>
                      <a:pt x="238" y="366"/>
                    </a:lnTo>
                    <a:lnTo>
                      <a:pt x="244" y="364"/>
                    </a:lnTo>
                    <a:lnTo>
                      <a:pt x="250" y="360"/>
                    </a:lnTo>
                    <a:lnTo>
                      <a:pt x="254" y="354"/>
                    </a:lnTo>
                    <a:lnTo>
                      <a:pt x="256" y="354"/>
                    </a:lnTo>
                    <a:lnTo>
                      <a:pt x="262" y="354"/>
                    </a:lnTo>
                    <a:lnTo>
                      <a:pt x="270" y="354"/>
                    </a:lnTo>
                    <a:lnTo>
                      <a:pt x="276" y="358"/>
                    </a:lnTo>
                    <a:lnTo>
                      <a:pt x="278" y="366"/>
                    </a:lnTo>
                    <a:lnTo>
                      <a:pt x="282" y="374"/>
                    </a:lnTo>
                    <a:lnTo>
                      <a:pt x="286" y="392"/>
                    </a:lnTo>
                    <a:lnTo>
                      <a:pt x="288" y="408"/>
                    </a:lnTo>
                    <a:lnTo>
                      <a:pt x="290" y="412"/>
                    </a:lnTo>
                    <a:lnTo>
                      <a:pt x="294" y="414"/>
                    </a:lnTo>
                    <a:lnTo>
                      <a:pt x="302" y="420"/>
                    </a:lnTo>
                    <a:lnTo>
                      <a:pt x="320" y="426"/>
                    </a:lnTo>
                    <a:lnTo>
                      <a:pt x="322" y="426"/>
                    </a:lnTo>
                    <a:lnTo>
                      <a:pt x="322" y="408"/>
                    </a:lnTo>
                    <a:lnTo>
                      <a:pt x="322" y="402"/>
                    </a:lnTo>
                    <a:lnTo>
                      <a:pt x="324" y="394"/>
                    </a:lnTo>
                    <a:lnTo>
                      <a:pt x="328" y="388"/>
                    </a:lnTo>
                    <a:lnTo>
                      <a:pt x="332" y="382"/>
                    </a:lnTo>
                    <a:lnTo>
                      <a:pt x="338" y="378"/>
                    </a:lnTo>
                    <a:lnTo>
                      <a:pt x="340" y="374"/>
                    </a:lnTo>
                    <a:lnTo>
                      <a:pt x="342" y="370"/>
                    </a:lnTo>
                    <a:lnTo>
                      <a:pt x="350" y="370"/>
                    </a:lnTo>
                    <a:lnTo>
                      <a:pt x="358" y="368"/>
                    </a:lnTo>
                    <a:lnTo>
                      <a:pt x="370" y="360"/>
                    </a:lnTo>
                    <a:lnTo>
                      <a:pt x="372" y="358"/>
                    </a:lnTo>
                    <a:lnTo>
                      <a:pt x="374" y="356"/>
                    </a:lnTo>
                    <a:lnTo>
                      <a:pt x="374" y="354"/>
                    </a:lnTo>
                    <a:lnTo>
                      <a:pt x="378" y="352"/>
                    </a:lnTo>
                    <a:lnTo>
                      <a:pt x="384" y="354"/>
                    </a:lnTo>
                    <a:lnTo>
                      <a:pt x="386" y="352"/>
                    </a:lnTo>
                    <a:lnTo>
                      <a:pt x="386" y="350"/>
                    </a:lnTo>
                    <a:lnTo>
                      <a:pt x="388" y="348"/>
                    </a:lnTo>
                    <a:lnTo>
                      <a:pt x="392" y="348"/>
                    </a:lnTo>
                    <a:lnTo>
                      <a:pt x="398" y="348"/>
                    </a:lnTo>
                    <a:lnTo>
                      <a:pt x="404" y="350"/>
                    </a:lnTo>
                    <a:lnTo>
                      <a:pt x="408" y="352"/>
                    </a:lnTo>
                    <a:lnTo>
                      <a:pt x="414" y="354"/>
                    </a:lnTo>
                    <a:lnTo>
                      <a:pt x="418" y="352"/>
                    </a:lnTo>
                    <a:lnTo>
                      <a:pt x="424" y="352"/>
                    </a:lnTo>
                    <a:lnTo>
                      <a:pt x="430" y="356"/>
                    </a:lnTo>
                    <a:lnTo>
                      <a:pt x="434" y="358"/>
                    </a:lnTo>
                    <a:lnTo>
                      <a:pt x="440" y="360"/>
                    </a:lnTo>
                    <a:lnTo>
                      <a:pt x="444" y="358"/>
                    </a:lnTo>
                    <a:lnTo>
                      <a:pt x="450" y="356"/>
                    </a:lnTo>
                    <a:lnTo>
                      <a:pt x="452" y="358"/>
                    </a:lnTo>
                    <a:lnTo>
                      <a:pt x="454" y="360"/>
                    </a:lnTo>
                    <a:lnTo>
                      <a:pt x="456" y="362"/>
                    </a:lnTo>
                    <a:lnTo>
                      <a:pt x="460" y="362"/>
                    </a:lnTo>
                    <a:lnTo>
                      <a:pt x="462" y="362"/>
                    </a:lnTo>
                    <a:lnTo>
                      <a:pt x="462" y="358"/>
                    </a:lnTo>
                    <a:lnTo>
                      <a:pt x="458" y="356"/>
                    </a:lnTo>
                    <a:lnTo>
                      <a:pt x="456" y="354"/>
                    </a:lnTo>
                    <a:lnTo>
                      <a:pt x="456" y="340"/>
                    </a:lnTo>
                    <a:lnTo>
                      <a:pt x="466" y="338"/>
                    </a:lnTo>
                    <a:lnTo>
                      <a:pt x="474" y="336"/>
                    </a:lnTo>
                    <a:lnTo>
                      <a:pt x="486" y="340"/>
                    </a:lnTo>
                    <a:lnTo>
                      <a:pt x="490" y="338"/>
                    </a:lnTo>
                    <a:lnTo>
                      <a:pt x="494" y="336"/>
                    </a:lnTo>
                    <a:lnTo>
                      <a:pt x="510" y="336"/>
                    </a:lnTo>
                    <a:lnTo>
                      <a:pt x="512" y="338"/>
                    </a:lnTo>
                    <a:lnTo>
                      <a:pt x="516" y="340"/>
                    </a:lnTo>
                    <a:lnTo>
                      <a:pt x="522" y="342"/>
                    </a:lnTo>
                    <a:lnTo>
                      <a:pt x="524" y="346"/>
                    </a:lnTo>
                    <a:lnTo>
                      <a:pt x="524" y="348"/>
                    </a:lnTo>
                    <a:lnTo>
                      <a:pt x="524" y="352"/>
                    </a:lnTo>
                    <a:lnTo>
                      <a:pt x="530" y="350"/>
                    </a:lnTo>
                    <a:lnTo>
                      <a:pt x="532" y="348"/>
                    </a:lnTo>
                    <a:lnTo>
                      <a:pt x="542" y="344"/>
                    </a:lnTo>
                    <a:lnTo>
                      <a:pt x="550" y="346"/>
                    </a:lnTo>
                    <a:lnTo>
                      <a:pt x="552" y="350"/>
                    </a:lnTo>
                    <a:lnTo>
                      <a:pt x="552" y="354"/>
                    </a:lnTo>
                    <a:lnTo>
                      <a:pt x="554" y="356"/>
                    </a:lnTo>
                    <a:lnTo>
                      <a:pt x="556" y="360"/>
                    </a:lnTo>
                    <a:lnTo>
                      <a:pt x="558" y="362"/>
                    </a:lnTo>
                    <a:lnTo>
                      <a:pt x="562" y="364"/>
                    </a:lnTo>
                    <a:lnTo>
                      <a:pt x="560" y="370"/>
                    </a:lnTo>
                    <a:lnTo>
                      <a:pt x="558" y="372"/>
                    </a:lnTo>
                    <a:lnTo>
                      <a:pt x="556" y="376"/>
                    </a:lnTo>
                    <a:lnTo>
                      <a:pt x="556" y="380"/>
                    </a:lnTo>
                    <a:lnTo>
                      <a:pt x="558" y="382"/>
                    </a:lnTo>
                    <a:lnTo>
                      <a:pt x="560" y="386"/>
                    </a:lnTo>
                    <a:lnTo>
                      <a:pt x="558" y="388"/>
                    </a:lnTo>
                    <a:lnTo>
                      <a:pt x="558" y="390"/>
                    </a:lnTo>
                    <a:lnTo>
                      <a:pt x="558" y="400"/>
                    </a:lnTo>
                    <a:lnTo>
                      <a:pt x="564" y="408"/>
                    </a:lnTo>
                    <a:lnTo>
                      <a:pt x="564" y="416"/>
                    </a:lnTo>
                    <a:lnTo>
                      <a:pt x="566" y="422"/>
                    </a:lnTo>
                    <a:lnTo>
                      <a:pt x="570" y="428"/>
                    </a:lnTo>
                    <a:lnTo>
                      <a:pt x="574" y="432"/>
                    </a:lnTo>
                    <a:lnTo>
                      <a:pt x="578" y="434"/>
                    </a:lnTo>
                    <a:lnTo>
                      <a:pt x="584" y="434"/>
                    </a:lnTo>
                    <a:lnTo>
                      <a:pt x="584" y="428"/>
                    </a:lnTo>
                    <a:lnTo>
                      <a:pt x="588" y="420"/>
                    </a:lnTo>
                    <a:lnTo>
                      <a:pt x="590" y="414"/>
                    </a:lnTo>
                    <a:lnTo>
                      <a:pt x="592" y="408"/>
                    </a:lnTo>
                    <a:lnTo>
                      <a:pt x="592" y="398"/>
                    </a:lnTo>
                    <a:lnTo>
                      <a:pt x="594" y="388"/>
                    </a:lnTo>
                    <a:lnTo>
                      <a:pt x="592" y="380"/>
                    </a:lnTo>
                    <a:lnTo>
                      <a:pt x="588" y="370"/>
                    </a:lnTo>
                    <a:lnTo>
                      <a:pt x="586" y="358"/>
                    </a:lnTo>
                    <a:lnTo>
                      <a:pt x="584" y="348"/>
                    </a:lnTo>
                    <a:lnTo>
                      <a:pt x="586" y="332"/>
                    </a:lnTo>
                    <a:lnTo>
                      <a:pt x="590" y="322"/>
                    </a:lnTo>
                    <a:lnTo>
                      <a:pt x="598" y="310"/>
                    </a:lnTo>
                    <a:lnTo>
                      <a:pt x="606" y="300"/>
                    </a:lnTo>
                    <a:lnTo>
                      <a:pt x="608" y="300"/>
                    </a:lnTo>
                    <a:lnTo>
                      <a:pt x="612" y="298"/>
                    </a:lnTo>
                    <a:lnTo>
                      <a:pt x="616" y="296"/>
                    </a:lnTo>
                    <a:lnTo>
                      <a:pt x="618" y="294"/>
                    </a:lnTo>
                    <a:lnTo>
                      <a:pt x="624" y="292"/>
                    </a:lnTo>
                    <a:lnTo>
                      <a:pt x="626" y="290"/>
                    </a:lnTo>
                    <a:lnTo>
                      <a:pt x="632" y="282"/>
                    </a:lnTo>
                    <a:lnTo>
                      <a:pt x="634" y="276"/>
                    </a:lnTo>
                    <a:lnTo>
                      <a:pt x="638" y="274"/>
                    </a:lnTo>
                    <a:lnTo>
                      <a:pt x="644" y="274"/>
                    </a:lnTo>
                    <a:lnTo>
                      <a:pt x="644" y="272"/>
                    </a:lnTo>
                    <a:lnTo>
                      <a:pt x="646" y="272"/>
                    </a:lnTo>
                    <a:lnTo>
                      <a:pt x="650" y="272"/>
                    </a:lnTo>
                    <a:lnTo>
                      <a:pt x="654" y="268"/>
                    </a:lnTo>
                    <a:lnTo>
                      <a:pt x="658" y="264"/>
                    </a:lnTo>
                    <a:lnTo>
                      <a:pt x="660" y="260"/>
                    </a:lnTo>
                    <a:lnTo>
                      <a:pt x="668" y="258"/>
                    </a:lnTo>
                    <a:lnTo>
                      <a:pt x="672" y="258"/>
                    </a:lnTo>
                    <a:lnTo>
                      <a:pt x="678" y="254"/>
                    </a:lnTo>
                    <a:lnTo>
                      <a:pt x="676" y="250"/>
                    </a:lnTo>
                    <a:lnTo>
                      <a:pt x="678" y="246"/>
                    </a:lnTo>
                    <a:lnTo>
                      <a:pt x="688" y="244"/>
                    </a:lnTo>
                    <a:lnTo>
                      <a:pt x="690" y="242"/>
                    </a:lnTo>
                    <a:lnTo>
                      <a:pt x="692" y="240"/>
                    </a:lnTo>
                    <a:lnTo>
                      <a:pt x="696" y="238"/>
                    </a:lnTo>
                    <a:lnTo>
                      <a:pt x="698" y="234"/>
                    </a:lnTo>
                    <a:lnTo>
                      <a:pt x="696" y="230"/>
                    </a:lnTo>
                    <a:lnTo>
                      <a:pt x="696" y="226"/>
                    </a:lnTo>
                    <a:lnTo>
                      <a:pt x="694" y="222"/>
                    </a:lnTo>
                    <a:lnTo>
                      <a:pt x="692" y="218"/>
                    </a:lnTo>
                    <a:lnTo>
                      <a:pt x="690" y="216"/>
                    </a:lnTo>
                    <a:lnTo>
                      <a:pt x="688" y="214"/>
                    </a:lnTo>
                    <a:lnTo>
                      <a:pt x="694" y="214"/>
                    </a:lnTo>
                    <a:lnTo>
                      <a:pt x="692" y="214"/>
                    </a:lnTo>
                    <a:lnTo>
                      <a:pt x="692" y="212"/>
                    </a:lnTo>
                    <a:lnTo>
                      <a:pt x="694" y="208"/>
                    </a:lnTo>
                    <a:lnTo>
                      <a:pt x="700" y="210"/>
                    </a:lnTo>
                    <a:lnTo>
                      <a:pt x="704" y="208"/>
                    </a:lnTo>
                    <a:lnTo>
                      <a:pt x="706" y="206"/>
                    </a:lnTo>
                    <a:lnTo>
                      <a:pt x="706" y="198"/>
                    </a:lnTo>
                    <a:lnTo>
                      <a:pt x="702" y="190"/>
                    </a:lnTo>
                    <a:lnTo>
                      <a:pt x="702" y="188"/>
                    </a:lnTo>
                    <a:lnTo>
                      <a:pt x="706" y="192"/>
                    </a:lnTo>
                    <a:lnTo>
                      <a:pt x="708" y="196"/>
                    </a:lnTo>
                    <a:lnTo>
                      <a:pt x="714" y="196"/>
                    </a:lnTo>
                    <a:lnTo>
                      <a:pt x="716" y="194"/>
                    </a:lnTo>
                    <a:lnTo>
                      <a:pt x="718" y="188"/>
                    </a:lnTo>
                    <a:lnTo>
                      <a:pt x="718" y="168"/>
                    </a:lnTo>
                    <a:lnTo>
                      <a:pt x="718" y="172"/>
                    </a:lnTo>
                    <a:lnTo>
                      <a:pt x="718" y="174"/>
                    </a:lnTo>
                    <a:lnTo>
                      <a:pt x="720" y="174"/>
                    </a:lnTo>
                    <a:lnTo>
                      <a:pt x="720" y="178"/>
                    </a:lnTo>
                    <a:lnTo>
                      <a:pt x="722" y="182"/>
                    </a:lnTo>
                    <a:lnTo>
                      <a:pt x="726" y="176"/>
                    </a:lnTo>
                    <a:lnTo>
                      <a:pt x="732" y="172"/>
                    </a:lnTo>
                    <a:lnTo>
                      <a:pt x="734" y="172"/>
                    </a:lnTo>
                    <a:lnTo>
                      <a:pt x="740" y="164"/>
                    </a:lnTo>
                    <a:lnTo>
                      <a:pt x="744" y="158"/>
                    </a:lnTo>
                    <a:lnTo>
                      <a:pt x="742" y="150"/>
                    </a:lnTo>
                    <a:lnTo>
                      <a:pt x="744" y="148"/>
                    </a:lnTo>
                    <a:lnTo>
                      <a:pt x="746" y="146"/>
                    </a:lnTo>
                    <a:lnTo>
                      <a:pt x="756" y="146"/>
                    </a:lnTo>
                    <a:lnTo>
                      <a:pt x="766" y="146"/>
                    </a:lnTo>
                    <a:lnTo>
                      <a:pt x="770" y="142"/>
                    </a:lnTo>
                    <a:lnTo>
                      <a:pt x="752" y="142"/>
                    </a:lnTo>
                    <a:lnTo>
                      <a:pt x="760" y="140"/>
                    </a:lnTo>
                    <a:lnTo>
                      <a:pt x="770" y="140"/>
                    </a:lnTo>
                    <a:lnTo>
                      <a:pt x="776" y="138"/>
                    </a:lnTo>
                    <a:lnTo>
                      <a:pt x="786" y="134"/>
                    </a:lnTo>
                    <a:lnTo>
                      <a:pt x="790" y="132"/>
                    </a:lnTo>
                    <a:lnTo>
                      <a:pt x="792" y="130"/>
                    </a:lnTo>
                    <a:lnTo>
                      <a:pt x="802" y="132"/>
                    </a:lnTo>
                    <a:lnTo>
                      <a:pt x="808" y="130"/>
                    </a:lnTo>
                    <a:lnTo>
                      <a:pt x="812" y="128"/>
                    </a:lnTo>
                    <a:lnTo>
                      <a:pt x="810" y="124"/>
                    </a:lnTo>
                    <a:lnTo>
                      <a:pt x="808" y="126"/>
                    </a:lnTo>
                    <a:lnTo>
                      <a:pt x="806" y="128"/>
                    </a:lnTo>
                    <a:lnTo>
                      <a:pt x="800" y="128"/>
                    </a:lnTo>
                    <a:lnTo>
                      <a:pt x="802" y="126"/>
                    </a:lnTo>
                    <a:lnTo>
                      <a:pt x="802" y="122"/>
                    </a:lnTo>
                    <a:lnTo>
                      <a:pt x="800" y="118"/>
                    </a:lnTo>
                    <a:lnTo>
                      <a:pt x="802" y="112"/>
                    </a:lnTo>
                    <a:lnTo>
                      <a:pt x="804" y="108"/>
                    </a:lnTo>
                    <a:lnTo>
                      <a:pt x="806" y="104"/>
                    </a:lnTo>
                    <a:lnTo>
                      <a:pt x="808" y="98"/>
                    </a:lnTo>
                    <a:lnTo>
                      <a:pt x="814" y="94"/>
                    </a:lnTo>
                    <a:lnTo>
                      <a:pt x="822" y="90"/>
                    </a:lnTo>
                    <a:lnTo>
                      <a:pt x="838" y="84"/>
                    </a:lnTo>
                    <a:lnTo>
                      <a:pt x="854" y="80"/>
                    </a:lnTo>
                    <a:lnTo>
                      <a:pt x="870" y="74"/>
                    </a:lnTo>
                    <a:lnTo>
                      <a:pt x="864" y="54"/>
                    </a:lnTo>
                    <a:lnTo>
                      <a:pt x="864" y="50"/>
                    </a:lnTo>
                    <a:lnTo>
                      <a:pt x="866" y="46"/>
                    </a:lnTo>
                    <a:lnTo>
                      <a:pt x="872" y="38"/>
                    </a:lnTo>
                    <a:lnTo>
                      <a:pt x="852" y="32"/>
                    </a:lnTo>
                    <a:lnTo>
                      <a:pt x="846" y="34"/>
                    </a:lnTo>
                    <a:lnTo>
                      <a:pt x="840" y="38"/>
                    </a:lnTo>
                    <a:lnTo>
                      <a:pt x="830" y="52"/>
                    </a:lnTo>
                    <a:lnTo>
                      <a:pt x="824" y="58"/>
                    </a:lnTo>
                    <a:lnTo>
                      <a:pt x="820" y="66"/>
                    </a:lnTo>
                    <a:lnTo>
                      <a:pt x="814" y="70"/>
                    </a:lnTo>
                    <a:lnTo>
                      <a:pt x="804" y="72"/>
                    </a:lnTo>
                    <a:lnTo>
                      <a:pt x="798" y="74"/>
                    </a:lnTo>
                    <a:lnTo>
                      <a:pt x="766" y="74"/>
                    </a:lnTo>
                    <a:lnTo>
                      <a:pt x="758" y="78"/>
                    </a:lnTo>
                    <a:lnTo>
                      <a:pt x="750" y="80"/>
                    </a:lnTo>
                    <a:lnTo>
                      <a:pt x="738" y="90"/>
                    </a:lnTo>
                    <a:lnTo>
                      <a:pt x="724" y="100"/>
                    </a:lnTo>
                    <a:lnTo>
                      <a:pt x="718" y="102"/>
                    </a:lnTo>
                    <a:lnTo>
                      <a:pt x="712" y="104"/>
                    </a:lnTo>
                    <a:lnTo>
                      <a:pt x="706" y="102"/>
                    </a:lnTo>
                    <a:lnTo>
                      <a:pt x="700" y="100"/>
                    </a:lnTo>
                    <a:lnTo>
                      <a:pt x="694" y="100"/>
                    </a:lnTo>
                    <a:lnTo>
                      <a:pt x="692" y="102"/>
                    </a:lnTo>
                    <a:lnTo>
                      <a:pt x="688" y="106"/>
                    </a:lnTo>
                    <a:lnTo>
                      <a:pt x="686" y="110"/>
                    </a:lnTo>
                    <a:lnTo>
                      <a:pt x="684" y="116"/>
                    </a:lnTo>
                    <a:lnTo>
                      <a:pt x="672" y="122"/>
                    </a:lnTo>
                    <a:lnTo>
                      <a:pt x="658" y="128"/>
                    </a:lnTo>
                    <a:lnTo>
                      <a:pt x="642" y="134"/>
                    </a:lnTo>
                    <a:lnTo>
                      <a:pt x="632" y="136"/>
                    </a:lnTo>
                    <a:lnTo>
                      <a:pt x="622" y="134"/>
                    </a:lnTo>
                    <a:lnTo>
                      <a:pt x="618" y="134"/>
                    </a:lnTo>
                    <a:lnTo>
                      <a:pt x="618" y="132"/>
                    </a:lnTo>
                    <a:lnTo>
                      <a:pt x="618" y="126"/>
                    </a:lnTo>
                    <a:lnTo>
                      <a:pt x="622" y="122"/>
                    </a:lnTo>
                    <a:lnTo>
                      <a:pt x="630" y="118"/>
                    </a:lnTo>
                    <a:lnTo>
                      <a:pt x="636" y="112"/>
                    </a:lnTo>
                    <a:lnTo>
                      <a:pt x="640" y="108"/>
                    </a:lnTo>
                    <a:lnTo>
                      <a:pt x="640" y="106"/>
                    </a:lnTo>
                    <a:lnTo>
                      <a:pt x="638" y="104"/>
                    </a:lnTo>
                    <a:lnTo>
                      <a:pt x="636" y="102"/>
                    </a:lnTo>
                    <a:lnTo>
                      <a:pt x="638" y="96"/>
                    </a:lnTo>
                    <a:lnTo>
                      <a:pt x="636" y="94"/>
                    </a:lnTo>
                    <a:lnTo>
                      <a:pt x="634" y="88"/>
                    </a:lnTo>
                    <a:lnTo>
                      <a:pt x="632" y="92"/>
                    </a:lnTo>
                    <a:lnTo>
                      <a:pt x="630" y="96"/>
                    </a:lnTo>
                    <a:lnTo>
                      <a:pt x="622" y="96"/>
                    </a:lnTo>
                    <a:lnTo>
                      <a:pt x="626" y="90"/>
                    </a:lnTo>
                    <a:lnTo>
                      <a:pt x="632" y="86"/>
                    </a:lnTo>
                    <a:lnTo>
                      <a:pt x="634" y="80"/>
                    </a:lnTo>
                    <a:lnTo>
                      <a:pt x="636" y="72"/>
                    </a:lnTo>
                    <a:lnTo>
                      <a:pt x="636" y="68"/>
                    </a:lnTo>
                    <a:lnTo>
                      <a:pt x="632" y="66"/>
                    </a:lnTo>
                    <a:lnTo>
                      <a:pt x="630" y="64"/>
                    </a:lnTo>
                    <a:lnTo>
                      <a:pt x="622" y="64"/>
                    </a:lnTo>
                    <a:lnTo>
                      <a:pt x="618" y="64"/>
                    </a:lnTo>
                    <a:lnTo>
                      <a:pt x="610" y="72"/>
                    </a:lnTo>
                    <a:lnTo>
                      <a:pt x="602" y="78"/>
                    </a:lnTo>
                    <a:lnTo>
                      <a:pt x="592" y="82"/>
                    </a:lnTo>
                    <a:lnTo>
                      <a:pt x="584" y="92"/>
                    </a:lnTo>
                    <a:lnTo>
                      <a:pt x="582" y="96"/>
                    </a:lnTo>
                    <a:lnTo>
                      <a:pt x="580" y="104"/>
                    </a:lnTo>
                    <a:lnTo>
                      <a:pt x="578" y="116"/>
                    </a:lnTo>
                    <a:lnTo>
                      <a:pt x="576" y="122"/>
                    </a:lnTo>
                    <a:lnTo>
                      <a:pt x="572" y="128"/>
                    </a:lnTo>
                    <a:lnTo>
                      <a:pt x="566" y="132"/>
                    </a:lnTo>
                    <a:lnTo>
                      <a:pt x="558" y="134"/>
                    </a:lnTo>
                    <a:lnTo>
                      <a:pt x="554" y="132"/>
                    </a:lnTo>
                    <a:lnTo>
                      <a:pt x="552" y="130"/>
                    </a:lnTo>
                    <a:lnTo>
                      <a:pt x="550" y="128"/>
                    </a:lnTo>
                    <a:lnTo>
                      <a:pt x="552" y="122"/>
                    </a:lnTo>
                    <a:lnTo>
                      <a:pt x="554" y="114"/>
                    </a:lnTo>
                    <a:lnTo>
                      <a:pt x="560" y="102"/>
                    </a:lnTo>
                    <a:lnTo>
                      <a:pt x="568" y="90"/>
                    </a:lnTo>
                    <a:lnTo>
                      <a:pt x="576" y="80"/>
                    </a:lnTo>
                    <a:lnTo>
                      <a:pt x="576" y="78"/>
                    </a:lnTo>
                    <a:lnTo>
                      <a:pt x="578" y="74"/>
                    </a:lnTo>
                    <a:lnTo>
                      <a:pt x="584" y="66"/>
                    </a:lnTo>
                    <a:lnTo>
                      <a:pt x="594" y="60"/>
                    </a:lnTo>
                    <a:lnTo>
                      <a:pt x="602" y="58"/>
                    </a:lnTo>
                    <a:lnTo>
                      <a:pt x="620" y="58"/>
                    </a:lnTo>
                    <a:lnTo>
                      <a:pt x="624" y="56"/>
                    </a:lnTo>
                    <a:lnTo>
                      <a:pt x="628" y="56"/>
                    </a:lnTo>
                    <a:lnTo>
                      <a:pt x="634" y="52"/>
                    </a:lnTo>
                    <a:lnTo>
                      <a:pt x="626" y="50"/>
                    </a:lnTo>
                    <a:lnTo>
                      <a:pt x="618" y="50"/>
                    </a:lnTo>
                    <a:lnTo>
                      <a:pt x="612" y="50"/>
                    </a:lnTo>
                    <a:lnTo>
                      <a:pt x="606" y="48"/>
                    </a:lnTo>
                    <a:lnTo>
                      <a:pt x="596" y="46"/>
                    </a:lnTo>
                    <a:lnTo>
                      <a:pt x="592" y="44"/>
                    </a:lnTo>
                    <a:lnTo>
                      <a:pt x="590" y="40"/>
                    </a:lnTo>
                    <a:lnTo>
                      <a:pt x="590" y="36"/>
                    </a:lnTo>
                    <a:lnTo>
                      <a:pt x="584" y="36"/>
                    </a:lnTo>
                    <a:lnTo>
                      <a:pt x="582" y="36"/>
                    </a:lnTo>
                    <a:lnTo>
                      <a:pt x="580" y="34"/>
                    </a:lnTo>
                    <a:lnTo>
                      <a:pt x="586" y="30"/>
                    </a:lnTo>
                    <a:lnTo>
                      <a:pt x="564" y="38"/>
                    </a:lnTo>
                    <a:lnTo>
                      <a:pt x="550" y="40"/>
                    </a:lnTo>
                    <a:lnTo>
                      <a:pt x="540" y="42"/>
                    </a:lnTo>
                    <a:lnTo>
                      <a:pt x="536" y="42"/>
                    </a:lnTo>
                    <a:lnTo>
                      <a:pt x="532" y="42"/>
                    </a:lnTo>
                    <a:lnTo>
                      <a:pt x="528" y="40"/>
                    </a:lnTo>
                    <a:lnTo>
                      <a:pt x="536" y="34"/>
                    </a:lnTo>
                    <a:lnTo>
                      <a:pt x="544" y="30"/>
                    </a:lnTo>
                    <a:lnTo>
                      <a:pt x="552" y="26"/>
                    </a:lnTo>
                    <a:lnTo>
                      <a:pt x="562" y="22"/>
                    </a:lnTo>
                    <a:lnTo>
                      <a:pt x="550" y="20"/>
                    </a:lnTo>
                    <a:lnTo>
                      <a:pt x="540" y="16"/>
                    </a:lnTo>
                    <a:lnTo>
                      <a:pt x="540" y="18"/>
                    </a:lnTo>
                    <a:lnTo>
                      <a:pt x="534" y="16"/>
                    </a:lnTo>
                    <a:lnTo>
                      <a:pt x="528" y="14"/>
                    </a:lnTo>
                    <a:lnTo>
                      <a:pt x="522" y="14"/>
                    </a:lnTo>
                    <a:lnTo>
                      <a:pt x="516" y="12"/>
                    </a:lnTo>
                    <a:lnTo>
                      <a:pt x="510" y="10"/>
                    </a:lnTo>
                    <a:lnTo>
                      <a:pt x="506" y="6"/>
                    </a:lnTo>
                    <a:lnTo>
                      <a:pt x="506" y="0"/>
                    </a:lnTo>
                    <a:lnTo>
                      <a:pt x="112" y="0"/>
                    </a:lnTo>
                    <a:lnTo>
                      <a:pt x="110" y="6"/>
                    </a:lnTo>
                    <a:lnTo>
                      <a:pt x="106" y="14"/>
                    </a:lnTo>
                    <a:lnTo>
                      <a:pt x="104" y="22"/>
                    </a:lnTo>
                    <a:lnTo>
                      <a:pt x="100" y="24"/>
                    </a:lnTo>
                    <a:lnTo>
                      <a:pt x="96" y="26"/>
                    </a:lnTo>
                    <a:lnTo>
                      <a:pt x="94" y="22"/>
                    </a:lnTo>
                    <a:lnTo>
                      <a:pt x="92" y="20"/>
                    </a:lnTo>
                    <a:lnTo>
                      <a:pt x="82" y="16"/>
                    </a:lnTo>
                    <a:lnTo>
                      <a:pt x="78" y="26"/>
                    </a:lnTo>
                    <a:lnTo>
                      <a:pt x="64" y="52"/>
                    </a:lnTo>
                    <a:lnTo>
                      <a:pt x="48" y="80"/>
                    </a:lnTo>
                    <a:lnTo>
                      <a:pt x="40" y="90"/>
                    </a:lnTo>
                    <a:lnTo>
                      <a:pt x="32" y="98"/>
                    </a:lnTo>
                    <a:lnTo>
                      <a:pt x="26" y="106"/>
                    </a:lnTo>
                    <a:lnTo>
                      <a:pt x="20" y="114"/>
                    </a:lnTo>
                    <a:lnTo>
                      <a:pt x="14" y="126"/>
                    </a:lnTo>
                    <a:lnTo>
                      <a:pt x="12" y="136"/>
                    </a:lnTo>
                    <a:lnTo>
                      <a:pt x="8" y="146"/>
                    </a:lnTo>
                    <a:lnTo>
                      <a:pt x="2" y="158"/>
                    </a:lnTo>
                    <a:lnTo>
                      <a:pt x="2" y="162"/>
                    </a:lnTo>
                    <a:lnTo>
                      <a:pt x="2" y="166"/>
                    </a:lnTo>
                    <a:lnTo>
                      <a:pt x="2" y="170"/>
                    </a:lnTo>
                    <a:lnTo>
                      <a:pt x="0" y="172"/>
                    </a:lnTo>
                    <a:lnTo>
                      <a:pt x="0" y="174"/>
                    </a:lnTo>
                    <a:lnTo>
                      <a:pt x="0" y="178"/>
                    </a:lnTo>
                    <a:lnTo>
                      <a:pt x="2" y="190"/>
                    </a:lnTo>
                    <a:lnTo>
                      <a:pt x="4" y="198"/>
                    </a:lnTo>
                    <a:lnTo>
                      <a:pt x="6" y="196"/>
                    </a:lnTo>
                    <a:lnTo>
                      <a:pt x="10" y="194"/>
                    </a:lnTo>
                    <a:lnTo>
                      <a:pt x="18" y="196"/>
                    </a:lnTo>
                    <a:lnTo>
                      <a:pt x="10" y="196"/>
                    </a:lnTo>
                    <a:lnTo>
                      <a:pt x="8" y="198"/>
                    </a:lnTo>
                    <a:lnTo>
                      <a:pt x="6" y="200"/>
                    </a:lnTo>
                    <a:lnTo>
                      <a:pt x="8" y="204"/>
                    </a:lnTo>
                    <a:lnTo>
                      <a:pt x="4" y="202"/>
                    </a:lnTo>
                    <a:lnTo>
                      <a:pt x="2" y="206"/>
                    </a:lnTo>
                    <a:lnTo>
                      <a:pt x="4" y="214"/>
                    </a:lnTo>
                    <a:lnTo>
                      <a:pt x="4" y="216"/>
                    </a:lnTo>
                    <a:lnTo>
                      <a:pt x="6" y="216"/>
                    </a:lnTo>
                    <a:lnTo>
                      <a:pt x="6" y="220"/>
                    </a:lnTo>
                    <a:lnTo>
                      <a:pt x="6" y="222"/>
                    </a:lnTo>
                    <a:lnTo>
                      <a:pt x="4" y="226"/>
                    </a:lnTo>
                    <a:close/>
                  </a:path>
                </a:pathLst>
              </a:custGeom>
              <a:solidFill>
                <a:srgbClr val="BFBFBF"/>
              </a:solidFill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97" name="Freeform 50">
                <a:extLst>
                  <a:ext uri="{FF2B5EF4-FFF2-40B4-BE49-F238E27FC236}">
                    <a16:creationId xmlns:a16="http://schemas.microsoft.com/office/drawing/2014/main" id="{77784DE6-ACAC-F04E-997C-22F466A191D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6524" y="3928620"/>
                <a:ext cx="601271" cy="395992"/>
              </a:xfrm>
              <a:custGeom>
                <a:avLst/>
                <a:gdLst/>
                <a:ahLst/>
                <a:cxnLst>
                  <a:cxn ang="0">
                    <a:pos x="410" y="250"/>
                  </a:cxn>
                  <a:cxn ang="0">
                    <a:pos x="428" y="210"/>
                  </a:cxn>
                  <a:cxn ang="0">
                    <a:pos x="410" y="202"/>
                  </a:cxn>
                  <a:cxn ang="0">
                    <a:pos x="368" y="216"/>
                  </a:cxn>
                  <a:cxn ang="0">
                    <a:pos x="346" y="254"/>
                  </a:cxn>
                  <a:cxn ang="0">
                    <a:pos x="298" y="264"/>
                  </a:cxn>
                  <a:cxn ang="0">
                    <a:pos x="266" y="238"/>
                  </a:cxn>
                  <a:cxn ang="0">
                    <a:pos x="256" y="194"/>
                  </a:cxn>
                  <a:cxn ang="0">
                    <a:pos x="276" y="128"/>
                  </a:cxn>
                  <a:cxn ang="0">
                    <a:pos x="242" y="110"/>
                  </a:cxn>
                  <a:cxn ang="0">
                    <a:pos x="230" y="60"/>
                  </a:cxn>
                  <a:cxn ang="0">
                    <a:pos x="208" y="56"/>
                  </a:cxn>
                  <a:cxn ang="0">
                    <a:pos x="188" y="68"/>
                  </a:cxn>
                  <a:cxn ang="0">
                    <a:pos x="174" y="38"/>
                  </a:cxn>
                  <a:cxn ang="0">
                    <a:pos x="158" y="18"/>
                  </a:cxn>
                  <a:cxn ang="0">
                    <a:pos x="128" y="28"/>
                  </a:cxn>
                  <a:cxn ang="0">
                    <a:pos x="20" y="0"/>
                  </a:cxn>
                  <a:cxn ang="0">
                    <a:pos x="2" y="14"/>
                  </a:cxn>
                  <a:cxn ang="0">
                    <a:pos x="4" y="48"/>
                  </a:cxn>
                  <a:cxn ang="0">
                    <a:pos x="20" y="70"/>
                  </a:cxn>
                  <a:cxn ang="0">
                    <a:pos x="14" y="84"/>
                  </a:cxn>
                  <a:cxn ang="0">
                    <a:pos x="12" y="102"/>
                  </a:cxn>
                  <a:cxn ang="0">
                    <a:pos x="34" y="118"/>
                  </a:cxn>
                  <a:cxn ang="0">
                    <a:pos x="40" y="134"/>
                  </a:cxn>
                  <a:cxn ang="0">
                    <a:pos x="38" y="148"/>
                  </a:cxn>
                  <a:cxn ang="0">
                    <a:pos x="54" y="164"/>
                  </a:cxn>
                  <a:cxn ang="0">
                    <a:pos x="74" y="176"/>
                  </a:cxn>
                  <a:cxn ang="0">
                    <a:pos x="66" y="152"/>
                  </a:cxn>
                  <a:cxn ang="0">
                    <a:pos x="56" y="128"/>
                  </a:cxn>
                  <a:cxn ang="0">
                    <a:pos x="46" y="104"/>
                  </a:cxn>
                  <a:cxn ang="0">
                    <a:pos x="36" y="62"/>
                  </a:cxn>
                  <a:cxn ang="0">
                    <a:pos x="30" y="56"/>
                  </a:cxn>
                  <a:cxn ang="0">
                    <a:pos x="30" y="24"/>
                  </a:cxn>
                  <a:cxn ang="0">
                    <a:pos x="42" y="24"/>
                  </a:cxn>
                  <a:cxn ang="0">
                    <a:pos x="54" y="56"/>
                  </a:cxn>
                  <a:cxn ang="0">
                    <a:pos x="50" y="72"/>
                  </a:cxn>
                  <a:cxn ang="0">
                    <a:pos x="62" y="84"/>
                  </a:cxn>
                  <a:cxn ang="0">
                    <a:pos x="76" y="106"/>
                  </a:cxn>
                  <a:cxn ang="0">
                    <a:pos x="88" y="116"/>
                  </a:cxn>
                  <a:cxn ang="0">
                    <a:pos x="92" y="140"/>
                  </a:cxn>
                  <a:cxn ang="0">
                    <a:pos x="122" y="178"/>
                  </a:cxn>
                  <a:cxn ang="0">
                    <a:pos x="132" y="210"/>
                  </a:cxn>
                  <a:cxn ang="0">
                    <a:pos x="128" y="226"/>
                  </a:cxn>
                  <a:cxn ang="0">
                    <a:pos x="130" y="244"/>
                  </a:cxn>
                  <a:cxn ang="0">
                    <a:pos x="154" y="266"/>
                  </a:cxn>
                  <a:cxn ang="0">
                    <a:pos x="178" y="274"/>
                  </a:cxn>
                  <a:cxn ang="0">
                    <a:pos x="218" y="300"/>
                  </a:cxn>
                  <a:cxn ang="0">
                    <a:pos x="260" y="314"/>
                  </a:cxn>
                  <a:cxn ang="0">
                    <a:pos x="286" y="302"/>
                  </a:cxn>
                  <a:cxn ang="0">
                    <a:pos x="314" y="320"/>
                  </a:cxn>
                  <a:cxn ang="0">
                    <a:pos x="330" y="318"/>
                  </a:cxn>
                  <a:cxn ang="0">
                    <a:pos x="352" y="302"/>
                  </a:cxn>
                  <a:cxn ang="0">
                    <a:pos x="348" y="284"/>
                  </a:cxn>
                  <a:cxn ang="0">
                    <a:pos x="384" y="278"/>
                  </a:cxn>
                  <a:cxn ang="0">
                    <a:pos x="392" y="268"/>
                  </a:cxn>
                  <a:cxn ang="0">
                    <a:pos x="400" y="274"/>
                  </a:cxn>
                </a:cxnLst>
                <a:rect l="0" t="0" r="r" b="b"/>
                <a:pathLst>
                  <a:path w="428" h="336">
                    <a:moveTo>
                      <a:pt x="400" y="274"/>
                    </a:moveTo>
                    <a:lnTo>
                      <a:pt x="402" y="270"/>
                    </a:lnTo>
                    <a:lnTo>
                      <a:pt x="408" y="260"/>
                    </a:lnTo>
                    <a:lnTo>
                      <a:pt x="410" y="250"/>
                    </a:lnTo>
                    <a:lnTo>
                      <a:pt x="416" y="234"/>
                    </a:lnTo>
                    <a:lnTo>
                      <a:pt x="418" y="228"/>
                    </a:lnTo>
                    <a:lnTo>
                      <a:pt x="422" y="222"/>
                    </a:lnTo>
                    <a:lnTo>
                      <a:pt x="428" y="210"/>
                    </a:lnTo>
                    <a:lnTo>
                      <a:pt x="426" y="206"/>
                    </a:lnTo>
                    <a:lnTo>
                      <a:pt x="426" y="202"/>
                    </a:lnTo>
                    <a:lnTo>
                      <a:pt x="422" y="202"/>
                    </a:lnTo>
                    <a:lnTo>
                      <a:pt x="410" y="202"/>
                    </a:lnTo>
                    <a:lnTo>
                      <a:pt x="394" y="204"/>
                    </a:lnTo>
                    <a:lnTo>
                      <a:pt x="378" y="208"/>
                    </a:lnTo>
                    <a:lnTo>
                      <a:pt x="372" y="212"/>
                    </a:lnTo>
                    <a:lnTo>
                      <a:pt x="368" y="216"/>
                    </a:lnTo>
                    <a:lnTo>
                      <a:pt x="364" y="224"/>
                    </a:lnTo>
                    <a:lnTo>
                      <a:pt x="358" y="234"/>
                    </a:lnTo>
                    <a:lnTo>
                      <a:pt x="352" y="246"/>
                    </a:lnTo>
                    <a:lnTo>
                      <a:pt x="346" y="254"/>
                    </a:lnTo>
                    <a:lnTo>
                      <a:pt x="334" y="256"/>
                    </a:lnTo>
                    <a:lnTo>
                      <a:pt x="320" y="260"/>
                    </a:lnTo>
                    <a:lnTo>
                      <a:pt x="310" y="262"/>
                    </a:lnTo>
                    <a:lnTo>
                      <a:pt x="298" y="264"/>
                    </a:lnTo>
                    <a:lnTo>
                      <a:pt x="288" y="262"/>
                    </a:lnTo>
                    <a:lnTo>
                      <a:pt x="280" y="256"/>
                    </a:lnTo>
                    <a:lnTo>
                      <a:pt x="272" y="248"/>
                    </a:lnTo>
                    <a:lnTo>
                      <a:pt x="266" y="238"/>
                    </a:lnTo>
                    <a:lnTo>
                      <a:pt x="260" y="226"/>
                    </a:lnTo>
                    <a:lnTo>
                      <a:pt x="258" y="216"/>
                    </a:lnTo>
                    <a:lnTo>
                      <a:pt x="256" y="204"/>
                    </a:lnTo>
                    <a:lnTo>
                      <a:pt x="256" y="194"/>
                    </a:lnTo>
                    <a:lnTo>
                      <a:pt x="258" y="178"/>
                    </a:lnTo>
                    <a:lnTo>
                      <a:pt x="260" y="160"/>
                    </a:lnTo>
                    <a:lnTo>
                      <a:pt x="268" y="142"/>
                    </a:lnTo>
                    <a:lnTo>
                      <a:pt x="276" y="128"/>
                    </a:lnTo>
                    <a:lnTo>
                      <a:pt x="256" y="122"/>
                    </a:lnTo>
                    <a:lnTo>
                      <a:pt x="248" y="116"/>
                    </a:lnTo>
                    <a:lnTo>
                      <a:pt x="244" y="114"/>
                    </a:lnTo>
                    <a:lnTo>
                      <a:pt x="242" y="110"/>
                    </a:lnTo>
                    <a:lnTo>
                      <a:pt x="240" y="94"/>
                    </a:lnTo>
                    <a:lnTo>
                      <a:pt x="236" y="76"/>
                    </a:lnTo>
                    <a:lnTo>
                      <a:pt x="232" y="68"/>
                    </a:lnTo>
                    <a:lnTo>
                      <a:pt x="230" y="60"/>
                    </a:lnTo>
                    <a:lnTo>
                      <a:pt x="224" y="56"/>
                    </a:lnTo>
                    <a:lnTo>
                      <a:pt x="216" y="56"/>
                    </a:lnTo>
                    <a:lnTo>
                      <a:pt x="210" y="56"/>
                    </a:lnTo>
                    <a:lnTo>
                      <a:pt x="208" y="56"/>
                    </a:lnTo>
                    <a:lnTo>
                      <a:pt x="204" y="62"/>
                    </a:lnTo>
                    <a:lnTo>
                      <a:pt x="198" y="66"/>
                    </a:lnTo>
                    <a:lnTo>
                      <a:pt x="192" y="68"/>
                    </a:lnTo>
                    <a:lnTo>
                      <a:pt x="188" y="68"/>
                    </a:lnTo>
                    <a:lnTo>
                      <a:pt x="184" y="66"/>
                    </a:lnTo>
                    <a:lnTo>
                      <a:pt x="180" y="62"/>
                    </a:lnTo>
                    <a:lnTo>
                      <a:pt x="178" y="58"/>
                    </a:lnTo>
                    <a:lnTo>
                      <a:pt x="174" y="38"/>
                    </a:lnTo>
                    <a:lnTo>
                      <a:pt x="170" y="34"/>
                    </a:lnTo>
                    <a:lnTo>
                      <a:pt x="166" y="30"/>
                    </a:lnTo>
                    <a:lnTo>
                      <a:pt x="160" y="26"/>
                    </a:lnTo>
                    <a:lnTo>
                      <a:pt x="158" y="18"/>
                    </a:lnTo>
                    <a:lnTo>
                      <a:pt x="152" y="20"/>
                    </a:lnTo>
                    <a:lnTo>
                      <a:pt x="148" y="20"/>
                    </a:lnTo>
                    <a:lnTo>
                      <a:pt x="132" y="18"/>
                    </a:lnTo>
                    <a:lnTo>
                      <a:pt x="128" y="28"/>
                    </a:lnTo>
                    <a:lnTo>
                      <a:pt x="78" y="28"/>
                    </a:lnTo>
                    <a:lnTo>
                      <a:pt x="34" y="2"/>
                    </a:lnTo>
                    <a:lnTo>
                      <a:pt x="28" y="0"/>
                    </a:lnTo>
                    <a:lnTo>
                      <a:pt x="20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36"/>
                    </a:lnTo>
                    <a:lnTo>
                      <a:pt x="2" y="38"/>
                    </a:lnTo>
                    <a:lnTo>
                      <a:pt x="2" y="42"/>
                    </a:lnTo>
                    <a:lnTo>
                      <a:pt x="4" y="48"/>
                    </a:lnTo>
                    <a:lnTo>
                      <a:pt x="4" y="54"/>
                    </a:lnTo>
                    <a:lnTo>
                      <a:pt x="8" y="56"/>
                    </a:lnTo>
                    <a:lnTo>
                      <a:pt x="12" y="62"/>
                    </a:lnTo>
                    <a:lnTo>
                      <a:pt x="20" y="70"/>
                    </a:lnTo>
                    <a:lnTo>
                      <a:pt x="22" y="74"/>
                    </a:lnTo>
                    <a:lnTo>
                      <a:pt x="22" y="78"/>
                    </a:lnTo>
                    <a:lnTo>
                      <a:pt x="20" y="82"/>
                    </a:lnTo>
                    <a:lnTo>
                      <a:pt x="14" y="84"/>
                    </a:lnTo>
                    <a:lnTo>
                      <a:pt x="12" y="88"/>
                    </a:lnTo>
                    <a:lnTo>
                      <a:pt x="8" y="92"/>
                    </a:lnTo>
                    <a:lnTo>
                      <a:pt x="8" y="96"/>
                    </a:lnTo>
                    <a:lnTo>
                      <a:pt x="12" y="102"/>
                    </a:lnTo>
                    <a:lnTo>
                      <a:pt x="16" y="108"/>
                    </a:lnTo>
                    <a:lnTo>
                      <a:pt x="24" y="110"/>
                    </a:lnTo>
                    <a:lnTo>
                      <a:pt x="32" y="112"/>
                    </a:lnTo>
                    <a:lnTo>
                      <a:pt x="34" y="118"/>
                    </a:lnTo>
                    <a:lnTo>
                      <a:pt x="38" y="120"/>
                    </a:lnTo>
                    <a:lnTo>
                      <a:pt x="40" y="124"/>
                    </a:lnTo>
                    <a:lnTo>
                      <a:pt x="40" y="130"/>
                    </a:lnTo>
                    <a:lnTo>
                      <a:pt x="40" y="134"/>
                    </a:lnTo>
                    <a:lnTo>
                      <a:pt x="40" y="138"/>
                    </a:lnTo>
                    <a:lnTo>
                      <a:pt x="38" y="140"/>
                    </a:lnTo>
                    <a:lnTo>
                      <a:pt x="38" y="144"/>
                    </a:lnTo>
                    <a:lnTo>
                      <a:pt x="38" y="148"/>
                    </a:lnTo>
                    <a:lnTo>
                      <a:pt x="40" y="150"/>
                    </a:lnTo>
                    <a:lnTo>
                      <a:pt x="42" y="154"/>
                    </a:lnTo>
                    <a:lnTo>
                      <a:pt x="48" y="158"/>
                    </a:lnTo>
                    <a:lnTo>
                      <a:pt x="54" y="164"/>
                    </a:lnTo>
                    <a:lnTo>
                      <a:pt x="66" y="182"/>
                    </a:lnTo>
                    <a:lnTo>
                      <a:pt x="68" y="180"/>
                    </a:lnTo>
                    <a:lnTo>
                      <a:pt x="72" y="178"/>
                    </a:lnTo>
                    <a:lnTo>
                      <a:pt x="74" y="176"/>
                    </a:lnTo>
                    <a:lnTo>
                      <a:pt x="76" y="172"/>
                    </a:lnTo>
                    <a:lnTo>
                      <a:pt x="74" y="164"/>
                    </a:lnTo>
                    <a:lnTo>
                      <a:pt x="68" y="158"/>
                    </a:lnTo>
                    <a:lnTo>
                      <a:pt x="66" y="152"/>
                    </a:lnTo>
                    <a:lnTo>
                      <a:pt x="60" y="146"/>
                    </a:lnTo>
                    <a:lnTo>
                      <a:pt x="62" y="142"/>
                    </a:lnTo>
                    <a:lnTo>
                      <a:pt x="60" y="138"/>
                    </a:lnTo>
                    <a:lnTo>
                      <a:pt x="56" y="128"/>
                    </a:lnTo>
                    <a:lnTo>
                      <a:pt x="54" y="116"/>
                    </a:lnTo>
                    <a:lnTo>
                      <a:pt x="50" y="108"/>
                    </a:lnTo>
                    <a:lnTo>
                      <a:pt x="48" y="106"/>
                    </a:lnTo>
                    <a:lnTo>
                      <a:pt x="46" y="104"/>
                    </a:lnTo>
                    <a:lnTo>
                      <a:pt x="46" y="102"/>
                    </a:lnTo>
                    <a:lnTo>
                      <a:pt x="44" y="90"/>
                    </a:lnTo>
                    <a:lnTo>
                      <a:pt x="42" y="82"/>
                    </a:lnTo>
                    <a:lnTo>
                      <a:pt x="36" y="62"/>
                    </a:lnTo>
                    <a:lnTo>
                      <a:pt x="34" y="60"/>
                    </a:lnTo>
                    <a:lnTo>
                      <a:pt x="34" y="58"/>
                    </a:lnTo>
                    <a:lnTo>
                      <a:pt x="32" y="56"/>
                    </a:lnTo>
                    <a:lnTo>
                      <a:pt x="30" y="56"/>
                    </a:lnTo>
                    <a:lnTo>
                      <a:pt x="28" y="56"/>
                    </a:lnTo>
                    <a:lnTo>
                      <a:pt x="26" y="48"/>
                    </a:lnTo>
                    <a:lnTo>
                      <a:pt x="28" y="30"/>
                    </a:lnTo>
                    <a:lnTo>
                      <a:pt x="30" y="24"/>
                    </a:lnTo>
                    <a:lnTo>
                      <a:pt x="30" y="22"/>
                    </a:lnTo>
                    <a:lnTo>
                      <a:pt x="32" y="20"/>
                    </a:lnTo>
                    <a:lnTo>
                      <a:pt x="38" y="22"/>
                    </a:lnTo>
                    <a:lnTo>
                      <a:pt x="42" y="24"/>
                    </a:lnTo>
                    <a:lnTo>
                      <a:pt x="46" y="28"/>
                    </a:lnTo>
                    <a:lnTo>
                      <a:pt x="48" y="32"/>
                    </a:lnTo>
                    <a:lnTo>
                      <a:pt x="52" y="44"/>
                    </a:lnTo>
                    <a:lnTo>
                      <a:pt x="54" y="56"/>
                    </a:lnTo>
                    <a:lnTo>
                      <a:pt x="54" y="58"/>
                    </a:lnTo>
                    <a:lnTo>
                      <a:pt x="52" y="64"/>
                    </a:lnTo>
                    <a:lnTo>
                      <a:pt x="50" y="70"/>
                    </a:lnTo>
                    <a:lnTo>
                      <a:pt x="50" y="72"/>
                    </a:lnTo>
                    <a:lnTo>
                      <a:pt x="52" y="74"/>
                    </a:lnTo>
                    <a:lnTo>
                      <a:pt x="58" y="74"/>
                    </a:lnTo>
                    <a:lnTo>
                      <a:pt x="58" y="80"/>
                    </a:lnTo>
                    <a:lnTo>
                      <a:pt x="62" y="84"/>
                    </a:lnTo>
                    <a:lnTo>
                      <a:pt x="66" y="88"/>
                    </a:lnTo>
                    <a:lnTo>
                      <a:pt x="68" y="88"/>
                    </a:lnTo>
                    <a:lnTo>
                      <a:pt x="72" y="100"/>
                    </a:lnTo>
                    <a:lnTo>
                      <a:pt x="76" y="106"/>
                    </a:lnTo>
                    <a:lnTo>
                      <a:pt x="80" y="110"/>
                    </a:lnTo>
                    <a:lnTo>
                      <a:pt x="84" y="112"/>
                    </a:lnTo>
                    <a:lnTo>
                      <a:pt x="86" y="114"/>
                    </a:lnTo>
                    <a:lnTo>
                      <a:pt x="88" y="116"/>
                    </a:lnTo>
                    <a:lnTo>
                      <a:pt x="86" y="120"/>
                    </a:lnTo>
                    <a:lnTo>
                      <a:pt x="84" y="126"/>
                    </a:lnTo>
                    <a:lnTo>
                      <a:pt x="86" y="132"/>
                    </a:lnTo>
                    <a:lnTo>
                      <a:pt x="92" y="140"/>
                    </a:lnTo>
                    <a:lnTo>
                      <a:pt x="104" y="154"/>
                    </a:lnTo>
                    <a:lnTo>
                      <a:pt x="112" y="162"/>
                    </a:lnTo>
                    <a:lnTo>
                      <a:pt x="118" y="168"/>
                    </a:lnTo>
                    <a:lnTo>
                      <a:pt x="122" y="178"/>
                    </a:lnTo>
                    <a:lnTo>
                      <a:pt x="130" y="188"/>
                    </a:lnTo>
                    <a:lnTo>
                      <a:pt x="130" y="202"/>
                    </a:lnTo>
                    <a:lnTo>
                      <a:pt x="132" y="206"/>
                    </a:lnTo>
                    <a:lnTo>
                      <a:pt x="132" y="210"/>
                    </a:lnTo>
                    <a:lnTo>
                      <a:pt x="132" y="216"/>
                    </a:lnTo>
                    <a:lnTo>
                      <a:pt x="130" y="220"/>
                    </a:lnTo>
                    <a:lnTo>
                      <a:pt x="128" y="220"/>
                    </a:lnTo>
                    <a:lnTo>
                      <a:pt x="128" y="226"/>
                    </a:lnTo>
                    <a:lnTo>
                      <a:pt x="124" y="226"/>
                    </a:lnTo>
                    <a:lnTo>
                      <a:pt x="124" y="232"/>
                    </a:lnTo>
                    <a:lnTo>
                      <a:pt x="126" y="238"/>
                    </a:lnTo>
                    <a:lnTo>
                      <a:pt x="130" y="244"/>
                    </a:lnTo>
                    <a:lnTo>
                      <a:pt x="138" y="250"/>
                    </a:lnTo>
                    <a:lnTo>
                      <a:pt x="148" y="256"/>
                    </a:lnTo>
                    <a:lnTo>
                      <a:pt x="150" y="262"/>
                    </a:lnTo>
                    <a:lnTo>
                      <a:pt x="154" y="266"/>
                    </a:lnTo>
                    <a:lnTo>
                      <a:pt x="158" y="270"/>
                    </a:lnTo>
                    <a:lnTo>
                      <a:pt x="166" y="270"/>
                    </a:lnTo>
                    <a:lnTo>
                      <a:pt x="174" y="272"/>
                    </a:lnTo>
                    <a:lnTo>
                      <a:pt x="178" y="274"/>
                    </a:lnTo>
                    <a:lnTo>
                      <a:pt x="190" y="284"/>
                    </a:lnTo>
                    <a:lnTo>
                      <a:pt x="198" y="290"/>
                    </a:lnTo>
                    <a:lnTo>
                      <a:pt x="204" y="294"/>
                    </a:lnTo>
                    <a:lnTo>
                      <a:pt x="218" y="300"/>
                    </a:lnTo>
                    <a:lnTo>
                      <a:pt x="232" y="306"/>
                    </a:lnTo>
                    <a:lnTo>
                      <a:pt x="246" y="312"/>
                    </a:lnTo>
                    <a:lnTo>
                      <a:pt x="254" y="314"/>
                    </a:lnTo>
                    <a:lnTo>
                      <a:pt x="260" y="314"/>
                    </a:lnTo>
                    <a:lnTo>
                      <a:pt x="266" y="314"/>
                    </a:lnTo>
                    <a:lnTo>
                      <a:pt x="274" y="308"/>
                    </a:lnTo>
                    <a:lnTo>
                      <a:pt x="280" y="304"/>
                    </a:lnTo>
                    <a:lnTo>
                      <a:pt x="286" y="302"/>
                    </a:lnTo>
                    <a:lnTo>
                      <a:pt x="290" y="304"/>
                    </a:lnTo>
                    <a:lnTo>
                      <a:pt x="296" y="306"/>
                    </a:lnTo>
                    <a:lnTo>
                      <a:pt x="306" y="312"/>
                    </a:lnTo>
                    <a:lnTo>
                      <a:pt x="314" y="320"/>
                    </a:lnTo>
                    <a:lnTo>
                      <a:pt x="318" y="328"/>
                    </a:lnTo>
                    <a:lnTo>
                      <a:pt x="324" y="336"/>
                    </a:lnTo>
                    <a:lnTo>
                      <a:pt x="328" y="324"/>
                    </a:lnTo>
                    <a:lnTo>
                      <a:pt x="330" y="318"/>
                    </a:lnTo>
                    <a:lnTo>
                      <a:pt x="334" y="312"/>
                    </a:lnTo>
                    <a:lnTo>
                      <a:pt x="354" y="312"/>
                    </a:lnTo>
                    <a:lnTo>
                      <a:pt x="354" y="306"/>
                    </a:lnTo>
                    <a:lnTo>
                      <a:pt x="352" y="302"/>
                    </a:lnTo>
                    <a:lnTo>
                      <a:pt x="348" y="300"/>
                    </a:lnTo>
                    <a:lnTo>
                      <a:pt x="346" y="296"/>
                    </a:lnTo>
                    <a:lnTo>
                      <a:pt x="344" y="292"/>
                    </a:lnTo>
                    <a:lnTo>
                      <a:pt x="348" y="284"/>
                    </a:lnTo>
                    <a:lnTo>
                      <a:pt x="352" y="280"/>
                    </a:lnTo>
                    <a:lnTo>
                      <a:pt x="356" y="278"/>
                    </a:lnTo>
                    <a:lnTo>
                      <a:pt x="380" y="278"/>
                    </a:lnTo>
                    <a:lnTo>
                      <a:pt x="384" y="278"/>
                    </a:lnTo>
                    <a:lnTo>
                      <a:pt x="386" y="276"/>
                    </a:lnTo>
                    <a:lnTo>
                      <a:pt x="388" y="274"/>
                    </a:lnTo>
                    <a:lnTo>
                      <a:pt x="390" y="270"/>
                    </a:lnTo>
                    <a:lnTo>
                      <a:pt x="392" y="268"/>
                    </a:lnTo>
                    <a:lnTo>
                      <a:pt x="396" y="268"/>
                    </a:lnTo>
                    <a:lnTo>
                      <a:pt x="398" y="270"/>
                    </a:lnTo>
                    <a:lnTo>
                      <a:pt x="398" y="274"/>
                    </a:lnTo>
                    <a:lnTo>
                      <a:pt x="400" y="274"/>
                    </a:lnTo>
                    <a:close/>
                  </a:path>
                </a:pathLst>
              </a:custGeom>
              <a:solidFill>
                <a:srgbClr val="BFBFBF"/>
              </a:solidFill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98" name="Freeform 51">
                <a:extLst>
                  <a:ext uri="{FF2B5EF4-FFF2-40B4-BE49-F238E27FC236}">
                    <a16:creationId xmlns:a16="http://schemas.microsoft.com/office/drawing/2014/main" id="{5603986F-C895-0846-AE9B-5D16BC2F7AF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743735" y="4136159"/>
                <a:ext cx="228349" cy="75143"/>
              </a:xfrm>
              <a:custGeom>
                <a:avLst/>
                <a:gdLst/>
                <a:ahLst/>
                <a:cxnLst>
                  <a:cxn ang="0">
                    <a:pos x="44" y="18"/>
                  </a:cxn>
                  <a:cxn ang="0">
                    <a:pos x="44" y="16"/>
                  </a:cxn>
                  <a:cxn ang="0">
                    <a:pos x="48" y="16"/>
                  </a:cxn>
                  <a:cxn ang="0">
                    <a:pos x="48" y="12"/>
                  </a:cxn>
                  <a:cxn ang="0">
                    <a:pos x="44" y="10"/>
                  </a:cxn>
                  <a:cxn ang="0">
                    <a:pos x="44" y="12"/>
                  </a:cxn>
                  <a:cxn ang="0">
                    <a:pos x="36" y="12"/>
                  </a:cxn>
                  <a:cxn ang="0">
                    <a:pos x="30" y="16"/>
                  </a:cxn>
                  <a:cxn ang="0">
                    <a:pos x="22" y="18"/>
                  </a:cxn>
                  <a:cxn ang="0">
                    <a:pos x="16" y="20"/>
                  </a:cxn>
                  <a:cxn ang="0">
                    <a:pos x="14" y="22"/>
                  </a:cxn>
                  <a:cxn ang="0">
                    <a:pos x="12" y="24"/>
                  </a:cxn>
                  <a:cxn ang="0">
                    <a:pos x="6" y="26"/>
                  </a:cxn>
                  <a:cxn ang="0">
                    <a:pos x="0" y="26"/>
                  </a:cxn>
                  <a:cxn ang="0">
                    <a:pos x="4" y="24"/>
                  </a:cxn>
                  <a:cxn ang="0">
                    <a:pos x="6" y="24"/>
                  </a:cxn>
                  <a:cxn ang="0">
                    <a:pos x="8" y="18"/>
                  </a:cxn>
                  <a:cxn ang="0">
                    <a:pos x="12" y="14"/>
                  </a:cxn>
                  <a:cxn ang="0">
                    <a:pos x="18" y="10"/>
                  </a:cxn>
                  <a:cxn ang="0">
                    <a:pos x="24" y="6"/>
                  </a:cxn>
                  <a:cxn ang="0">
                    <a:pos x="42" y="0"/>
                  </a:cxn>
                  <a:cxn ang="0">
                    <a:pos x="56" y="0"/>
                  </a:cxn>
                  <a:cxn ang="0">
                    <a:pos x="60" y="0"/>
                  </a:cxn>
                  <a:cxn ang="0">
                    <a:pos x="62" y="2"/>
                  </a:cxn>
                  <a:cxn ang="0">
                    <a:pos x="66" y="4"/>
                  </a:cxn>
                  <a:cxn ang="0">
                    <a:pos x="78" y="8"/>
                  </a:cxn>
                  <a:cxn ang="0">
                    <a:pos x="86" y="16"/>
                  </a:cxn>
                  <a:cxn ang="0">
                    <a:pos x="90" y="16"/>
                  </a:cxn>
                  <a:cxn ang="0">
                    <a:pos x="96" y="16"/>
                  </a:cxn>
                  <a:cxn ang="0">
                    <a:pos x="102" y="18"/>
                  </a:cxn>
                  <a:cxn ang="0">
                    <a:pos x="114" y="24"/>
                  </a:cxn>
                  <a:cxn ang="0">
                    <a:pos x="122" y="32"/>
                  </a:cxn>
                  <a:cxn ang="0">
                    <a:pos x="130" y="38"/>
                  </a:cxn>
                  <a:cxn ang="0">
                    <a:pos x="142" y="42"/>
                  </a:cxn>
                  <a:cxn ang="0">
                    <a:pos x="140" y="44"/>
                  </a:cxn>
                  <a:cxn ang="0">
                    <a:pos x="154" y="48"/>
                  </a:cxn>
                  <a:cxn ang="0">
                    <a:pos x="160" y="52"/>
                  </a:cxn>
                  <a:cxn ang="0">
                    <a:pos x="162" y="58"/>
                  </a:cxn>
                  <a:cxn ang="0">
                    <a:pos x="154" y="60"/>
                  </a:cxn>
                  <a:cxn ang="0">
                    <a:pos x="152" y="60"/>
                  </a:cxn>
                  <a:cxn ang="0">
                    <a:pos x="152" y="62"/>
                  </a:cxn>
                  <a:cxn ang="0">
                    <a:pos x="142" y="64"/>
                  </a:cxn>
                  <a:cxn ang="0">
                    <a:pos x="130" y="64"/>
                  </a:cxn>
                  <a:cxn ang="0">
                    <a:pos x="108" y="62"/>
                  </a:cxn>
                  <a:cxn ang="0">
                    <a:pos x="112" y="58"/>
                  </a:cxn>
                  <a:cxn ang="0">
                    <a:pos x="118" y="52"/>
                  </a:cxn>
                  <a:cxn ang="0">
                    <a:pos x="118" y="48"/>
                  </a:cxn>
                  <a:cxn ang="0">
                    <a:pos x="110" y="48"/>
                  </a:cxn>
                  <a:cxn ang="0">
                    <a:pos x="102" y="46"/>
                  </a:cxn>
                  <a:cxn ang="0">
                    <a:pos x="100" y="44"/>
                  </a:cxn>
                  <a:cxn ang="0">
                    <a:pos x="98" y="38"/>
                  </a:cxn>
                  <a:cxn ang="0">
                    <a:pos x="98" y="34"/>
                  </a:cxn>
                  <a:cxn ang="0">
                    <a:pos x="96" y="32"/>
                  </a:cxn>
                  <a:cxn ang="0">
                    <a:pos x="92" y="30"/>
                  </a:cxn>
                  <a:cxn ang="0">
                    <a:pos x="78" y="30"/>
                  </a:cxn>
                  <a:cxn ang="0">
                    <a:pos x="76" y="28"/>
                  </a:cxn>
                  <a:cxn ang="0">
                    <a:pos x="72" y="26"/>
                  </a:cxn>
                  <a:cxn ang="0">
                    <a:pos x="60" y="22"/>
                  </a:cxn>
                  <a:cxn ang="0">
                    <a:pos x="50" y="18"/>
                  </a:cxn>
                  <a:cxn ang="0">
                    <a:pos x="44" y="16"/>
                  </a:cxn>
                  <a:cxn ang="0">
                    <a:pos x="44" y="18"/>
                  </a:cxn>
                </a:cxnLst>
                <a:rect l="0" t="0" r="r" b="b"/>
                <a:pathLst>
                  <a:path w="162" h="64">
                    <a:moveTo>
                      <a:pt x="44" y="18"/>
                    </a:moveTo>
                    <a:lnTo>
                      <a:pt x="44" y="16"/>
                    </a:lnTo>
                    <a:lnTo>
                      <a:pt x="48" y="16"/>
                    </a:lnTo>
                    <a:lnTo>
                      <a:pt x="48" y="12"/>
                    </a:lnTo>
                    <a:lnTo>
                      <a:pt x="44" y="10"/>
                    </a:lnTo>
                    <a:lnTo>
                      <a:pt x="44" y="12"/>
                    </a:lnTo>
                    <a:lnTo>
                      <a:pt x="36" y="12"/>
                    </a:lnTo>
                    <a:lnTo>
                      <a:pt x="30" y="16"/>
                    </a:lnTo>
                    <a:lnTo>
                      <a:pt x="22" y="18"/>
                    </a:lnTo>
                    <a:lnTo>
                      <a:pt x="16" y="20"/>
                    </a:lnTo>
                    <a:lnTo>
                      <a:pt x="14" y="22"/>
                    </a:lnTo>
                    <a:lnTo>
                      <a:pt x="12" y="24"/>
                    </a:lnTo>
                    <a:lnTo>
                      <a:pt x="6" y="26"/>
                    </a:lnTo>
                    <a:lnTo>
                      <a:pt x="0" y="26"/>
                    </a:lnTo>
                    <a:lnTo>
                      <a:pt x="4" y="24"/>
                    </a:lnTo>
                    <a:lnTo>
                      <a:pt x="6" y="24"/>
                    </a:lnTo>
                    <a:lnTo>
                      <a:pt x="8" y="18"/>
                    </a:lnTo>
                    <a:lnTo>
                      <a:pt x="12" y="14"/>
                    </a:lnTo>
                    <a:lnTo>
                      <a:pt x="18" y="10"/>
                    </a:lnTo>
                    <a:lnTo>
                      <a:pt x="24" y="6"/>
                    </a:lnTo>
                    <a:lnTo>
                      <a:pt x="42" y="0"/>
                    </a:lnTo>
                    <a:lnTo>
                      <a:pt x="56" y="0"/>
                    </a:lnTo>
                    <a:lnTo>
                      <a:pt x="60" y="0"/>
                    </a:lnTo>
                    <a:lnTo>
                      <a:pt x="62" y="2"/>
                    </a:lnTo>
                    <a:lnTo>
                      <a:pt x="66" y="4"/>
                    </a:lnTo>
                    <a:lnTo>
                      <a:pt x="78" y="8"/>
                    </a:lnTo>
                    <a:lnTo>
                      <a:pt x="86" y="16"/>
                    </a:lnTo>
                    <a:lnTo>
                      <a:pt x="90" y="16"/>
                    </a:lnTo>
                    <a:lnTo>
                      <a:pt x="96" y="16"/>
                    </a:lnTo>
                    <a:lnTo>
                      <a:pt x="102" y="18"/>
                    </a:lnTo>
                    <a:lnTo>
                      <a:pt x="114" y="24"/>
                    </a:lnTo>
                    <a:lnTo>
                      <a:pt x="122" y="32"/>
                    </a:lnTo>
                    <a:lnTo>
                      <a:pt x="130" y="38"/>
                    </a:lnTo>
                    <a:lnTo>
                      <a:pt x="142" y="42"/>
                    </a:lnTo>
                    <a:lnTo>
                      <a:pt x="140" y="44"/>
                    </a:lnTo>
                    <a:lnTo>
                      <a:pt x="154" y="48"/>
                    </a:lnTo>
                    <a:lnTo>
                      <a:pt x="160" y="52"/>
                    </a:lnTo>
                    <a:lnTo>
                      <a:pt x="162" y="58"/>
                    </a:lnTo>
                    <a:lnTo>
                      <a:pt x="154" y="60"/>
                    </a:lnTo>
                    <a:lnTo>
                      <a:pt x="152" y="60"/>
                    </a:lnTo>
                    <a:lnTo>
                      <a:pt x="152" y="62"/>
                    </a:lnTo>
                    <a:lnTo>
                      <a:pt x="142" y="64"/>
                    </a:lnTo>
                    <a:lnTo>
                      <a:pt x="130" y="64"/>
                    </a:lnTo>
                    <a:lnTo>
                      <a:pt x="108" y="62"/>
                    </a:lnTo>
                    <a:lnTo>
                      <a:pt x="112" y="58"/>
                    </a:lnTo>
                    <a:lnTo>
                      <a:pt x="118" y="52"/>
                    </a:lnTo>
                    <a:lnTo>
                      <a:pt x="118" y="48"/>
                    </a:lnTo>
                    <a:lnTo>
                      <a:pt x="110" y="48"/>
                    </a:lnTo>
                    <a:lnTo>
                      <a:pt x="102" y="46"/>
                    </a:lnTo>
                    <a:lnTo>
                      <a:pt x="100" y="44"/>
                    </a:lnTo>
                    <a:lnTo>
                      <a:pt x="98" y="38"/>
                    </a:lnTo>
                    <a:lnTo>
                      <a:pt x="98" y="34"/>
                    </a:lnTo>
                    <a:lnTo>
                      <a:pt x="96" y="32"/>
                    </a:lnTo>
                    <a:lnTo>
                      <a:pt x="92" y="30"/>
                    </a:lnTo>
                    <a:lnTo>
                      <a:pt x="78" y="30"/>
                    </a:lnTo>
                    <a:lnTo>
                      <a:pt x="76" y="28"/>
                    </a:lnTo>
                    <a:lnTo>
                      <a:pt x="72" y="26"/>
                    </a:lnTo>
                    <a:lnTo>
                      <a:pt x="60" y="22"/>
                    </a:lnTo>
                    <a:lnTo>
                      <a:pt x="50" y="18"/>
                    </a:lnTo>
                    <a:lnTo>
                      <a:pt x="44" y="16"/>
                    </a:lnTo>
                    <a:lnTo>
                      <a:pt x="44" y="1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99" name="Freeform 52">
                <a:extLst>
                  <a:ext uri="{FF2B5EF4-FFF2-40B4-BE49-F238E27FC236}">
                    <a16:creationId xmlns:a16="http://schemas.microsoft.com/office/drawing/2014/main" id="{BA887B71-DD89-214A-A947-B4CB90CBD1B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77500" y="4237541"/>
                <a:ext cx="43238" cy="1669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6" y="0"/>
                  </a:cxn>
                  <a:cxn ang="0">
                    <a:pos x="12" y="0"/>
                  </a:cxn>
                  <a:cxn ang="0">
                    <a:pos x="20" y="4"/>
                  </a:cxn>
                  <a:cxn ang="0">
                    <a:pos x="30" y="12"/>
                  </a:cxn>
                  <a:cxn ang="0">
                    <a:pos x="26" y="12"/>
                  </a:cxn>
                  <a:cxn ang="0">
                    <a:pos x="20" y="14"/>
                  </a:cxn>
                  <a:cxn ang="0">
                    <a:pos x="8" y="12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0" y="8"/>
                  </a:cxn>
                </a:cxnLst>
                <a:rect l="0" t="0" r="r" b="b"/>
                <a:pathLst>
                  <a:path w="30" h="14">
                    <a:moveTo>
                      <a:pt x="0" y="8"/>
                    </a:moveTo>
                    <a:lnTo>
                      <a:pt x="0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30" y="12"/>
                    </a:lnTo>
                    <a:lnTo>
                      <a:pt x="26" y="12"/>
                    </a:lnTo>
                    <a:lnTo>
                      <a:pt x="20" y="14"/>
                    </a:lnTo>
                    <a:lnTo>
                      <a:pt x="8" y="12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00" name="Freeform 53">
                <a:extLst>
                  <a:ext uri="{FF2B5EF4-FFF2-40B4-BE49-F238E27FC236}">
                    <a16:creationId xmlns:a16="http://schemas.microsoft.com/office/drawing/2014/main" id="{8C6A63D1-AA2A-F343-A90E-CF275E66491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118010" y="4237542"/>
                <a:ext cx="36481" cy="14313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24" y="0"/>
                  </a:cxn>
                  <a:cxn ang="0">
                    <a:pos x="24" y="2"/>
                  </a:cxn>
                  <a:cxn ang="0">
                    <a:pos x="26" y="6"/>
                  </a:cxn>
                  <a:cxn ang="0">
                    <a:pos x="24" y="8"/>
                  </a:cxn>
                  <a:cxn ang="0">
                    <a:pos x="22" y="10"/>
                  </a:cxn>
                  <a:cxn ang="0">
                    <a:pos x="12" y="12"/>
                  </a:cxn>
                  <a:cxn ang="0">
                    <a:pos x="4" y="10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10" y="2"/>
                  </a:cxn>
                </a:cxnLst>
                <a:rect l="0" t="0" r="r" b="b"/>
                <a:pathLst>
                  <a:path w="26" h="12">
                    <a:moveTo>
                      <a:pt x="10" y="2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6" y="6"/>
                    </a:lnTo>
                    <a:lnTo>
                      <a:pt x="24" y="8"/>
                    </a:lnTo>
                    <a:lnTo>
                      <a:pt x="22" y="10"/>
                    </a:lnTo>
                    <a:lnTo>
                      <a:pt x="12" y="12"/>
                    </a:lnTo>
                    <a:lnTo>
                      <a:pt x="4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10" y="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01" name="Freeform 54">
                <a:extLst>
                  <a:ext uri="{FF2B5EF4-FFF2-40B4-BE49-F238E27FC236}">
                    <a16:creationId xmlns:a16="http://schemas.microsoft.com/office/drawing/2014/main" id="{0FC24332-A6D9-3A4C-814A-CF48D0B158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96417" y="4097990"/>
                <a:ext cx="14862" cy="16698"/>
              </a:xfrm>
              <a:custGeom>
                <a:avLst/>
                <a:gdLst/>
                <a:ahLst/>
                <a:cxnLst>
                  <a:cxn ang="0">
                    <a:pos x="10" y="8"/>
                  </a:cxn>
                  <a:cxn ang="0">
                    <a:pos x="8" y="12"/>
                  </a:cxn>
                  <a:cxn ang="0">
                    <a:pos x="4" y="14"/>
                  </a:cxn>
                  <a:cxn ang="0">
                    <a:pos x="2" y="12"/>
                  </a:cxn>
                  <a:cxn ang="0">
                    <a:pos x="0" y="8"/>
                  </a:cxn>
                  <a:cxn ang="0">
                    <a:pos x="2" y="4"/>
                  </a:cxn>
                  <a:cxn ang="0">
                    <a:pos x="4" y="0"/>
                  </a:cxn>
                  <a:cxn ang="0">
                    <a:pos x="8" y="2"/>
                  </a:cxn>
                  <a:cxn ang="0">
                    <a:pos x="10" y="8"/>
                  </a:cxn>
                </a:cxnLst>
                <a:rect l="0" t="0" r="r" b="b"/>
                <a:pathLst>
                  <a:path w="10" h="14">
                    <a:moveTo>
                      <a:pt x="10" y="8"/>
                    </a:moveTo>
                    <a:lnTo>
                      <a:pt x="8" y="12"/>
                    </a:lnTo>
                    <a:lnTo>
                      <a:pt x="4" y="14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10" y="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02" name="Freeform 55">
                <a:extLst>
                  <a:ext uri="{FF2B5EF4-FFF2-40B4-BE49-F238E27FC236}">
                    <a16:creationId xmlns:a16="http://schemas.microsoft.com/office/drawing/2014/main" id="{18FD947B-2A72-2140-A2A0-83B808F8B81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751842" y="4429574"/>
                <a:ext cx="125659" cy="50095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0" y="18"/>
                  </a:cxn>
                  <a:cxn ang="0">
                    <a:pos x="0" y="1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8" y="6"/>
                  </a:cxn>
                  <a:cxn ang="0">
                    <a:pos x="12" y="10"/>
                  </a:cxn>
                  <a:cxn ang="0">
                    <a:pos x="16" y="10"/>
                  </a:cxn>
                  <a:cxn ang="0">
                    <a:pos x="20" y="14"/>
                  </a:cxn>
                  <a:cxn ang="0">
                    <a:pos x="26" y="14"/>
                  </a:cxn>
                  <a:cxn ang="0">
                    <a:pos x="30" y="14"/>
                  </a:cxn>
                  <a:cxn ang="0">
                    <a:pos x="36" y="12"/>
                  </a:cxn>
                  <a:cxn ang="0">
                    <a:pos x="38" y="8"/>
                  </a:cxn>
                  <a:cxn ang="0">
                    <a:pos x="44" y="2"/>
                  </a:cxn>
                  <a:cxn ang="0">
                    <a:pos x="48" y="0"/>
                  </a:cxn>
                  <a:cxn ang="0">
                    <a:pos x="52" y="0"/>
                  </a:cxn>
                  <a:cxn ang="0">
                    <a:pos x="62" y="2"/>
                  </a:cxn>
                  <a:cxn ang="0">
                    <a:pos x="70" y="8"/>
                  </a:cxn>
                  <a:cxn ang="0">
                    <a:pos x="80" y="14"/>
                  </a:cxn>
                  <a:cxn ang="0">
                    <a:pos x="86" y="18"/>
                  </a:cxn>
                  <a:cxn ang="0">
                    <a:pos x="88" y="18"/>
                  </a:cxn>
                  <a:cxn ang="0">
                    <a:pos x="86" y="20"/>
                  </a:cxn>
                  <a:cxn ang="0">
                    <a:pos x="86" y="26"/>
                  </a:cxn>
                  <a:cxn ang="0">
                    <a:pos x="88" y="32"/>
                  </a:cxn>
                  <a:cxn ang="0">
                    <a:pos x="86" y="34"/>
                  </a:cxn>
                  <a:cxn ang="0">
                    <a:pos x="82" y="38"/>
                  </a:cxn>
                  <a:cxn ang="0">
                    <a:pos x="76" y="42"/>
                  </a:cxn>
                  <a:cxn ang="0">
                    <a:pos x="70" y="30"/>
                  </a:cxn>
                  <a:cxn ang="0">
                    <a:pos x="70" y="26"/>
                  </a:cxn>
                  <a:cxn ang="0">
                    <a:pos x="76" y="26"/>
                  </a:cxn>
                  <a:cxn ang="0">
                    <a:pos x="68" y="16"/>
                  </a:cxn>
                  <a:cxn ang="0">
                    <a:pos x="64" y="14"/>
                  </a:cxn>
                  <a:cxn ang="0">
                    <a:pos x="56" y="14"/>
                  </a:cxn>
                  <a:cxn ang="0">
                    <a:pos x="52" y="14"/>
                  </a:cxn>
                  <a:cxn ang="0">
                    <a:pos x="46" y="20"/>
                  </a:cxn>
                  <a:cxn ang="0">
                    <a:pos x="38" y="30"/>
                  </a:cxn>
                  <a:cxn ang="0">
                    <a:pos x="40" y="32"/>
                  </a:cxn>
                  <a:cxn ang="0">
                    <a:pos x="44" y="32"/>
                  </a:cxn>
                  <a:cxn ang="0">
                    <a:pos x="44" y="38"/>
                  </a:cxn>
                  <a:cxn ang="0">
                    <a:pos x="42" y="42"/>
                  </a:cxn>
                  <a:cxn ang="0">
                    <a:pos x="38" y="42"/>
                  </a:cxn>
                  <a:cxn ang="0">
                    <a:pos x="36" y="42"/>
                  </a:cxn>
                  <a:cxn ang="0">
                    <a:pos x="32" y="42"/>
                  </a:cxn>
                  <a:cxn ang="0">
                    <a:pos x="30" y="42"/>
                  </a:cxn>
                  <a:cxn ang="0">
                    <a:pos x="30" y="36"/>
                  </a:cxn>
                  <a:cxn ang="0">
                    <a:pos x="24" y="34"/>
                  </a:cxn>
                  <a:cxn ang="0">
                    <a:pos x="20" y="32"/>
                  </a:cxn>
                  <a:cxn ang="0">
                    <a:pos x="16" y="30"/>
                  </a:cxn>
                  <a:cxn ang="0">
                    <a:pos x="12" y="26"/>
                  </a:cxn>
                  <a:cxn ang="0">
                    <a:pos x="0" y="22"/>
                  </a:cxn>
                </a:cxnLst>
                <a:rect l="0" t="0" r="r" b="b"/>
                <a:pathLst>
                  <a:path w="88" h="42">
                    <a:moveTo>
                      <a:pt x="0" y="22"/>
                    </a:moveTo>
                    <a:lnTo>
                      <a:pt x="0" y="18"/>
                    </a:lnTo>
                    <a:lnTo>
                      <a:pt x="0" y="1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8" y="6"/>
                    </a:lnTo>
                    <a:lnTo>
                      <a:pt x="12" y="10"/>
                    </a:lnTo>
                    <a:lnTo>
                      <a:pt x="16" y="10"/>
                    </a:lnTo>
                    <a:lnTo>
                      <a:pt x="20" y="14"/>
                    </a:lnTo>
                    <a:lnTo>
                      <a:pt x="26" y="14"/>
                    </a:lnTo>
                    <a:lnTo>
                      <a:pt x="30" y="14"/>
                    </a:lnTo>
                    <a:lnTo>
                      <a:pt x="36" y="12"/>
                    </a:lnTo>
                    <a:lnTo>
                      <a:pt x="38" y="8"/>
                    </a:lnTo>
                    <a:lnTo>
                      <a:pt x="44" y="2"/>
                    </a:lnTo>
                    <a:lnTo>
                      <a:pt x="48" y="0"/>
                    </a:lnTo>
                    <a:lnTo>
                      <a:pt x="52" y="0"/>
                    </a:lnTo>
                    <a:lnTo>
                      <a:pt x="62" y="2"/>
                    </a:lnTo>
                    <a:lnTo>
                      <a:pt x="70" y="8"/>
                    </a:lnTo>
                    <a:lnTo>
                      <a:pt x="80" y="14"/>
                    </a:lnTo>
                    <a:lnTo>
                      <a:pt x="86" y="18"/>
                    </a:lnTo>
                    <a:lnTo>
                      <a:pt x="88" y="18"/>
                    </a:lnTo>
                    <a:lnTo>
                      <a:pt x="86" y="20"/>
                    </a:lnTo>
                    <a:lnTo>
                      <a:pt x="86" y="26"/>
                    </a:lnTo>
                    <a:lnTo>
                      <a:pt x="88" y="32"/>
                    </a:lnTo>
                    <a:lnTo>
                      <a:pt x="86" y="34"/>
                    </a:lnTo>
                    <a:lnTo>
                      <a:pt x="82" y="38"/>
                    </a:lnTo>
                    <a:lnTo>
                      <a:pt x="76" y="42"/>
                    </a:lnTo>
                    <a:lnTo>
                      <a:pt x="70" y="30"/>
                    </a:lnTo>
                    <a:lnTo>
                      <a:pt x="70" y="26"/>
                    </a:lnTo>
                    <a:lnTo>
                      <a:pt x="76" y="26"/>
                    </a:lnTo>
                    <a:lnTo>
                      <a:pt x="68" y="16"/>
                    </a:lnTo>
                    <a:lnTo>
                      <a:pt x="64" y="14"/>
                    </a:lnTo>
                    <a:lnTo>
                      <a:pt x="56" y="14"/>
                    </a:lnTo>
                    <a:lnTo>
                      <a:pt x="52" y="14"/>
                    </a:lnTo>
                    <a:lnTo>
                      <a:pt x="46" y="20"/>
                    </a:lnTo>
                    <a:lnTo>
                      <a:pt x="38" y="30"/>
                    </a:lnTo>
                    <a:lnTo>
                      <a:pt x="40" y="32"/>
                    </a:lnTo>
                    <a:lnTo>
                      <a:pt x="44" y="32"/>
                    </a:lnTo>
                    <a:lnTo>
                      <a:pt x="44" y="38"/>
                    </a:lnTo>
                    <a:lnTo>
                      <a:pt x="42" y="42"/>
                    </a:lnTo>
                    <a:lnTo>
                      <a:pt x="38" y="42"/>
                    </a:lnTo>
                    <a:lnTo>
                      <a:pt x="36" y="42"/>
                    </a:lnTo>
                    <a:lnTo>
                      <a:pt x="32" y="42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24" y="34"/>
                    </a:lnTo>
                    <a:lnTo>
                      <a:pt x="20" y="32"/>
                    </a:lnTo>
                    <a:lnTo>
                      <a:pt x="16" y="30"/>
                    </a:lnTo>
                    <a:lnTo>
                      <a:pt x="12" y="2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03" name="Freeform 56">
                <a:extLst>
                  <a:ext uri="{FF2B5EF4-FFF2-40B4-BE49-F238E27FC236}">
                    <a16:creationId xmlns:a16="http://schemas.microsoft.com/office/drawing/2014/main" id="{12837539-EC5B-C94D-9165-2186604EF4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685635" y="4402141"/>
                <a:ext cx="79719" cy="53673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6" y="18"/>
                  </a:cxn>
                  <a:cxn ang="0">
                    <a:pos x="54" y="28"/>
                  </a:cxn>
                  <a:cxn ang="0">
                    <a:pos x="46" y="28"/>
                  </a:cxn>
                  <a:cxn ang="0">
                    <a:pos x="46" y="44"/>
                  </a:cxn>
                  <a:cxn ang="0">
                    <a:pos x="32" y="40"/>
                  </a:cxn>
                  <a:cxn ang="0">
                    <a:pos x="34" y="36"/>
                  </a:cxn>
                  <a:cxn ang="0">
                    <a:pos x="34" y="34"/>
                  </a:cxn>
                  <a:cxn ang="0">
                    <a:pos x="24" y="22"/>
                  </a:cxn>
                  <a:cxn ang="0">
                    <a:pos x="18" y="16"/>
                  </a:cxn>
                  <a:cxn ang="0">
                    <a:pos x="12" y="14"/>
                  </a:cxn>
                  <a:cxn ang="0">
                    <a:pos x="16" y="22"/>
                  </a:cxn>
                  <a:cxn ang="0">
                    <a:pos x="12" y="22"/>
                  </a:cxn>
                  <a:cxn ang="0">
                    <a:pos x="8" y="22"/>
                  </a:cxn>
                  <a:cxn ang="0">
                    <a:pos x="4" y="20"/>
                  </a:cxn>
                  <a:cxn ang="0">
                    <a:pos x="2" y="16"/>
                  </a:cxn>
                  <a:cxn ang="0">
                    <a:pos x="0" y="12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4" y="0"/>
                  </a:cxn>
                  <a:cxn ang="0">
                    <a:pos x="20" y="4"/>
                  </a:cxn>
                  <a:cxn ang="0">
                    <a:pos x="38" y="6"/>
                  </a:cxn>
                </a:cxnLst>
                <a:rect l="0" t="0" r="r" b="b"/>
                <a:pathLst>
                  <a:path w="54" h="44">
                    <a:moveTo>
                      <a:pt x="38" y="6"/>
                    </a:moveTo>
                    <a:lnTo>
                      <a:pt x="46" y="18"/>
                    </a:lnTo>
                    <a:lnTo>
                      <a:pt x="54" y="28"/>
                    </a:lnTo>
                    <a:lnTo>
                      <a:pt x="46" y="28"/>
                    </a:lnTo>
                    <a:lnTo>
                      <a:pt x="46" y="44"/>
                    </a:lnTo>
                    <a:lnTo>
                      <a:pt x="32" y="40"/>
                    </a:lnTo>
                    <a:lnTo>
                      <a:pt x="34" y="36"/>
                    </a:lnTo>
                    <a:lnTo>
                      <a:pt x="34" y="34"/>
                    </a:lnTo>
                    <a:lnTo>
                      <a:pt x="24" y="22"/>
                    </a:lnTo>
                    <a:lnTo>
                      <a:pt x="18" y="16"/>
                    </a:lnTo>
                    <a:lnTo>
                      <a:pt x="12" y="14"/>
                    </a:lnTo>
                    <a:lnTo>
                      <a:pt x="16" y="22"/>
                    </a:lnTo>
                    <a:lnTo>
                      <a:pt x="12" y="22"/>
                    </a:lnTo>
                    <a:lnTo>
                      <a:pt x="8" y="22"/>
                    </a:lnTo>
                    <a:lnTo>
                      <a:pt x="4" y="20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4" y="0"/>
                    </a:lnTo>
                    <a:lnTo>
                      <a:pt x="20" y="4"/>
                    </a:lnTo>
                    <a:lnTo>
                      <a:pt x="38" y="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04" name="Freeform 57">
                <a:extLst>
                  <a:ext uri="{FF2B5EF4-FFF2-40B4-BE49-F238E27FC236}">
                    <a16:creationId xmlns:a16="http://schemas.microsoft.com/office/drawing/2014/main" id="{2F4C2318-F8CD-C542-B7D9-7A613BA4EEE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657259" y="4318649"/>
                <a:ext cx="101338" cy="91841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72" y="2"/>
                  </a:cxn>
                  <a:cxn ang="0">
                    <a:pos x="70" y="10"/>
                  </a:cxn>
                  <a:cxn ang="0">
                    <a:pos x="68" y="20"/>
                  </a:cxn>
                  <a:cxn ang="0">
                    <a:pos x="66" y="26"/>
                  </a:cxn>
                  <a:cxn ang="0">
                    <a:pos x="64" y="36"/>
                  </a:cxn>
                  <a:cxn ang="0">
                    <a:pos x="64" y="44"/>
                  </a:cxn>
                  <a:cxn ang="0">
                    <a:pos x="60" y="50"/>
                  </a:cxn>
                  <a:cxn ang="0">
                    <a:pos x="56" y="54"/>
                  </a:cxn>
                  <a:cxn ang="0">
                    <a:pos x="56" y="60"/>
                  </a:cxn>
                  <a:cxn ang="0">
                    <a:pos x="56" y="66"/>
                  </a:cxn>
                  <a:cxn ang="0">
                    <a:pos x="58" y="74"/>
                  </a:cxn>
                  <a:cxn ang="0">
                    <a:pos x="60" y="78"/>
                  </a:cxn>
                  <a:cxn ang="0">
                    <a:pos x="42" y="76"/>
                  </a:cxn>
                  <a:cxn ang="0">
                    <a:pos x="26" y="72"/>
                  </a:cxn>
                  <a:cxn ang="0">
                    <a:pos x="24" y="66"/>
                  </a:cxn>
                  <a:cxn ang="0">
                    <a:pos x="24" y="62"/>
                  </a:cxn>
                  <a:cxn ang="0">
                    <a:pos x="16" y="58"/>
                  </a:cxn>
                  <a:cxn ang="0">
                    <a:pos x="8" y="50"/>
                  </a:cxn>
                  <a:cxn ang="0">
                    <a:pos x="4" y="44"/>
                  </a:cxn>
                  <a:cxn ang="0">
                    <a:pos x="0" y="36"/>
                  </a:cxn>
                  <a:cxn ang="0">
                    <a:pos x="6" y="36"/>
                  </a:cxn>
                  <a:cxn ang="0">
                    <a:pos x="10" y="30"/>
                  </a:cxn>
                  <a:cxn ang="0">
                    <a:pos x="12" y="26"/>
                  </a:cxn>
                  <a:cxn ang="0">
                    <a:pos x="14" y="24"/>
                  </a:cxn>
                  <a:cxn ang="0">
                    <a:pos x="16" y="22"/>
                  </a:cxn>
                  <a:cxn ang="0">
                    <a:pos x="22" y="20"/>
                  </a:cxn>
                  <a:cxn ang="0">
                    <a:pos x="26" y="20"/>
                  </a:cxn>
                  <a:cxn ang="0">
                    <a:pos x="32" y="18"/>
                  </a:cxn>
                  <a:cxn ang="0">
                    <a:pos x="40" y="8"/>
                  </a:cxn>
                  <a:cxn ang="0">
                    <a:pos x="44" y="4"/>
                  </a:cxn>
                  <a:cxn ang="0">
                    <a:pos x="48" y="4"/>
                  </a:cxn>
                  <a:cxn ang="0">
                    <a:pos x="50" y="4"/>
                  </a:cxn>
                  <a:cxn ang="0">
                    <a:pos x="52" y="4"/>
                  </a:cxn>
                  <a:cxn ang="0">
                    <a:pos x="52" y="6"/>
                  </a:cxn>
                  <a:cxn ang="0">
                    <a:pos x="58" y="4"/>
                  </a:cxn>
                  <a:cxn ang="0">
                    <a:pos x="62" y="2"/>
                  </a:cxn>
                  <a:cxn ang="0">
                    <a:pos x="66" y="2"/>
                  </a:cxn>
                  <a:cxn ang="0">
                    <a:pos x="72" y="0"/>
                  </a:cxn>
                </a:cxnLst>
                <a:rect l="0" t="0" r="r" b="b"/>
                <a:pathLst>
                  <a:path w="72" h="78">
                    <a:moveTo>
                      <a:pt x="72" y="0"/>
                    </a:moveTo>
                    <a:lnTo>
                      <a:pt x="72" y="2"/>
                    </a:lnTo>
                    <a:lnTo>
                      <a:pt x="70" y="10"/>
                    </a:lnTo>
                    <a:lnTo>
                      <a:pt x="68" y="20"/>
                    </a:lnTo>
                    <a:lnTo>
                      <a:pt x="66" y="26"/>
                    </a:lnTo>
                    <a:lnTo>
                      <a:pt x="64" y="36"/>
                    </a:lnTo>
                    <a:lnTo>
                      <a:pt x="64" y="44"/>
                    </a:lnTo>
                    <a:lnTo>
                      <a:pt x="60" y="50"/>
                    </a:lnTo>
                    <a:lnTo>
                      <a:pt x="56" y="54"/>
                    </a:lnTo>
                    <a:lnTo>
                      <a:pt x="56" y="60"/>
                    </a:lnTo>
                    <a:lnTo>
                      <a:pt x="56" y="66"/>
                    </a:lnTo>
                    <a:lnTo>
                      <a:pt x="58" y="74"/>
                    </a:lnTo>
                    <a:lnTo>
                      <a:pt x="60" y="78"/>
                    </a:lnTo>
                    <a:lnTo>
                      <a:pt x="42" y="76"/>
                    </a:lnTo>
                    <a:lnTo>
                      <a:pt x="26" y="72"/>
                    </a:lnTo>
                    <a:lnTo>
                      <a:pt x="24" y="66"/>
                    </a:lnTo>
                    <a:lnTo>
                      <a:pt x="24" y="62"/>
                    </a:lnTo>
                    <a:lnTo>
                      <a:pt x="16" y="58"/>
                    </a:lnTo>
                    <a:lnTo>
                      <a:pt x="8" y="50"/>
                    </a:lnTo>
                    <a:lnTo>
                      <a:pt x="4" y="44"/>
                    </a:lnTo>
                    <a:lnTo>
                      <a:pt x="0" y="36"/>
                    </a:lnTo>
                    <a:lnTo>
                      <a:pt x="6" y="36"/>
                    </a:lnTo>
                    <a:lnTo>
                      <a:pt x="10" y="30"/>
                    </a:lnTo>
                    <a:lnTo>
                      <a:pt x="12" y="26"/>
                    </a:lnTo>
                    <a:lnTo>
                      <a:pt x="14" y="24"/>
                    </a:lnTo>
                    <a:lnTo>
                      <a:pt x="16" y="22"/>
                    </a:lnTo>
                    <a:lnTo>
                      <a:pt x="22" y="20"/>
                    </a:lnTo>
                    <a:lnTo>
                      <a:pt x="26" y="20"/>
                    </a:lnTo>
                    <a:lnTo>
                      <a:pt x="32" y="18"/>
                    </a:lnTo>
                    <a:lnTo>
                      <a:pt x="40" y="8"/>
                    </a:lnTo>
                    <a:lnTo>
                      <a:pt x="44" y="4"/>
                    </a:lnTo>
                    <a:lnTo>
                      <a:pt x="48" y="4"/>
                    </a:lnTo>
                    <a:lnTo>
                      <a:pt x="50" y="4"/>
                    </a:lnTo>
                    <a:lnTo>
                      <a:pt x="52" y="4"/>
                    </a:lnTo>
                    <a:lnTo>
                      <a:pt x="52" y="6"/>
                    </a:lnTo>
                    <a:lnTo>
                      <a:pt x="58" y="4"/>
                    </a:lnTo>
                    <a:lnTo>
                      <a:pt x="62" y="2"/>
                    </a:lnTo>
                    <a:lnTo>
                      <a:pt x="66" y="2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05" name="Freeform 58">
                <a:extLst>
                  <a:ext uri="{FF2B5EF4-FFF2-40B4-BE49-F238E27FC236}">
                    <a16:creationId xmlns:a16="http://schemas.microsoft.com/office/drawing/2014/main" id="{510FBB48-AE94-1645-9859-250E0FD64D2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600510" y="4331768"/>
                <a:ext cx="54047" cy="19084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30" y="16"/>
                  </a:cxn>
                  <a:cxn ang="0">
                    <a:pos x="24" y="16"/>
                  </a:cxn>
                  <a:cxn ang="0">
                    <a:pos x="10" y="14"/>
                  </a:cxn>
                  <a:cxn ang="0">
                    <a:pos x="4" y="12"/>
                  </a:cxn>
                  <a:cxn ang="0">
                    <a:pos x="0" y="8"/>
                  </a:cxn>
                  <a:cxn ang="0">
                    <a:pos x="6" y="6"/>
                  </a:cxn>
                  <a:cxn ang="0">
                    <a:pos x="8" y="0"/>
                  </a:cxn>
                  <a:cxn ang="0">
                    <a:pos x="12" y="0"/>
                  </a:cxn>
                  <a:cxn ang="0">
                    <a:pos x="16" y="2"/>
                  </a:cxn>
                  <a:cxn ang="0">
                    <a:pos x="20" y="4"/>
                  </a:cxn>
                  <a:cxn ang="0">
                    <a:pos x="24" y="8"/>
                  </a:cxn>
                  <a:cxn ang="0">
                    <a:pos x="30" y="10"/>
                  </a:cxn>
                  <a:cxn ang="0">
                    <a:pos x="34" y="10"/>
                  </a:cxn>
                  <a:cxn ang="0">
                    <a:pos x="36" y="12"/>
                  </a:cxn>
                  <a:cxn ang="0">
                    <a:pos x="38" y="14"/>
                  </a:cxn>
                  <a:cxn ang="0">
                    <a:pos x="38" y="16"/>
                  </a:cxn>
                  <a:cxn ang="0">
                    <a:pos x="36" y="16"/>
                  </a:cxn>
                </a:cxnLst>
                <a:rect l="0" t="0" r="r" b="b"/>
                <a:pathLst>
                  <a:path w="38" h="16">
                    <a:moveTo>
                      <a:pt x="36" y="16"/>
                    </a:moveTo>
                    <a:lnTo>
                      <a:pt x="30" y="16"/>
                    </a:lnTo>
                    <a:lnTo>
                      <a:pt x="24" y="16"/>
                    </a:lnTo>
                    <a:lnTo>
                      <a:pt x="10" y="14"/>
                    </a:lnTo>
                    <a:lnTo>
                      <a:pt x="4" y="12"/>
                    </a:lnTo>
                    <a:lnTo>
                      <a:pt x="0" y="8"/>
                    </a:lnTo>
                    <a:lnTo>
                      <a:pt x="6" y="6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20" y="4"/>
                    </a:lnTo>
                    <a:lnTo>
                      <a:pt x="24" y="8"/>
                    </a:lnTo>
                    <a:lnTo>
                      <a:pt x="30" y="10"/>
                    </a:lnTo>
                    <a:lnTo>
                      <a:pt x="34" y="10"/>
                    </a:lnTo>
                    <a:lnTo>
                      <a:pt x="36" y="12"/>
                    </a:lnTo>
                    <a:lnTo>
                      <a:pt x="38" y="14"/>
                    </a:lnTo>
                    <a:lnTo>
                      <a:pt x="38" y="16"/>
                    </a:lnTo>
                    <a:lnTo>
                      <a:pt x="36" y="1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06" name="Freeform 59">
                <a:extLst>
                  <a:ext uri="{FF2B5EF4-FFF2-40B4-BE49-F238E27FC236}">
                    <a16:creationId xmlns:a16="http://schemas.microsoft.com/office/drawing/2014/main" id="{07F89CB7-C5CF-8341-85B3-64ED5B143ED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618075" y="4288829"/>
                <a:ext cx="140522" cy="72758"/>
              </a:xfrm>
              <a:custGeom>
                <a:avLst/>
                <a:gdLst/>
                <a:ahLst/>
                <a:cxnLst>
                  <a:cxn ang="0">
                    <a:pos x="100" y="24"/>
                  </a:cxn>
                  <a:cxn ang="0">
                    <a:pos x="94" y="26"/>
                  </a:cxn>
                  <a:cxn ang="0">
                    <a:pos x="90" y="26"/>
                  </a:cxn>
                  <a:cxn ang="0">
                    <a:pos x="86" y="28"/>
                  </a:cxn>
                  <a:cxn ang="0">
                    <a:pos x="80" y="30"/>
                  </a:cxn>
                  <a:cxn ang="0">
                    <a:pos x="80" y="28"/>
                  </a:cxn>
                  <a:cxn ang="0">
                    <a:pos x="78" y="28"/>
                  </a:cxn>
                  <a:cxn ang="0">
                    <a:pos x="76" y="28"/>
                  </a:cxn>
                  <a:cxn ang="0">
                    <a:pos x="72" y="28"/>
                  </a:cxn>
                  <a:cxn ang="0">
                    <a:pos x="68" y="32"/>
                  </a:cxn>
                  <a:cxn ang="0">
                    <a:pos x="60" y="42"/>
                  </a:cxn>
                  <a:cxn ang="0">
                    <a:pos x="54" y="44"/>
                  </a:cxn>
                  <a:cxn ang="0">
                    <a:pos x="50" y="44"/>
                  </a:cxn>
                  <a:cxn ang="0">
                    <a:pos x="44" y="46"/>
                  </a:cxn>
                  <a:cxn ang="0">
                    <a:pos x="42" y="48"/>
                  </a:cxn>
                  <a:cxn ang="0">
                    <a:pos x="40" y="50"/>
                  </a:cxn>
                  <a:cxn ang="0">
                    <a:pos x="38" y="54"/>
                  </a:cxn>
                  <a:cxn ang="0">
                    <a:pos x="34" y="60"/>
                  </a:cxn>
                  <a:cxn ang="0">
                    <a:pos x="28" y="60"/>
                  </a:cxn>
                  <a:cxn ang="0">
                    <a:pos x="26" y="52"/>
                  </a:cxn>
                  <a:cxn ang="0">
                    <a:pos x="26" y="50"/>
                  </a:cxn>
                  <a:cxn ang="0">
                    <a:pos x="24" y="48"/>
                  </a:cxn>
                  <a:cxn ang="0">
                    <a:pos x="22" y="46"/>
                  </a:cxn>
                  <a:cxn ang="0">
                    <a:pos x="18" y="46"/>
                  </a:cxn>
                  <a:cxn ang="0">
                    <a:pos x="12" y="44"/>
                  </a:cxn>
                  <a:cxn ang="0">
                    <a:pos x="8" y="40"/>
                  </a:cxn>
                  <a:cxn ang="0">
                    <a:pos x="4" y="38"/>
                  </a:cxn>
                  <a:cxn ang="0">
                    <a:pos x="0" y="36"/>
                  </a:cxn>
                  <a:cxn ang="0">
                    <a:pos x="4" y="28"/>
                  </a:cxn>
                  <a:cxn ang="0">
                    <a:pos x="8" y="22"/>
                  </a:cxn>
                  <a:cxn ang="0">
                    <a:pos x="18" y="16"/>
                  </a:cxn>
                  <a:cxn ang="0">
                    <a:pos x="22" y="8"/>
                  </a:cxn>
                  <a:cxn ang="0">
                    <a:pos x="26" y="2"/>
                  </a:cxn>
                  <a:cxn ang="0">
                    <a:pos x="34" y="0"/>
                  </a:cxn>
                  <a:cxn ang="0">
                    <a:pos x="80" y="0"/>
                  </a:cxn>
                  <a:cxn ang="0">
                    <a:pos x="84" y="6"/>
                  </a:cxn>
                  <a:cxn ang="0">
                    <a:pos x="90" y="12"/>
                  </a:cxn>
                  <a:cxn ang="0">
                    <a:pos x="96" y="18"/>
                  </a:cxn>
                  <a:cxn ang="0">
                    <a:pos x="100" y="24"/>
                  </a:cxn>
                </a:cxnLst>
                <a:rect l="0" t="0" r="r" b="b"/>
                <a:pathLst>
                  <a:path w="100" h="60">
                    <a:moveTo>
                      <a:pt x="100" y="24"/>
                    </a:moveTo>
                    <a:lnTo>
                      <a:pt x="94" y="26"/>
                    </a:lnTo>
                    <a:lnTo>
                      <a:pt x="90" y="26"/>
                    </a:lnTo>
                    <a:lnTo>
                      <a:pt x="86" y="28"/>
                    </a:lnTo>
                    <a:lnTo>
                      <a:pt x="80" y="30"/>
                    </a:lnTo>
                    <a:lnTo>
                      <a:pt x="80" y="28"/>
                    </a:lnTo>
                    <a:lnTo>
                      <a:pt x="78" y="28"/>
                    </a:lnTo>
                    <a:lnTo>
                      <a:pt x="76" y="28"/>
                    </a:lnTo>
                    <a:lnTo>
                      <a:pt x="72" y="28"/>
                    </a:lnTo>
                    <a:lnTo>
                      <a:pt x="68" y="32"/>
                    </a:lnTo>
                    <a:lnTo>
                      <a:pt x="60" y="42"/>
                    </a:lnTo>
                    <a:lnTo>
                      <a:pt x="54" y="44"/>
                    </a:lnTo>
                    <a:lnTo>
                      <a:pt x="50" y="44"/>
                    </a:lnTo>
                    <a:lnTo>
                      <a:pt x="44" y="46"/>
                    </a:lnTo>
                    <a:lnTo>
                      <a:pt x="42" y="48"/>
                    </a:lnTo>
                    <a:lnTo>
                      <a:pt x="40" y="50"/>
                    </a:lnTo>
                    <a:lnTo>
                      <a:pt x="38" y="54"/>
                    </a:lnTo>
                    <a:lnTo>
                      <a:pt x="34" y="60"/>
                    </a:lnTo>
                    <a:lnTo>
                      <a:pt x="28" y="60"/>
                    </a:lnTo>
                    <a:lnTo>
                      <a:pt x="26" y="52"/>
                    </a:lnTo>
                    <a:lnTo>
                      <a:pt x="26" y="50"/>
                    </a:lnTo>
                    <a:lnTo>
                      <a:pt x="24" y="48"/>
                    </a:lnTo>
                    <a:lnTo>
                      <a:pt x="22" y="46"/>
                    </a:lnTo>
                    <a:lnTo>
                      <a:pt x="18" y="46"/>
                    </a:lnTo>
                    <a:lnTo>
                      <a:pt x="12" y="44"/>
                    </a:lnTo>
                    <a:lnTo>
                      <a:pt x="8" y="40"/>
                    </a:lnTo>
                    <a:lnTo>
                      <a:pt x="4" y="38"/>
                    </a:lnTo>
                    <a:lnTo>
                      <a:pt x="0" y="36"/>
                    </a:lnTo>
                    <a:lnTo>
                      <a:pt x="4" y="28"/>
                    </a:lnTo>
                    <a:lnTo>
                      <a:pt x="8" y="22"/>
                    </a:lnTo>
                    <a:lnTo>
                      <a:pt x="18" y="16"/>
                    </a:lnTo>
                    <a:lnTo>
                      <a:pt x="22" y="8"/>
                    </a:lnTo>
                    <a:lnTo>
                      <a:pt x="26" y="2"/>
                    </a:lnTo>
                    <a:lnTo>
                      <a:pt x="34" y="0"/>
                    </a:lnTo>
                    <a:lnTo>
                      <a:pt x="80" y="0"/>
                    </a:lnTo>
                    <a:lnTo>
                      <a:pt x="84" y="6"/>
                    </a:lnTo>
                    <a:lnTo>
                      <a:pt x="90" y="12"/>
                    </a:lnTo>
                    <a:lnTo>
                      <a:pt x="96" y="18"/>
                    </a:lnTo>
                    <a:lnTo>
                      <a:pt x="100" y="24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07" name="Freeform 60">
                <a:extLst>
                  <a:ext uri="{FF2B5EF4-FFF2-40B4-BE49-F238E27FC236}">
                    <a16:creationId xmlns:a16="http://schemas.microsoft.com/office/drawing/2014/main" id="{57CEE437-A5A8-174C-A587-E73E27D814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627533" y="4245891"/>
                <a:ext cx="33780" cy="48903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18" y="10"/>
                  </a:cxn>
                  <a:cxn ang="0">
                    <a:pos x="18" y="18"/>
                  </a:cxn>
                  <a:cxn ang="0">
                    <a:pos x="16" y="26"/>
                  </a:cxn>
                  <a:cxn ang="0">
                    <a:pos x="14" y="32"/>
                  </a:cxn>
                  <a:cxn ang="0">
                    <a:pos x="10" y="36"/>
                  </a:cxn>
                  <a:cxn ang="0">
                    <a:pos x="10" y="42"/>
                  </a:cxn>
                  <a:cxn ang="0">
                    <a:pos x="0" y="42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4" y="2"/>
                  </a:cxn>
                  <a:cxn ang="0">
                    <a:pos x="16" y="0"/>
                  </a:cxn>
                  <a:cxn ang="0">
                    <a:pos x="20" y="0"/>
                  </a:cxn>
                  <a:cxn ang="0">
                    <a:pos x="22" y="2"/>
                  </a:cxn>
                  <a:cxn ang="0">
                    <a:pos x="22" y="6"/>
                  </a:cxn>
                  <a:cxn ang="0">
                    <a:pos x="24" y="6"/>
                  </a:cxn>
                </a:cxnLst>
                <a:rect l="0" t="0" r="r" b="b"/>
                <a:pathLst>
                  <a:path w="24" h="42">
                    <a:moveTo>
                      <a:pt x="24" y="6"/>
                    </a:moveTo>
                    <a:lnTo>
                      <a:pt x="18" y="10"/>
                    </a:lnTo>
                    <a:lnTo>
                      <a:pt x="18" y="18"/>
                    </a:lnTo>
                    <a:lnTo>
                      <a:pt x="16" y="26"/>
                    </a:lnTo>
                    <a:lnTo>
                      <a:pt x="14" y="32"/>
                    </a:lnTo>
                    <a:lnTo>
                      <a:pt x="10" y="36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4" y="2"/>
                    </a:lnTo>
                    <a:lnTo>
                      <a:pt x="16" y="0"/>
                    </a:lnTo>
                    <a:lnTo>
                      <a:pt x="20" y="0"/>
                    </a:lnTo>
                    <a:lnTo>
                      <a:pt x="22" y="2"/>
                    </a:lnTo>
                    <a:lnTo>
                      <a:pt x="22" y="6"/>
                    </a:lnTo>
                    <a:lnTo>
                      <a:pt x="24" y="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08" name="Freeform 61">
                <a:extLst>
                  <a:ext uri="{FF2B5EF4-FFF2-40B4-BE49-F238E27FC236}">
                    <a16:creationId xmlns:a16="http://schemas.microsoft.com/office/drawing/2014/main" id="{73306DE2-1B2F-4145-8069-4A005DC781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54571" y="4256625"/>
                <a:ext cx="99987" cy="85878"/>
              </a:xfrm>
              <a:custGeom>
                <a:avLst/>
                <a:gdLst/>
                <a:ahLst/>
                <a:cxnLst>
                  <a:cxn ang="0">
                    <a:pos x="72" y="30"/>
                  </a:cxn>
                  <a:cxn ang="0">
                    <a:pos x="68" y="32"/>
                  </a:cxn>
                  <a:cxn ang="0">
                    <a:pos x="62" y="32"/>
                  </a:cxn>
                  <a:cxn ang="0">
                    <a:pos x="52" y="32"/>
                  </a:cxn>
                  <a:cxn ang="0">
                    <a:pos x="56" y="0"/>
                  </a:cxn>
                  <a:cxn ang="0">
                    <a:pos x="32" y="0"/>
                  </a:cxn>
                  <a:cxn ang="0">
                    <a:pos x="28" y="2"/>
                  </a:cxn>
                  <a:cxn ang="0">
                    <a:pos x="24" y="6"/>
                  </a:cxn>
                  <a:cxn ang="0">
                    <a:pos x="20" y="14"/>
                  </a:cxn>
                  <a:cxn ang="0">
                    <a:pos x="22" y="18"/>
                  </a:cxn>
                  <a:cxn ang="0">
                    <a:pos x="24" y="22"/>
                  </a:cxn>
                  <a:cxn ang="0">
                    <a:pos x="28" y="24"/>
                  </a:cxn>
                  <a:cxn ang="0">
                    <a:pos x="30" y="28"/>
                  </a:cxn>
                  <a:cxn ang="0">
                    <a:pos x="30" y="34"/>
                  </a:cxn>
                  <a:cxn ang="0">
                    <a:pos x="10" y="34"/>
                  </a:cxn>
                  <a:cxn ang="0">
                    <a:pos x="6" y="40"/>
                  </a:cxn>
                  <a:cxn ang="0">
                    <a:pos x="4" y="46"/>
                  </a:cxn>
                  <a:cxn ang="0">
                    <a:pos x="0" y="58"/>
                  </a:cxn>
                  <a:cxn ang="0">
                    <a:pos x="8" y="66"/>
                  </a:cxn>
                  <a:cxn ang="0">
                    <a:pos x="14" y="68"/>
                  </a:cxn>
                  <a:cxn ang="0">
                    <a:pos x="16" y="70"/>
                  </a:cxn>
                  <a:cxn ang="0">
                    <a:pos x="26" y="70"/>
                  </a:cxn>
                  <a:cxn ang="0">
                    <a:pos x="30" y="70"/>
                  </a:cxn>
                  <a:cxn ang="0">
                    <a:pos x="34" y="72"/>
                  </a:cxn>
                  <a:cxn ang="0">
                    <a:pos x="40" y="70"/>
                  </a:cxn>
                  <a:cxn ang="0">
                    <a:pos x="42" y="64"/>
                  </a:cxn>
                  <a:cxn ang="0">
                    <a:pos x="46" y="64"/>
                  </a:cxn>
                  <a:cxn ang="0">
                    <a:pos x="50" y="56"/>
                  </a:cxn>
                  <a:cxn ang="0">
                    <a:pos x="54" y="50"/>
                  </a:cxn>
                  <a:cxn ang="0">
                    <a:pos x="64" y="44"/>
                  </a:cxn>
                  <a:cxn ang="0">
                    <a:pos x="68" y="36"/>
                  </a:cxn>
                  <a:cxn ang="0">
                    <a:pos x="72" y="30"/>
                  </a:cxn>
                </a:cxnLst>
                <a:rect l="0" t="0" r="r" b="b"/>
                <a:pathLst>
                  <a:path w="72" h="72">
                    <a:moveTo>
                      <a:pt x="72" y="30"/>
                    </a:moveTo>
                    <a:lnTo>
                      <a:pt x="68" y="32"/>
                    </a:lnTo>
                    <a:lnTo>
                      <a:pt x="62" y="32"/>
                    </a:lnTo>
                    <a:lnTo>
                      <a:pt x="52" y="32"/>
                    </a:lnTo>
                    <a:lnTo>
                      <a:pt x="56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4" y="6"/>
                    </a:lnTo>
                    <a:lnTo>
                      <a:pt x="20" y="14"/>
                    </a:lnTo>
                    <a:lnTo>
                      <a:pt x="22" y="18"/>
                    </a:lnTo>
                    <a:lnTo>
                      <a:pt x="24" y="22"/>
                    </a:lnTo>
                    <a:lnTo>
                      <a:pt x="28" y="24"/>
                    </a:lnTo>
                    <a:lnTo>
                      <a:pt x="30" y="28"/>
                    </a:lnTo>
                    <a:lnTo>
                      <a:pt x="30" y="34"/>
                    </a:lnTo>
                    <a:lnTo>
                      <a:pt x="10" y="34"/>
                    </a:lnTo>
                    <a:lnTo>
                      <a:pt x="6" y="40"/>
                    </a:lnTo>
                    <a:lnTo>
                      <a:pt x="4" y="46"/>
                    </a:lnTo>
                    <a:lnTo>
                      <a:pt x="0" y="58"/>
                    </a:lnTo>
                    <a:lnTo>
                      <a:pt x="8" y="66"/>
                    </a:lnTo>
                    <a:lnTo>
                      <a:pt x="14" y="68"/>
                    </a:lnTo>
                    <a:lnTo>
                      <a:pt x="16" y="70"/>
                    </a:lnTo>
                    <a:lnTo>
                      <a:pt x="26" y="70"/>
                    </a:lnTo>
                    <a:lnTo>
                      <a:pt x="30" y="70"/>
                    </a:lnTo>
                    <a:lnTo>
                      <a:pt x="34" y="72"/>
                    </a:lnTo>
                    <a:lnTo>
                      <a:pt x="40" y="70"/>
                    </a:lnTo>
                    <a:lnTo>
                      <a:pt x="42" y="64"/>
                    </a:lnTo>
                    <a:lnTo>
                      <a:pt x="46" y="64"/>
                    </a:lnTo>
                    <a:lnTo>
                      <a:pt x="50" y="56"/>
                    </a:lnTo>
                    <a:lnTo>
                      <a:pt x="54" y="50"/>
                    </a:lnTo>
                    <a:lnTo>
                      <a:pt x="64" y="44"/>
                    </a:lnTo>
                    <a:lnTo>
                      <a:pt x="68" y="36"/>
                    </a:lnTo>
                    <a:lnTo>
                      <a:pt x="72" y="3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09" name="Freeform 62">
                <a:extLst>
                  <a:ext uri="{FF2B5EF4-FFF2-40B4-BE49-F238E27FC236}">
                    <a16:creationId xmlns:a16="http://schemas.microsoft.com/office/drawing/2014/main" id="{01591449-6BD1-904B-9426-D73A6C5A292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959922" y="4208916"/>
                <a:ext cx="60803" cy="42939"/>
              </a:xfrm>
              <a:custGeom>
                <a:avLst/>
                <a:gdLst/>
                <a:ahLst/>
                <a:cxnLst>
                  <a:cxn ang="0">
                    <a:pos x="42" y="36"/>
                  </a:cxn>
                  <a:cxn ang="0">
                    <a:pos x="42" y="34"/>
                  </a:cxn>
                  <a:cxn ang="0">
                    <a:pos x="14" y="34"/>
                  </a:cxn>
                  <a:cxn ang="0">
                    <a:pos x="4" y="32"/>
                  </a:cxn>
                  <a:cxn ang="0">
                    <a:pos x="2" y="30"/>
                  </a:cxn>
                  <a:cxn ang="0">
                    <a:pos x="0" y="26"/>
                  </a:cxn>
                  <a:cxn ang="0">
                    <a:pos x="14" y="22"/>
                  </a:cxn>
                  <a:cxn ang="0">
                    <a:pos x="20" y="24"/>
                  </a:cxn>
                  <a:cxn ang="0">
                    <a:pos x="26" y="26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28" y="18"/>
                  </a:cxn>
                  <a:cxn ang="0">
                    <a:pos x="28" y="14"/>
                  </a:cxn>
                  <a:cxn ang="0">
                    <a:pos x="28" y="10"/>
                  </a:cxn>
                  <a:cxn ang="0">
                    <a:pos x="24" y="8"/>
                  </a:cxn>
                  <a:cxn ang="0">
                    <a:pos x="22" y="6"/>
                  </a:cxn>
                  <a:cxn ang="0">
                    <a:pos x="22" y="2"/>
                  </a:cxn>
                  <a:cxn ang="0">
                    <a:pos x="26" y="2"/>
                  </a:cxn>
                  <a:cxn ang="0">
                    <a:pos x="28" y="0"/>
                  </a:cxn>
                  <a:cxn ang="0">
                    <a:pos x="44" y="2"/>
                  </a:cxn>
                  <a:cxn ang="0">
                    <a:pos x="44" y="6"/>
                  </a:cxn>
                  <a:cxn ang="0">
                    <a:pos x="42" y="8"/>
                  </a:cxn>
                  <a:cxn ang="0">
                    <a:pos x="42" y="18"/>
                  </a:cxn>
                  <a:cxn ang="0">
                    <a:pos x="40" y="28"/>
                  </a:cxn>
                  <a:cxn ang="0">
                    <a:pos x="40" y="34"/>
                  </a:cxn>
                  <a:cxn ang="0">
                    <a:pos x="42" y="36"/>
                  </a:cxn>
                </a:cxnLst>
                <a:rect l="0" t="0" r="r" b="b"/>
                <a:pathLst>
                  <a:path w="44" h="36">
                    <a:moveTo>
                      <a:pt x="42" y="36"/>
                    </a:moveTo>
                    <a:lnTo>
                      <a:pt x="42" y="34"/>
                    </a:lnTo>
                    <a:lnTo>
                      <a:pt x="14" y="34"/>
                    </a:lnTo>
                    <a:lnTo>
                      <a:pt x="4" y="32"/>
                    </a:lnTo>
                    <a:lnTo>
                      <a:pt x="2" y="30"/>
                    </a:lnTo>
                    <a:lnTo>
                      <a:pt x="0" y="26"/>
                    </a:lnTo>
                    <a:lnTo>
                      <a:pt x="14" y="22"/>
                    </a:lnTo>
                    <a:lnTo>
                      <a:pt x="20" y="24"/>
                    </a:lnTo>
                    <a:lnTo>
                      <a:pt x="26" y="26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28" y="18"/>
                    </a:lnTo>
                    <a:lnTo>
                      <a:pt x="28" y="14"/>
                    </a:lnTo>
                    <a:lnTo>
                      <a:pt x="28" y="10"/>
                    </a:lnTo>
                    <a:lnTo>
                      <a:pt x="24" y="8"/>
                    </a:lnTo>
                    <a:lnTo>
                      <a:pt x="22" y="6"/>
                    </a:lnTo>
                    <a:lnTo>
                      <a:pt x="22" y="2"/>
                    </a:lnTo>
                    <a:lnTo>
                      <a:pt x="26" y="2"/>
                    </a:lnTo>
                    <a:lnTo>
                      <a:pt x="28" y="0"/>
                    </a:lnTo>
                    <a:lnTo>
                      <a:pt x="44" y="2"/>
                    </a:lnTo>
                    <a:lnTo>
                      <a:pt x="44" y="6"/>
                    </a:lnTo>
                    <a:lnTo>
                      <a:pt x="42" y="8"/>
                    </a:lnTo>
                    <a:lnTo>
                      <a:pt x="42" y="18"/>
                    </a:lnTo>
                    <a:lnTo>
                      <a:pt x="40" y="28"/>
                    </a:lnTo>
                    <a:lnTo>
                      <a:pt x="40" y="34"/>
                    </a:lnTo>
                    <a:lnTo>
                      <a:pt x="42" y="3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10" name="Freeform 63">
                <a:extLst>
                  <a:ext uri="{FF2B5EF4-FFF2-40B4-BE49-F238E27FC236}">
                    <a16:creationId xmlns:a16="http://schemas.microsoft.com/office/drawing/2014/main" id="{B86C8D83-6B7B-094C-BB69-9A9C330CB4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18023" y="4208916"/>
                <a:ext cx="79719" cy="42939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14" y="2"/>
                  </a:cxn>
                  <a:cxn ang="0">
                    <a:pos x="26" y="2"/>
                  </a:cxn>
                  <a:cxn ang="0">
                    <a:pos x="26" y="4"/>
                  </a:cxn>
                  <a:cxn ang="0">
                    <a:pos x="28" y="4"/>
                  </a:cxn>
                  <a:cxn ang="0">
                    <a:pos x="34" y="4"/>
                  </a:cxn>
                  <a:cxn ang="0">
                    <a:pos x="36" y="4"/>
                  </a:cxn>
                  <a:cxn ang="0">
                    <a:pos x="38" y="6"/>
                  </a:cxn>
                  <a:cxn ang="0">
                    <a:pos x="40" y="8"/>
                  </a:cxn>
                  <a:cxn ang="0">
                    <a:pos x="42" y="8"/>
                  </a:cxn>
                  <a:cxn ang="0">
                    <a:pos x="42" y="10"/>
                  </a:cxn>
                  <a:cxn ang="0">
                    <a:pos x="42" y="12"/>
                  </a:cxn>
                  <a:cxn ang="0">
                    <a:pos x="48" y="14"/>
                  </a:cxn>
                  <a:cxn ang="0">
                    <a:pos x="52" y="16"/>
                  </a:cxn>
                  <a:cxn ang="0">
                    <a:pos x="54" y="18"/>
                  </a:cxn>
                  <a:cxn ang="0">
                    <a:pos x="58" y="26"/>
                  </a:cxn>
                  <a:cxn ang="0">
                    <a:pos x="52" y="28"/>
                  </a:cxn>
                  <a:cxn ang="0">
                    <a:pos x="50" y="32"/>
                  </a:cxn>
                  <a:cxn ang="0">
                    <a:pos x="48" y="30"/>
                  </a:cxn>
                  <a:cxn ang="0">
                    <a:pos x="46" y="28"/>
                  </a:cxn>
                  <a:cxn ang="0">
                    <a:pos x="30" y="28"/>
                  </a:cxn>
                  <a:cxn ang="0">
                    <a:pos x="28" y="30"/>
                  </a:cxn>
                  <a:cxn ang="0">
                    <a:pos x="26" y="30"/>
                  </a:cxn>
                  <a:cxn ang="0">
                    <a:pos x="18" y="30"/>
                  </a:cxn>
                  <a:cxn ang="0">
                    <a:pos x="14" y="30"/>
                  </a:cxn>
                  <a:cxn ang="0">
                    <a:pos x="12" y="34"/>
                  </a:cxn>
                  <a:cxn ang="0">
                    <a:pos x="8" y="36"/>
                  </a:cxn>
                  <a:cxn ang="0">
                    <a:pos x="2" y="36"/>
                  </a:cxn>
                  <a:cxn ang="0">
                    <a:pos x="2" y="34"/>
                  </a:cxn>
                  <a:cxn ang="0">
                    <a:pos x="0" y="32"/>
                  </a:cxn>
                </a:cxnLst>
                <a:rect l="0" t="0" r="r" b="b"/>
                <a:pathLst>
                  <a:path w="58" h="36">
                    <a:moveTo>
                      <a:pt x="0" y="32"/>
                    </a:moveTo>
                    <a:lnTo>
                      <a:pt x="0" y="26"/>
                    </a:lnTo>
                    <a:lnTo>
                      <a:pt x="2" y="16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14" y="2"/>
                    </a:lnTo>
                    <a:lnTo>
                      <a:pt x="26" y="2"/>
                    </a:lnTo>
                    <a:lnTo>
                      <a:pt x="26" y="4"/>
                    </a:lnTo>
                    <a:lnTo>
                      <a:pt x="28" y="4"/>
                    </a:lnTo>
                    <a:lnTo>
                      <a:pt x="34" y="4"/>
                    </a:lnTo>
                    <a:lnTo>
                      <a:pt x="36" y="4"/>
                    </a:lnTo>
                    <a:lnTo>
                      <a:pt x="38" y="6"/>
                    </a:lnTo>
                    <a:lnTo>
                      <a:pt x="40" y="8"/>
                    </a:lnTo>
                    <a:lnTo>
                      <a:pt x="42" y="8"/>
                    </a:lnTo>
                    <a:lnTo>
                      <a:pt x="42" y="10"/>
                    </a:lnTo>
                    <a:lnTo>
                      <a:pt x="42" y="12"/>
                    </a:lnTo>
                    <a:lnTo>
                      <a:pt x="48" y="14"/>
                    </a:lnTo>
                    <a:lnTo>
                      <a:pt x="52" y="16"/>
                    </a:lnTo>
                    <a:lnTo>
                      <a:pt x="54" y="18"/>
                    </a:lnTo>
                    <a:lnTo>
                      <a:pt x="58" y="26"/>
                    </a:lnTo>
                    <a:lnTo>
                      <a:pt x="52" y="28"/>
                    </a:lnTo>
                    <a:lnTo>
                      <a:pt x="50" y="32"/>
                    </a:lnTo>
                    <a:lnTo>
                      <a:pt x="48" y="30"/>
                    </a:lnTo>
                    <a:lnTo>
                      <a:pt x="46" y="28"/>
                    </a:lnTo>
                    <a:lnTo>
                      <a:pt x="30" y="28"/>
                    </a:lnTo>
                    <a:lnTo>
                      <a:pt x="28" y="30"/>
                    </a:lnTo>
                    <a:lnTo>
                      <a:pt x="26" y="30"/>
                    </a:lnTo>
                    <a:lnTo>
                      <a:pt x="18" y="30"/>
                    </a:lnTo>
                    <a:lnTo>
                      <a:pt x="14" y="30"/>
                    </a:lnTo>
                    <a:lnTo>
                      <a:pt x="12" y="34"/>
                    </a:lnTo>
                    <a:lnTo>
                      <a:pt x="8" y="36"/>
                    </a:lnTo>
                    <a:lnTo>
                      <a:pt x="2" y="36"/>
                    </a:lnTo>
                    <a:lnTo>
                      <a:pt x="2" y="34"/>
                    </a:lnTo>
                    <a:lnTo>
                      <a:pt x="0" y="3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11" name="Freeform 64">
                <a:extLst>
                  <a:ext uri="{FF2B5EF4-FFF2-40B4-BE49-F238E27FC236}">
                    <a16:creationId xmlns:a16="http://schemas.microsoft.com/office/drawing/2014/main" id="{525B45D9-9EA5-CB4C-9838-5F0B8D64A99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24751" y="4402140"/>
                <a:ext cx="18916" cy="16698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10" y="8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0" y="10"/>
                  </a:cxn>
                  <a:cxn ang="0">
                    <a:pos x="8" y="12"/>
                  </a:cxn>
                </a:cxnLst>
                <a:rect l="0" t="0" r="r" b="b"/>
                <a:pathLst>
                  <a:path w="12" h="12">
                    <a:moveTo>
                      <a:pt x="8" y="12"/>
                    </a:moveTo>
                    <a:lnTo>
                      <a:pt x="10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0" y="10"/>
                    </a:lnTo>
                    <a:lnTo>
                      <a:pt x="8" y="1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12" name="Freeform 65">
                <a:extLst>
                  <a:ext uri="{FF2B5EF4-FFF2-40B4-BE49-F238E27FC236}">
                    <a16:creationId xmlns:a16="http://schemas.microsoft.com/office/drawing/2014/main" id="{6C6BB3FD-7D40-6148-8D04-7C6B096C08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469314" y="4635919"/>
                <a:ext cx="55398" cy="40553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4" y="30"/>
                  </a:cxn>
                  <a:cxn ang="0">
                    <a:pos x="18" y="32"/>
                  </a:cxn>
                  <a:cxn ang="0">
                    <a:pos x="26" y="34"/>
                  </a:cxn>
                  <a:cxn ang="0">
                    <a:pos x="28" y="32"/>
                  </a:cxn>
                  <a:cxn ang="0">
                    <a:pos x="32" y="32"/>
                  </a:cxn>
                  <a:cxn ang="0">
                    <a:pos x="36" y="22"/>
                  </a:cxn>
                  <a:cxn ang="0">
                    <a:pos x="38" y="12"/>
                  </a:cxn>
                  <a:cxn ang="0">
                    <a:pos x="40" y="6"/>
                  </a:cxn>
                  <a:cxn ang="0">
                    <a:pos x="30" y="4"/>
                  </a:cxn>
                  <a:cxn ang="0">
                    <a:pos x="22" y="4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2" y="14"/>
                  </a:cxn>
                  <a:cxn ang="0">
                    <a:pos x="0" y="22"/>
                  </a:cxn>
                </a:cxnLst>
                <a:rect l="0" t="0" r="r" b="b"/>
                <a:pathLst>
                  <a:path w="40" h="34">
                    <a:moveTo>
                      <a:pt x="0" y="22"/>
                    </a:moveTo>
                    <a:lnTo>
                      <a:pt x="4" y="30"/>
                    </a:lnTo>
                    <a:lnTo>
                      <a:pt x="18" y="32"/>
                    </a:lnTo>
                    <a:lnTo>
                      <a:pt x="26" y="34"/>
                    </a:lnTo>
                    <a:lnTo>
                      <a:pt x="28" y="32"/>
                    </a:lnTo>
                    <a:lnTo>
                      <a:pt x="32" y="32"/>
                    </a:lnTo>
                    <a:lnTo>
                      <a:pt x="36" y="22"/>
                    </a:lnTo>
                    <a:lnTo>
                      <a:pt x="38" y="12"/>
                    </a:lnTo>
                    <a:lnTo>
                      <a:pt x="40" y="6"/>
                    </a:lnTo>
                    <a:lnTo>
                      <a:pt x="30" y="4"/>
                    </a:lnTo>
                    <a:lnTo>
                      <a:pt x="22" y="4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1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13" name="Freeform 66">
                <a:extLst>
                  <a:ext uri="{FF2B5EF4-FFF2-40B4-BE49-F238E27FC236}">
                    <a16:creationId xmlns:a16="http://schemas.microsoft.com/office/drawing/2014/main" id="{EAA5E4B5-61A6-0348-AB14-232CD0B697D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31507" y="4451043"/>
                <a:ext cx="94582" cy="163407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2" y="8"/>
                  </a:cxn>
                  <a:cxn ang="0">
                    <a:pos x="18" y="14"/>
                  </a:cxn>
                  <a:cxn ang="0">
                    <a:pos x="12" y="18"/>
                  </a:cxn>
                  <a:cxn ang="0">
                    <a:pos x="10" y="24"/>
                  </a:cxn>
                  <a:cxn ang="0">
                    <a:pos x="12" y="28"/>
                  </a:cxn>
                  <a:cxn ang="0">
                    <a:pos x="18" y="32"/>
                  </a:cxn>
                  <a:cxn ang="0">
                    <a:pos x="0" y="42"/>
                  </a:cxn>
                  <a:cxn ang="0">
                    <a:pos x="0" y="54"/>
                  </a:cxn>
                  <a:cxn ang="0">
                    <a:pos x="2" y="58"/>
                  </a:cxn>
                  <a:cxn ang="0">
                    <a:pos x="4" y="60"/>
                  </a:cxn>
                  <a:cxn ang="0">
                    <a:pos x="8" y="64"/>
                  </a:cxn>
                  <a:cxn ang="0">
                    <a:pos x="8" y="68"/>
                  </a:cxn>
                  <a:cxn ang="0">
                    <a:pos x="20" y="68"/>
                  </a:cxn>
                  <a:cxn ang="0">
                    <a:pos x="20" y="76"/>
                  </a:cxn>
                  <a:cxn ang="0">
                    <a:pos x="20" y="78"/>
                  </a:cxn>
                  <a:cxn ang="0">
                    <a:pos x="24" y="82"/>
                  </a:cxn>
                  <a:cxn ang="0">
                    <a:pos x="26" y="88"/>
                  </a:cxn>
                  <a:cxn ang="0">
                    <a:pos x="26" y="94"/>
                  </a:cxn>
                  <a:cxn ang="0">
                    <a:pos x="26" y="98"/>
                  </a:cxn>
                  <a:cxn ang="0">
                    <a:pos x="26" y="102"/>
                  </a:cxn>
                  <a:cxn ang="0">
                    <a:pos x="24" y="106"/>
                  </a:cxn>
                  <a:cxn ang="0">
                    <a:pos x="22" y="112"/>
                  </a:cxn>
                  <a:cxn ang="0">
                    <a:pos x="24" y="122"/>
                  </a:cxn>
                  <a:cxn ang="0">
                    <a:pos x="26" y="130"/>
                  </a:cxn>
                  <a:cxn ang="0">
                    <a:pos x="32" y="136"/>
                  </a:cxn>
                  <a:cxn ang="0">
                    <a:pos x="34" y="138"/>
                  </a:cxn>
                  <a:cxn ang="0">
                    <a:pos x="38" y="138"/>
                  </a:cxn>
                  <a:cxn ang="0">
                    <a:pos x="44" y="138"/>
                  </a:cxn>
                  <a:cxn ang="0">
                    <a:pos x="48" y="136"/>
                  </a:cxn>
                  <a:cxn ang="0">
                    <a:pos x="54" y="132"/>
                  </a:cxn>
                  <a:cxn ang="0">
                    <a:pos x="60" y="126"/>
                  </a:cxn>
                  <a:cxn ang="0">
                    <a:pos x="64" y="124"/>
                  </a:cxn>
                  <a:cxn ang="0">
                    <a:pos x="70" y="124"/>
                  </a:cxn>
                  <a:cxn ang="0">
                    <a:pos x="68" y="118"/>
                  </a:cxn>
                  <a:cxn ang="0">
                    <a:pos x="66" y="112"/>
                  </a:cxn>
                  <a:cxn ang="0">
                    <a:pos x="60" y="104"/>
                  </a:cxn>
                  <a:cxn ang="0">
                    <a:pos x="54" y="96"/>
                  </a:cxn>
                  <a:cxn ang="0">
                    <a:pos x="54" y="92"/>
                  </a:cxn>
                  <a:cxn ang="0">
                    <a:pos x="54" y="86"/>
                  </a:cxn>
                  <a:cxn ang="0">
                    <a:pos x="54" y="82"/>
                  </a:cxn>
                  <a:cxn ang="0">
                    <a:pos x="54" y="78"/>
                  </a:cxn>
                  <a:cxn ang="0">
                    <a:pos x="58" y="74"/>
                  </a:cxn>
                  <a:cxn ang="0">
                    <a:pos x="64" y="70"/>
                  </a:cxn>
                  <a:cxn ang="0">
                    <a:pos x="68" y="64"/>
                  </a:cxn>
                  <a:cxn ang="0">
                    <a:pos x="70" y="44"/>
                  </a:cxn>
                  <a:cxn ang="0">
                    <a:pos x="60" y="36"/>
                  </a:cxn>
                  <a:cxn ang="0">
                    <a:pos x="56" y="32"/>
                  </a:cxn>
                  <a:cxn ang="0">
                    <a:pos x="52" y="32"/>
                  </a:cxn>
                  <a:cxn ang="0">
                    <a:pos x="46" y="32"/>
                  </a:cxn>
                  <a:cxn ang="0">
                    <a:pos x="46" y="24"/>
                  </a:cxn>
                  <a:cxn ang="0">
                    <a:pos x="44" y="20"/>
                  </a:cxn>
                  <a:cxn ang="0">
                    <a:pos x="40" y="12"/>
                  </a:cxn>
                  <a:cxn ang="0">
                    <a:pos x="32" y="4"/>
                  </a:cxn>
                  <a:cxn ang="0">
                    <a:pos x="26" y="0"/>
                  </a:cxn>
                </a:cxnLst>
                <a:rect l="0" t="0" r="r" b="b"/>
                <a:pathLst>
                  <a:path w="70" h="138">
                    <a:moveTo>
                      <a:pt x="26" y="0"/>
                    </a:moveTo>
                    <a:lnTo>
                      <a:pt x="22" y="8"/>
                    </a:lnTo>
                    <a:lnTo>
                      <a:pt x="18" y="14"/>
                    </a:lnTo>
                    <a:lnTo>
                      <a:pt x="12" y="18"/>
                    </a:lnTo>
                    <a:lnTo>
                      <a:pt x="10" y="24"/>
                    </a:lnTo>
                    <a:lnTo>
                      <a:pt x="12" y="28"/>
                    </a:lnTo>
                    <a:lnTo>
                      <a:pt x="18" y="32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2" y="58"/>
                    </a:lnTo>
                    <a:lnTo>
                      <a:pt x="4" y="60"/>
                    </a:lnTo>
                    <a:lnTo>
                      <a:pt x="8" y="64"/>
                    </a:lnTo>
                    <a:lnTo>
                      <a:pt x="8" y="68"/>
                    </a:lnTo>
                    <a:lnTo>
                      <a:pt x="20" y="68"/>
                    </a:lnTo>
                    <a:lnTo>
                      <a:pt x="20" y="76"/>
                    </a:lnTo>
                    <a:lnTo>
                      <a:pt x="20" y="78"/>
                    </a:lnTo>
                    <a:lnTo>
                      <a:pt x="24" y="82"/>
                    </a:lnTo>
                    <a:lnTo>
                      <a:pt x="26" y="88"/>
                    </a:lnTo>
                    <a:lnTo>
                      <a:pt x="26" y="94"/>
                    </a:lnTo>
                    <a:lnTo>
                      <a:pt x="26" y="98"/>
                    </a:lnTo>
                    <a:lnTo>
                      <a:pt x="26" y="102"/>
                    </a:lnTo>
                    <a:lnTo>
                      <a:pt x="24" y="106"/>
                    </a:lnTo>
                    <a:lnTo>
                      <a:pt x="22" y="112"/>
                    </a:lnTo>
                    <a:lnTo>
                      <a:pt x="24" y="122"/>
                    </a:lnTo>
                    <a:lnTo>
                      <a:pt x="26" y="130"/>
                    </a:lnTo>
                    <a:lnTo>
                      <a:pt x="32" y="136"/>
                    </a:lnTo>
                    <a:lnTo>
                      <a:pt x="34" y="138"/>
                    </a:lnTo>
                    <a:lnTo>
                      <a:pt x="38" y="138"/>
                    </a:lnTo>
                    <a:lnTo>
                      <a:pt x="44" y="138"/>
                    </a:lnTo>
                    <a:lnTo>
                      <a:pt x="48" y="136"/>
                    </a:lnTo>
                    <a:lnTo>
                      <a:pt x="54" y="132"/>
                    </a:lnTo>
                    <a:lnTo>
                      <a:pt x="60" y="126"/>
                    </a:lnTo>
                    <a:lnTo>
                      <a:pt x="64" y="124"/>
                    </a:lnTo>
                    <a:lnTo>
                      <a:pt x="70" y="124"/>
                    </a:lnTo>
                    <a:lnTo>
                      <a:pt x="68" y="118"/>
                    </a:lnTo>
                    <a:lnTo>
                      <a:pt x="66" y="112"/>
                    </a:lnTo>
                    <a:lnTo>
                      <a:pt x="60" y="104"/>
                    </a:lnTo>
                    <a:lnTo>
                      <a:pt x="54" y="96"/>
                    </a:lnTo>
                    <a:lnTo>
                      <a:pt x="54" y="92"/>
                    </a:lnTo>
                    <a:lnTo>
                      <a:pt x="54" y="86"/>
                    </a:lnTo>
                    <a:lnTo>
                      <a:pt x="54" y="82"/>
                    </a:lnTo>
                    <a:lnTo>
                      <a:pt x="54" y="78"/>
                    </a:lnTo>
                    <a:lnTo>
                      <a:pt x="58" y="74"/>
                    </a:lnTo>
                    <a:lnTo>
                      <a:pt x="64" y="70"/>
                    </a:lnTo>
                    <a:lnTo>
                      <a:pt x="68" y="64"/>
                    </a:lnTo>
                    <a:lnTo>
                      <a:pt x="70" y="44"/>
                    </a:lnTo>
                    <a:lnTo>
                      <a:pt x="60" y="36"/>
                    </a:lnTo>
                    <a:lnTo>
                      <a:pt x="56" y="32"/>
                    </a:lnTo>
                    <a:lnTo>
                      <a:pt x="52" y="32"/>
                    </a:lnTo>
                    <a:lnTo>
                      <a:pt x="46" y="32"/>
                    </a:lnTo>
                    <a:lnTo>
                      <a:pt x="46" y="24"/>
                    </a:lnTo>
                    <a:lnTo>
                      <a:pt x="44" y="20"/>
                    </a:lnTo>
                    <a:lnTo>
                      <a:pt x="40" y="12"/>
                    </a:lnTo>
                    <a:lnTo>
                      <a:pt x="32" y="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14" name="Freeform 67">
                <a:extLst>
                  <a:ext uri="{FF2B5EF4-FFF2-40B4-BE49-F238E27FC236}">
                    <a16:creationId xmlns:a16="http://schemas.microsoft.com/office/drawing/2014/main" id="{BDA1D718-7810-C44C-B445-65BF2DB9C50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04471" y="4504716"/>
                <a:ext cx="91880" cy="98998"/>
              </a:xfrm>
              <a:custGeom>
                <a:avLst/>
                <a:gdLst/>
                <a:ahLst/>
                <a:cxnLst>
                  <a:cxn ang="0">
                    <a:pos x="66" y="10"/>
                  </a:cxn>
                  <a:cxn ang="0">
                    <a:pos x="64" y="18"/>
                  </a:cxn>
                  <a:cxn ang="0">
                    <a:pos x="60" y="24"/>
                  </a:cxn>
                  <a:cxn ang="0">
                    <a:pos x="58" y="30"/>
                  </a:cxn>
                  <a:cxn ang="0">
                    <a:pos x="56" y="36"/>
                  </a:cxn>
                  <a:cxn ang="0">
                    <a:pos x="58" y="42"/>
                  </a:cxn>
                  <a:cxn ang="0">
                    <a:pos x="60" y="46"/>
                  </a:cxn>
                  <a:cxn ang="0">
                    <a:pos x="62" y="52"/>
                  </a:cxn>
                  <a:cxn ang="0">
                    <a:pos x="64" y="58"/>
                  </a:cxn>
                  <a:cxn ang="0">
                    <a:pos x="62" y="62"/>
                  </a:cxn>
                  <a:cxn ang="0">
                    <a:pos x="58" y="66"/>
                  </a:cxn>
                  <a:cxn ang="0">
                    <a:pos x="54" y="76"/>
                  </a:cxn>
                  <a:cxn ang="0">
                    <a:pos x="52" y="74"/>
                  </a:cxn>
                  <a:cxn ang="0">
                    <a:pos x="50" y="68"/>
                  </a:cxn>
                  <a:cxn ang="0">
                    <a:pos x="40" y="72"/>
                  </a:cxn>
                  <a:cxn ang="0">
                    <a:pos x="28" y="76"/>
                  </a:cxn>
                  <a:cxn ang="0">
                    <a:pos x="28" y="86"/>
                  </a:cxn>
                  <a:cxn ang="0">
                    <a:pos x="26" y="84"/>
                  </a:cxn>
                  <a:cxn ang="0">
                    <a:pos x="22" y="82"/>
                  </a:cxn>
                  <a:cxn ang="0">
                    <a:pos x="20" y="80"/>
                  </a:cxn>
                  <a:cxn ang="0">
                    <a:pos x="16" y="80"/>
                  </a:cxn>
                  <a:cxn ang="0">
                    <a:pos x="14" y="74"/>
                  </a:cxn>
                  <a:cxn ang="0">
                    <a:pos x="12" y="68"/>
                  </a:cxn>
                  <a:cxn ang="0">
                    <a:pos x="6" y="60"/>
                  </a:cxn>
                  <a:cxn ang="0">
                    <a:pos x="0" y="52"/>
                  </a:cxn>
                  <a:cxn ang="0">
                    <a:pos x="0" y="48"/>
                  </a:cxn>
                  <a:cxn ang="0">
                    <a:pos x="0" y="42"/>
                  </a:cxn>
                  <a:cxn ang="0">
                    <a:pos x="0" y="38"/>
                  </a:cxn>
                  <a:cxn ang="0">
                    <a:pos x="0" y="34"/>
                  </a:cxn>
                  <a:cxn ang="0">
                    <a:pos x="4" y="30"/>
                  </a:cxn>
                  <a:cxn ang="0">
                    <a:pos x="10" y="26"/>
                  </a:cxn>
                  <a:cxn ang="0">
                    <a:pos x="14" y="20"/>
                  </a:cxn>
                  <a:cxn ang="0">
                    <a:pos x="16" y="0"/>
                  </a:cxn>
                  <a:cxn ang="0">
                    <a:pos x="24" y="6"/>
                  </a:cxn>
                  <a:cxn ang="0">
                    <a:pos x="28" y="6"/>
                  </a:cxn>
                  <a:cxn ang="0">
                    <a:pos x="44" y="6"/>
                  </a:cxn>
                  <a:cxn ang="0">
                    <a:pos x="48" y="8"/>
                  </a:cxn>
                  <a:cxn ang="0">
                    <a:pos x="66" y="10"/>
                  </a:cxn>
                </a:cxnLst>
                <a:rect l="0" t="0" r="r" b="b"/>
                <a:pathLst>
                  <a:path w="66" h="86">
                    <a:moveTo>
                      <a:pt x="66" y="10"/>
                    </a:moveTo>
                    <a:lnTo>
                      <a:pt x="64" y="18"/>
                    </a:lnTo>
                    <a:lnTo>
                      <a:pt x="60" y="24"/>
                    </a:lnTo>
                    <a:lnTo>
                      <a:pt x="58" y="30"/>
                    </a:lnTo>
                    <a:lnTo>
                      <a:pt x="56" y="36"/>
                    </a:lnTo>
                    <a:lnTo>
                      <a:pt x="58" y="42"/>
                    </a:lnTo>
                    <a:lnTo>
                      <a:pt x="60" y="46"/>
                    </a:lnTo>
                    <a:lnTo>
                      <a:pt x="62" y="52"/>
                    </a:lnTo>
                    <a:lnTo>
                      <a:pt x="64" y="58"/>
                    </a:lnTo>
                    <a:lnTo>
                      <a:pt x="62" y="62"/>
                    </a:lnTo>
                    <a:lnTo>
                      <a:pt x="58" y="66"/>
                    </a:lnTo>
                    <a:lnTo>
                      <a:pt x="54" y="76"/>
                    </a:lnTo>
                    <a:lnTo>
                      <a:pt x="52" y="74"/>
                    </a:lnTo>
                    <a:lnTo>
                      <a:pt x="50" y="68"/>
                    </a:lnTo>
                    <a:lnTo>
                      <a:pt x="40" y="72"/>
                    </a:lnTo>
                    <a:lnTo>
                      <a:pt x="28" y="76"/>
                    </a:lnTo>
                    <a:lnTo>
                      <a:pt x="28" y="86"/>
                    </a:lnTo>
                    <a:lnTo>
                      <a:pt x="26" y="84"/>
                    </a:lnTo>
                    <a:lnTo>
                      <a:pt x="22" y="82"/>
                    </a:lnTo>
                    <a:lnTo>
                      <a:pt x="20" y="80"/>
                    </a:lnTo>
                    <a:lnTo>
                      <a:pt x="16" y="80"/>
                    </a:lnTo>
                    <a:lnTo>
                      <a:pt x="14" y="74"/>
                    </a:lnTo>
                    <a:lnTo>
                      <a:pt x="12" y="68"/>
                    </a:lnTo>
                    <a:lnTo>
                      <a:pt x="6" y="60"/>
                    </a:lnTo>
                    <a:lnTo>
                      <a:pt x="0" y="52"/>
                    </a:lnTo>
                    <a:lnTo>
                      <a:pt x="0" y="48"/>
                    </a:lnTo>
                    <a:lnTo>
                      <a:pt x="0" y="42"/>
                    </a:lnTo>
                    <a:lnTo>
                      <a:pt x="0" y="38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0" y="26"/>
                    </a:lnTo>
                    <a:lnTo>
                      <a:pt x="14" y="20"/>
                    </a:lnTo>
                    <a:lnTo>
                      <a:pt x="16" y="0"/>
                    </a:lnTo>
                    <a:lnTo>
                      <a:pt x="24" y="6"/>
                    </a:lnTo>
                    <a:lnTo>
                      <a:pt x="28" y="6"/>
                    </a:lnTo>
                    <a:lnTo>
                      <a:pt x="44" y="6"/>
                    </a:lnTo>
                    <a:lnTo>
                      <a:pt x="48" y="8"/>
                    </a:lnTo>
                    <a:lnTo>
                      <a:pt x="66" y="1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15" name="Freeform 68">
                <a:extLst>
                  <a:ext uri="{FF2B5EF4-FFF2-40B4-BE49-F238E27FC236}">
                    <a16:creationId xmlns:a16="http://schemas.microsoft.com/office/drawing/2014/main" id="{46BE6C74-C259-B54F-9999-012895D43B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80137" y="4515452"/>
                <a:ext cx="79719" cy="81107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54" y="26"/>
                  </a:cxn>
                  <a:cxn ang="0">
                    <a:pos x="48" y="40"/>
                  </a:cxn>
                  <a:cxn ang="0">
                    <a:pos x="40" y="52"/>
                  </a:cxn>
                  <a:cxn ang="0">
                    <a:pos x="34" y="58"/>
                  </a:cxn>
                  <a:cxn ang="0">
                    <a:pos x="28" y="64"/>
                  </a:cxn>
                  <a:cxn ang="0">
                    <a:pos x="22" y="68"/>
                  </a:cxn>
                  <a:cxn ang="0">
                    <a:pos x="12" y="68"/>
                  </a:cxn>
                  <a:cxn ang="0">
                    <a:pos x="6" y="68"/>
                  </a:cxn>
                  <a:cxn ang="0">
                    <a:pos x="0" y="66"/>
                  </a:cxn>
                  <a:cxn ang="0">
                    <a:pos x="4" y="56"/>
                  </a:cxn>
                  <a:cxn ang="0">
                    <a:pos x="8" y="52"/>
                  </a:cxn>
                  <a:cxn ang="0">
                    <a:pos x="10" y="48"/>
                  </a:cxn>
                  <a:cxn ang="0">
                    <a:pos x="8" y="42"/>
                  </a:cxn>
                  <a:cxn ang="0">
                    <a:pos x="6" y="36"/>
                  </a:cxn>
                  <a:cxn ang="0">
                    <a:pos x="4" y="32"/>
                  </a:cxn>
                  <a:cxn ang="0">
                    <a:pos x="2" y="26"/>
                  </a:cxn>
                  <a:cxn ang="0">
                    <a:pos x="4" y="20"/>
                  </a:cxn>
                  <a:cxn ang="0">
                    <a:pos x="6" y="14"/>
                  </a:cxn>
                  <a:cxn ang="0">
                    <a:pos x="10" y="8"/>
                  </a:cxn>
                  <a:cxn ang="0">
                    <a:pos x="12" y="0"/>
                  </a:cxn>
                  <a:cxn ang="0">
                    <a:pos x="26" y="4"/>
                  </a:cxn>
                  <a:cxn ang="0">
                    <a:pos x="34" y="10"/>
                  </a:cxn>
                  <a:cxn ang="0">
                    <a:pos x="44" y="18"/>
                  </a:cxn>
                  <a:cxn ang="0">
                    <a:pos x="54" y="26"/>
                  </a:cxn>
                  <a:cxn ang="0">
                    <a:pos x="56" y="28"/>
                  </a:cxn>
                </a:cxnLst>
                <a:rect l="0" t="0" r="r" b="b"/>
                <a:pathLst>
                  <a:path w="56" h="68">
                    <a:moveTo>
                      <a:pt x="56" y="28"/>
                    </a:moveTo>
                    <a:lnTo>
                      <a:pt x="54" y="26"/>
                    </a:lnTo>
                    <a:lnTo>
                      <a:pt x="48" y="40"/>
                    </a:lnTo>
                    <a:lnTo>
                      <a:pt x="40" y="52"/>
                    </a:lnTo>
                    <a:lnTo>
                      <a:pt x="34" y="58"/>
                    </a:lnTo>
                    <a:lnTo>
                      <a:pt x="28" y="64"/>
                    </a:lnTo>
                    <a:lnTo>
                      <a:pt x="22" y="68"/>
                    </a:lnTo>
                    <a:lnTo>
                      <a:pt x="12" y="68"/>
                    </a:lnTo>
                    <a:lnTo>
                      <a:pt x="6" y="68"/>
                    </a:lnTo>
                    <a:lnTo>
                      <a:pt x="0" y="66"/>
                    </a:lnTo>
                    <a:lnTo>
                      <a:pt x="4" y="56"/>
                    </a:lnTo>
                    <a:lnTo>
                      <a:pt x="8" y="52"/>
                    </a:lnTo>
                    <a:lnTo>
                      <a:pt x="10" y="48"/>
                    </a:lnTo>
                    <a:lnTo>
                      <a:pt x="8" y="42"/>
                    </a:lnTo>
                    <a:lnTo>
                      <a:pt x="6" y="36"/>
                    </a:lnTo>
                    <a:lnTo>
                      <a:pt x="4" y="32"/>
                    </a:lnTo>
                    <a:lnTo>
                      <a:pt x="2" y="26"/>
                    </a:lnTo>
                    <a:lnTo>
                      <a:pt x="4" y="20"/>
                    </a:lnTo>
                    <a:lnTo>
                      <a:pt x="6" y="14"/>
                    </a:lnTo>
                    <a:lnTo>
                      <a:pt x="10" y="8"/>
                    </a:lnTo>
                    <a:lnTo>
                      <a:pt x="12" y="0"/>
                    </a:lnTo>
                    <a:lnTo>
                      <a:pt x="26" y="4"/>
                    </a:lnTo>
                    <a:lnTo>
                      <a:pt x="34" y="10"/>
                    </a:lnTo>
                    <a:lnTo>
                      <a:pt x="44" y="18"/>
                    </a:lnTo>
                    <a:lnTo>
                      <a:pt x="54" y="26"/>
                    </a:lnTo>
                    <a:lnTo>
                      <a:pt x="56" y="2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16" name="Freeform 69">
                <a:extLst>
                  <a:ext uri="{FF2B5EF4-FFF2-40B4-BE49-F238E27FC236}">
                    <a16:creationId xmlns:a16="http://schemas.microsoft.com/office/drawing/2014/main" id="{E44A89D4-0DA8-7948-8A77-B0AA5B613AD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965327" y="4383057"/>
                <a:ext cx="302663" cy="242127"/>
              </a:xfrm>
              <a:custGeom>
                <a:avLst/>
                <a:gdLst/>
                <a:ahLst/>
                <a:cxnLst>
                  <a:cxn ang="0">
                    <a:pos x="206" y="70"/>
                  </a:cxn>
                  <a:cxn ang="0">
                    <a:pos x="200" y="84"/>
                  </a:cxn>
                  <a:cxn ang="0">
                    <a:pos x="188" y="110"/>
                  </a:cxn>
                  <a:cxn ang="0">
                    <a:pos x="196" y="120"/>
                  </a:cxn>
                  <a:cxn ang="0">
                    <a:pos x="192" y="134"/>
                  </a:cxn>
                  <a:cxn ang="0">
                    <a:pos x="170" y="146"/>
                  </a:cxn>
                  <a:cxn ang="0">
                    <a:pos x="150" y="148"/>
                  </a:cxn>
                  <a:cxn ang="0">
                    <a:pos x="142" y="162"/>
                  </a:cxn>
                  <a:cxn ang="0">
                    <a:pos x="152" y="176"/>
                  </a:cxn>
                  <a:cxn ang="0">
                    <a:pos x="124" y="200"/>
                  </a:cxn>
                  <a:cxn ang="0">
                    <a:pos x="102" y="204"/>
                  </a:cxn>
                  <a:cxn ang="0">
                    <a:pos x="96" y="188"/>
                  </a:cxn>
                  <a:cxn ang="0">
                    <a:pos x="86" y="166"/>
                  </a:cxn>
                  <a:cxn ang="0">
                    <a:pos x="90" y="158"/>
                  </a:cxn>
                  <a:cxn ang="0">
                    <a:pos x="86" y="146"/>
                  </a:cxn>
                  <a:cxn ang="0">
                    <a:pos x="82" y="130"/>
                  </a:cxn>
                  <a:cxn ang="0">
                    <a:pos x="84" y="104"/>
                  </a:cxn>
                  <a:cxn ang="0">
                    <a:pos x="66" y="106"/>
                  </a:cxn>
                  <a:cxn ang="0">
                    <a:pos x="50" y="100"/>
                  </a:cxn>
                  <a:cxn ang="0">
                    <a:pos x="24" y="90"/>
                  </a:cxn>
                  <a:cxn ang="0">
                    <a:pos x="12" y="82"/>
                  </a:cxn>
                  <a:cxn ang="0">
                    <a:pos x="16" y="70"/>
                  </a:cxn>
                  <a:cxn ang="0">
                    <a:pos x="8" y="56"/>
                  </a:cxn>
                  <a:cxn ang="0">
                    <a:pos x="0" y="44"/>
                  </a:cxn>
                  <a:cxn ang="0">
                    <a:pos x="18" y="16"/>
                  </a:cxn>
                  <a:cxn ang="0">
                    <a:pos x="30" y="16"/>
                  </a:cxn>
                  <a:cxn ang="0">
                    <a:pos x="24" y="28"/>
                  </a:cxn>
                  <a:cxn ang="0">
                    <a:pos x="28" y="48"/>
                  </a:cxn>
                  <a:cxn ang="0">
                    <a:pos x="38" y="44"/>
                  </a:cxn>
                  <a:cxn ang="0">
                    <a:pos x="36" y="30"/>
                  </a:cxn>
                  <a:cxn ang="0">
                    <a:pos x="32" y="20"/>
                  </a:cxn>
                  <a:cxn ang="0">
                    <a:pos x="50" y="4"/>
                  </a:cxn>
                  <a:cxn ang="0">
                    <a:pos x="66" y="4"/>
                  </a:cxn>
                  <a:cxn ang="0">
                    <a:pos x="82" y="12"/>
                  </a:cxn>
                  <a:cxn ang="0">
                    <a:pos x="106" y="22"/>
                  </a:cxn>
                  <a:cxn ang="0">
                    <a:pos x="126" y="26"/>
                  </a:cxn>
                  <a:cxn ang="0">
                    <a:pos x="162" y="20"/>
                  </a:cxn>
                  <a:cxn ang="0">
                    <a:pos x="174" y="18"/>
                  </a:cxn>
                  <a:cxn ang="0">
                    <a:pos x="174" y="34"/>
                  </a:cxn>
                  <a:cxn ang="0">
                    <a:pos x="190" y="38"/>
                  </a:cxn>
                  <a:cxn ang="0">
                    <a:pos x="196" y="52"/>
                  </a:cxn>
                  <a:cxn ang="0">
                    <a:pos x="204" y="54"/>
                  </a:cxn>
                </a:cxnLst>
                <a:rect l="0" t="0" r="r" b="b"/>
                <a:pathLst>
                  <a:path w="214" h="204">
                    <a:moveTo>
                      <a:pt x="214" y="56"/>
                    </a:moveTo>
                    <a:lnTo>
                      <a:pt x="210" y="64"/>
                    </a:lnTo>
                    <a:lnTo>
                      <a:pt x="206" y="70"/>
                    </a:lnTo>
                    <a:lnTo>
                      <a:pt x="200" y="74"/>
                    </a:lnTo>
                    <a:lnTo>
                      <a:pt x="198" y="80"/>
                    </a:lnTo>
                    <a:lnTo>
                      <a:pt x="200" y="84"/>
                    </a:lnTo>
                    <a:lnTo>
                      <a:pt x="206" y="88"/>
                    </a:lnTo>
                    <a:lnTo>
                      <a:pt x="188" y="98"/>
                    </a:lnTo>
                    <a:lnTo>
                      <a:pt x="188" y="110"/>
                    </a:lnTo>
                    <a:lnTo>
                      <a:pt x="190" y="114"/>
                    </a:lnTo>
                    <a:lnTo>
                      <a:pt x="192" y="116"/>
                    </a:lnTo>
                    <a:lnTo>
                      <a:pt x="196" y="120"/>
                    </a:lnTo>
                    <a:lnTo>
                      <a:pt x="196" y="124"/>
                    </a:lnTo>
                    <a:lnTo>
                      <a:pt x="196" y="130"/>
                    </a:lnTo>
                    <a:lnTo>
                      <a:pt x="192" y="134"/>
                    </a:lnTo>
                    <a:lnTo>
                      <a:pt x="188" y="136"/>
                    </a:lnTo>
                    <a:lnTo>
                      <a:pt x="184" y="140"/>
                    </a:lnTo>
                    <a:lnTo>
                      <a:pt x="170" y="146"/>
                    </a:lnTo>
                    <a:lnTo>
                      <a:pt x="166" y="150"/>
                    </a:lnTo>
                    <a:lnTo>
                      <a:pt x="162" y="154"/>
                    </a:lnTo>
                    <a:lnTo>
                      <a:pt x="150" y="148"/>
                    </a:lnTo>
                    <a:lnTo>
                      <a:pt x="144" y="144"/>
                    </a:lnTo>
                    <a:lnTo>
                      <a:pt x="134" y="142"/>
                    </a:lnTo>
                    <a:lnTo>
                      <a:pt x="142" y="162"/>
                    </a:lnTo>
                    <a:lnTo>
                      <a:pt x="146" y="170"/>
                    </a:lnTo>
                    <a:lnTo>
                      <a:pt x="148" y="172"/>
                    </a:lnTo>
                    <a:lnTo>
                      <a:pt x="152" y="176"/>
                    </a:lnTo>
                    <a:lnTo>
                      <a:pt x="146" y="186"/>
                    </a:lnTo>
                    <a:lnTo>
                      <a:pt x="134" y="194"/>
                    </a:lnTo>
                    <a:lnTo>
                      <a:pt x="124" y="200"/>
                    </a:lnTo>
                    <a:lnTo>
                      <a:pt x="116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98" y="202"/>
                    </a:lnTo>
                    <a:lnTo>
                      <a:pt x="96" y="198"/>
                    </a:lnTo>
                    <a:lnTo>
                      <a:pt x="96" y="188"/>
                    </a:lnTo>
                    <a:lnTo>
                      <a:pt x="92" y="178"/>
                    </a:lnTo>
                    <a:lnTo>
                      <a:pt x="88" y="170"/>
                    </a:lnTo>
                    <a:lnTo>
                      <a:pt x="86" y="166"/>
                    </a:lnTo>
                    <a:lnTo>
                      <a:pt x="86" y="162"/>
                    </a:lnTo>
                    <a:lnTo>
                      <a:pt x="88" y="162"/>
                    </a:lnTo>
                    <a:lnTo>
                      <a:pt x="90" y="158"/>
                    </a:lnTo>
                    <a:lnTo>
                      <a:pt x="90" y="156"/>
                    </a:lnTo>
                    <a:lnTo>
                      <a:pt x="88" y="150"/>
                    </a:lnTo>
                    <a:lnTo>
                      <a:pt x="86" y="146"/>
                    </a:lnTo>
                    <a:lnTo>
                      <a:pt x="82" y="142"/>
                    </a:lnTo>
                    <a:lnTo>
                      <a:pt x="80" y="136"/>
                    </a:lnTo>
                    <a:lnTo>
                      <a:pt x="82" y="130"/>
                    </a:lnTo>
                    <a:lnTo>
                      <a:pt x="84" y="120"/>
                    </a:lnTo>
                    <a:lnTo>
                      <a:pt x="92" y="104"/>
                    </a:lnTo>
                    <a:lnTo>
                      <a:pt x="84" y="104"/>
                    </a:lnTo>
                    <a:lnTo>
                      <a:pt x="78" y="106"/>
                    </a:lnTo>
                    <a:lnTo>
                      <a:pt x="74" y="106"/>
                    </a:lnTo>
                    <a:lnTo>
                      <a:pt x="66" y="106"/>
                    </a:lnTo>
                    <a:lnTo>
                      <a:pt x="60" y="106"/>
                    </a:lnTo>
                    <a:lnTo>
                      <a:pt x="54" y="104"/>
                    </a:lnTo>
                    <a:lnTo>
                      <a:pt x="50" y="100"/>
                    </a:lnTo>
                    <a:lnTo>
                      <a:pt x="50" y="94"/>
                    </a:lnTo>
                    <a:lnTo>
                      <a:pt x="38" y="92"/>
                    </a:lnTo>
                    <a:lnTo>
                      <a:pt x="24" y="90"/>
                    </a:lnTo>
                    <a:lnTo>
                      <a:pt x="20" y="8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10" y="80"/>
                    </a:lnTo>
                    <a:lnTo>
                      <a:pt x="12" y="76"/>
                    </a:lnTo>
                    <a:lnTo>
                      <a:pt x="16" y="70"/>
                    </a:lnTo>
                    <a:lnTo>
                      <a:pt x="14" y="64"/>
                    </a:lnTo>
                    <a:lnTo>
                      <a:pt x="10" y="60"/>
                    </a:lnTo>
                    <a:lnTo>
                      <a:pt x="8" y="56"/>
                    </a:lnTo>
                    <a:lnTo>
                      <a:pt x="6" y="52"/>
                    </a:lnTo>
                    <a:lnTo>
                      <a:pt x="2" y="50"/>
                    </a:lnTo>
                    <a:lnTo>
                      <a:pt x="0" y="44"/>
                    </a:lnTo>
                    <a:lnTo>
                      <a:pt x="2" y="36"/>
                    </a:lnTo>
                    <a:lnTo>
                      <a:pt x="6" y="28"/>
                    </a:lnTo>
                    <a:lnTo>
                      <a:pt x="18" y="16"/>
                    </a:lnTo>
                    <a:lnTo>
                      <a:pt x="26" y="6"/>
                    </a:lnTo>
                    <a:lnTo>
                      <a:pt x="28" y="12"/>
                    </a:lnTo>
                    <a:lnTo>
                      <a:pt x="30" y="16"/>
                    </a:lnTo>
                    <a:lnTo>
                      <a:pt x="30" y="20"/>
                    </a:lnTo>
                    <a:lnTo>
                      <a:pt x="28" y="24"/>
                    </a:lnTo>
                    <a:lnTo>
                      <a:pt x="24" y="28"/>
                    </a:lnTo>
                    <a:lnTo>
                      <a:pt x="24" y="34"/>
                    </a:lnTo>
                    <a:lnTo>
                      <a:pt x="24" y="44"/>
                    </a:lnTo>
                    <a:lnTo>
                      <a:pt x="28" y="48"/>
                    </a:lnTo>
                    <a:lnTo>
                      <a:pt x="30" y="48"/>
                    </a:lnTo>
                    <a:lnTo>
                      <a:pt x="34" y="46"/>
                    </a:lnTo>
                    <a:lnTo>
                      <a:pt x="38" y="44"/>
                    </a:lnTo>
                    <a:lnTo>
                      <a:pt x="40" y="38"/>
                    </a:lnTo>
                    <a:lnTo>
                      <a:pt x="38" y="34"/>
                    </a:lnTo>
                    <a:lnTo>
                      <a:pt x="36" y="30"/>
                    </a:lnTo>
                    <a:lnTo>
                      <a:pt x="32" y="26"/>
                    </a:lnTo>
                    <a:lnTo>
                      <a:pt x="30" y="24"/>
                    </a:lnTo>
                    <a:lnTo>
                      <a:pt x="32" y="20"/>
                    </a:lnTo>
                    <a:lnTo>
                      <a:pt x="34" y="16"/>
                    </a:lnTo>
                    <a:lnTo>
                      <a:pt x="44" y="10"/>
                    </a:lnTo>
                    <a:lnTo>
                      <a:pt x="50" y="4"/>
                    </a:lnTo>
                    <a:lnTo>
                      <a:pt x="58" y="0"/>
                    </a:lnTo>
                    <a:lnTo>
                      <a:pt x="62" y="4"/>
                    </a:lnTo>
                    <a:lnTo>
                      <a:pt x="66" y="4"/>
                    </a:lnTo>
                    <a:lnTo>
                      <a:pt x="70" y="6"/>
                    </a:lnTo>
                    <a:lnTo>
                      <a:pt x="76" y="6"/>
                    </a:lnTo>
                    <a:lnTo>
                      <a:pt x="82" y="12"/>
                    </a:lnTo>
                    <a:lnTo>
                      <a:pt x="88" y="18"/>
                    </a:lnTo>
                    <a:lnTo>
                      <a:pt x="94" y="20"/>
                    </a:lnTo>
                    <a:lnTo>
                      <a:pt x="106" y="22"/>
                    </a:lnTo>
                    <a:lnTo>
                      <a:pt x="114" y="22"/>
                    </a:lnTo>
                    <a:lnTo>
                      <a:pt x="120" y="24"/>
                    </a:lnTo>
                    <a:lnTo>
                      <a:pt x="126" y="26"/>
                    </a:lnTo>
                    <a:lnTo>
                      <a:pt x="132" y="28"/>
                    </a:lnTo>
                    <a:lnTo>
                      <a:pt x="146" y="24"/>
                    </a:lnTo>
                    <a:lnTo>
                      <a:pt x="162" y="20"/>
                    </a:lnTo>
                    <a:lnTo>
                      <a:pt x="174" y="16"/>
                    </a:lnTo>
                    <a:lnTo>
                      <a:pt x="176" y="16"/>
                    </a:lnTo>
                    <a:lnTo>
                      <a:pt x="174" y="18"/>
                    </a:lnTo>
                    <a:lnTo>
                      <a:pt x="170" y="24"/>
                    </a:lnTo>
                    <a:lnTo>
                      <a:pt x="170" y="26"/>
                    </a:lnTo>
                    <a:lnTo>
                      <a:pt x="174" y="34"/>
                    </a:lnTo>
                    <a:lnTo>
                      <a:pt x="180" y="32"/>
                    </a:lnTo>
                    <a:lnTo>
                      <a:pt x="184" y="34"/>
                    </a:lnTo>
                    <a:lnTo>
                      <a:pt x="190" y="38"/>
                    </a:lnTo>
                    <a:lnTo>
                      <a:pt x="194" y="40"/>
                    </a:lnTo>
                    <a:lnTo>
                      <a:pt x="196" y="46"/>
                    </a:lnTo>
                    <a:lnTo>
                      <a:pt x="196" y="52"/>
                    </a:lnTo>
                    <a:lnTo>
                      <a:pt x="192" y="56"/>
                    </a:lnTo>
                    <a:lnTo>
                      <a:pt x="200" y="54"/>
                    </a:lnTo>
                    <a:lnTo>
                      <a:pt x="204" y="54"/>
                    </a:lnTo>
                    <a:lnTo>
                      <a:pt x="208" y="56"/>
                    </a:lnTo>
                    <a:lnTo>
                      <a:pt x="214" y="5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17" name="Freeform 70">
                <a:extLst>
                  <a:ext uri="{FF2B5EF4-FFF2-40B4-BE49-F238E27FC236}">
                    <a16:creationId xmlns:a16="http://schemas.microsoft.com/office/drawing/2014/main" id="{5B1C3F64-93A1-9B49-92E0-022EDDE0262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947761" y="4530958"/>
                <a:ext cx="887720" cy="830151"/>
              </a:xfrm>
              <a:custGeom>
                <a:avLst/>
                <a:gdLst/>
                <a:ahLst/>
                <a:cxnLst>
                  <a:cxn ang="0">
                    <a:pos x="330" y="54"/>
                  </a:cxn>
                  <a:cxn ang="0">
                    <a:pos x="294" y="48"/>
                  </a:cxn>
                  <a:cxn ang="0">
                    <a:pos x="270" y="56"/>
                  </a:cxn>
                  <a:cxn ang="0">
                    <a:pos x="238" y="70"/>
                  </a:cxn>
                  <a:cxn ang="0">
                    <a:pos x="224" y="38"/>
                  </a:cxn>
                  <a:cxn ang="0">
                    <a:pos x="220" y="10"/>
                  </a:cxn>
                  <a:cxn ang="0">
                    <a:pos x="200" y="12"/>
                  </a:cxn>
                  <a:cxn ang="0">
                    <a:pos x="156" y="20"/>
                  </a:cxn>
                  <a:cxn ang="0">
                    <a:pos x="158" y="62"/>
                  </a:cxn>
                  <a:cxn ang="0">
                    <a:pos x="110" y="78"/>
                  </a:cxn>
                  <a:cxn ang="0">
                    <a:pos x="68" y="64"/>
                  </a:cxn>
                  <a:cxn ang="0">
                    <a:pos x="72" y="84"/>
                  </a:cxn>
                  <a:cxn ang="0">
                    <a:pos x="62" y="104"/>
                  </a:cxn>
                  <a:cxn ang="0">
                    <a:pos x="58" y="174"/>
                  </a:cxn>
                  <a:cxn ang="0">
                    <a:pos x="16" y="196"/>
                  </a:cxn>
                  <a:cxn ang="0">
                    <a:pos x="0" y="230"/>
                  </a:cxn>
                  <a:cxn ang="0">
                    <a:pos x="16" y="266"/>
                  </a:cxn>
                  <a:cxn ang="0">
                    <a:pos x="46" y="278"/>
                  </a:cxn>
                  <a:cxn ang="0">
                    <a:pos x="62" y="296"/>
                  </a:cxn>
                  <a:cxn ang="0">
                    <a:pos x="102" y="290"/>
                  </a:cxn>
                  <a:cxn ang="0">
                    <a:pos x="140" y="280"/>
                  </a:cxn>
                  <a:cxn ang="0">
                    <a:pos x="158" y="324"/>
                  </a:cxn>
                  <a:cxn ang="0">
                    <a:pos x="188" y="336"/>
                  </a:cxn>
                  <a:cxn ang="0">
                    <a:pos x="212" y="342"/>
                  </a:cxn>
                  <a:cxn ang="0">
                    <a:pos x="226" y="376"/>
                  </a:cxn>
                  <a:cxn ang="0">
                    <a:pos x="254" y="400"/>
                  </a:cxn>
                  <a:cxn ang="0">
                    <a:pos x="270" y="430"/>
                  </a:cxn>
                  <a:cxn ang="0">
                    <a:pos x="270" y="480"/>
                  </a:cxn>
                  <a:cxn ang="0">
                    <a:pos x="306" y="508"/>
                  </a:cxn>
                  <a:cxn ang="0">
                    <a:pos x="328" y="528"/>
                  </a:cxn>
                  <a:cxn ang="0">
                    <a:pos x="338" y="564"/>
                  </a:cxn>
                  <a:cxn ang="0">
                    <a:pos x="340" y="596"/>
                  </a:cxn>
                  <a:cxn ang="0">
                    <a:pos x="298" y="648"/>
                  </a:cxn>
                  <a:cxn ang="0">
                    <a:pos x="380" y="698"/>
                  </a:cxn>
                  <a:cxn ang="0">
                    <a:pos x="406" y="656"/>
                  </a:cxn>
                  <a:cxn ang="0">
                    <a:pos x="430" y="614"/>
                  </a:cxn>
                  <a:cxn ang="0">
                    <a:pos x="432" y="554"/>
                  </a:cxn>
                  <a:cxn ang="0">
                    <a:pos x="510" y="514"/>
                  </a:cxn>
                  <a:cxn ang="0">
                    <a:pos x="558" y="448"/>
                  </a:cxn>
                  <a:cxn ang="0">
                    <a:pos x="562" y="412"/>
                  </a:cxn>
                  <a:cxn ang="0">
                    <a:pos x="564" y="338"/>
                  </a:cxn>
                  <a:cxn ang="0">
                    <a:pos x="590" y="306"/>
                  </a:cxn>
                  <a:cxn ang="0">
                    <a:pos x="628" y="250"/>
                  </a:cxn>
                  <a:cxn ang="0">
                    <a:pos x="622" y="186"/>
                  </a:cxn>
                  <a:cxn ang="0">
                    <a:pos x="580" y="166"/>
                  </a:cxn>
                  <a:cxn ang="0">
                    <a:pos x="522" y="144"/>
                  </a:cxn>
                  <a:cxn ang="0">
                    <a:pos x="486" y="134"/>
                  </a:cxn>
                  <a:cxn ang="0">
                    <a:pos x="460" y="120"/>
                  </a:cxn>
                  <a:cxn ang="0">
                    <a:pos x="414" y="102"/>
                  </a:cxn>
                  <a:cxn ang="0">
                    <a:pos x="380" y="122"/>
                  </a:cxn>
                  <a:cxn ang="0">
                    <a:pos x="368" y="104"/>
                  </a:cxn>
                  <a:cxn ang="0">
                    <a:pos x="382" y="70"/>
                  </a:cxn>
                  <a:cxn ang="0">
                    <a:pos x="368" y="28"/>
                  </a:cxn>
                </a:cxnLst>
                <a:rect l="0" t="0" r="r" b="b"/>
                <a:pathLst>
                  <a:path w="632" h="698">
                    <a:moveTo>
                      <a:pt x="362" y="12"/>
                    </a:moveTo>
                    <a:lnTo>
                      <a:pt x="356" y="26"/>
                    </a:lnTo>
                    <a:lnTo>
                      <a:pt x="348" y="38"/>
                    </a:lnTo>
                    <a:lnTo>
                      <a:pt x="342" y="44"/>
                    </a:lnTo>
                    <a:lnTo>
                      <a:pt x="336" y="50"/>
                    </a:lnTo>
                    <a:lnTo>
                      <a:pt x="330" y="54"/>
                    </a:lnTo>
                    <a:lnTo>
                      <a:pt x="320" y="54"/>
                    </a:lnTo>
                    <a:lnTo>
                      <a:pt x="314" y="54"/>
                    </a:lnTo>
                    <a:lnTo>
                      <a:pt x="308" y="52"/>
                    </a:lnTo>
                    <a:lnTo>
                      <a:pt x="306" y="50"/>
                    </a:lnTo>
                    <a:lnTo>
                      <a:pt x="304" y="44"/>
                    </a:lnTo>
                    <a:lnTo>
                      <a:pt x="294" y="48"/>
                    </a:lnTo>
                    <a:lnTo>
                      <a:pt x="282" y="52"/>
                    </a:lnTo>
                    <a:lnTo>
                      <a:pt x="282" y="62"/>
                    </a:lnTo>
                    <a:lnTo>
                      <a:pt x="280" y="60"/>
                    </a:lnTo>
                    <a:lnTo>
                      <a:pt x="276" y="58"/>
                    </a:lnTo>
                    <a:lnTo>
                      <a:pt x="274" y="56"/>
                    </a:lnTo>
                    <a:lnTo>
                      <a:pt x="270" y="56"/>
                    </a:lnTo>
                    <a:lnTo>
                      <a:pt x="264" y="56"/>
                    </a:lnTo>
                    <a:lnTo>
                      <a:pt x="260" y="58"/>
                    </a:lnTo>
                    <a:lnTo>
                      <a:pt x="254" y="64"/>
                    </a:lnTo>
                    <a:lnTo>
                      <a:pt x="248" y="68"/>
                    </a:lnTo>
                    <a:lnTo>
                      <a:pt x="244" y="70"/>
                    </a:lnTo>
                    <a:lnTo>
                      <a:pt x="238" y="70"/>
                    </a:lnTo>
                    <a:lnTo>
                      <a:pt x="234" y="70"/>
                    </a:lnTo>
                    <a:lnTo>
                      <a:pt x="232" y="68"/>
                    </a:lnTo>
                    <a:lnTo>
                      <a:pt x="226" y="62"/>
                    </a:lnTo>
                    <a:lnTo>
                      <a:pt x="224" y="54"/>
                    </a:lnTo>
                    <a:lnTo>
                      <a:pt x="222" y="44"/>
                    </a:lnTo>
                    <a:lnTo>
                      <a:pt x="224" y="38"/>
                    </a:lnTo>
                    <a:lnTo>
                      <a:pt x="226" y="34"/>
                    </a:lnTo>
                    <a:lnTo>
                      <a:pt x="226" y="30"/>
                    </a:lnTo>
                    <a:lnTo>
                      <a:pt x="226" y="26"/>
                    </a:lnTo>
                    <a:lnTo>
                      <a:pt x="226" y="20"/>
                    </a:lnTo>
                    <a:lnTo>
                      <a:pt x="224" y="14"/>
                    </a:lnTo>
                    <a:lnTo>
                      <a:pt x="220" y="10"/>
                    </a:lnTo>
                    <a:lnTo>
                      <a:pt x="220" y="8"/>
                    </a:lnTo>
                    <a:lnTo>
                      <a:pt x="220" y="0"/>
                    </a:lnTo>
                    <a:lnTo>
                      <a:pt x="208" y="0"/>
                    </a:lnTo>
                    <a:lnTo>
                      <a:pt x="208" y="6"/>
                    </a:lnTo>
                    <a:lnTo>
                      <a:pt x="204" y="10"/>
                    </a:lnTo>
                    <a:lnTo>
                      <a:pt x="200" y="12"/>
                    </a:lnTo>
                    <a:lnTo>
                      <a:pt x="196" y="16"/>
                    </a:lnTo>
                    <a:lnTo>
                      <a:pt x="182" y="22"/>
                    </a:lnTo>
                    <a:lnTo>
                      <a:pt x="178" y="26"/>
                    </a:lnTo>
                    <a:lnTo>
                      <a:pt x="174" y="30"/>
                    </a:lnTo>
                    <a:lnTo>
                      <a:pt x="162" y="24"/>
                    </a:lnTo>
                    <a:lnTo>
                      <a:pt x="156" y="20"/>
                    </a:lnTo>
                    <a:lnTo>
                      <a:pt x="146" y="18"/>
                    </a:lnTo>
                    <a:lnTo>
                      <a:pt x="154" y="38"/>
                    </a:lnTo>
                    <a:lnTo>
                      <a:pt x="158" y="46"/>
                    </a:lnTo>
                    <a:lnTo>
                      <a:pt x="160" y="48"/>
                    </a:lnTo>
                    <a:lnTo>
                      <a:pt x="164" y="52"/>
                    </a:lnTo>
                    <a:lnTo>
                      <a:pt x="158" y="62"/>
                    </a:lnTo>
                    <a:lnTo>
                      <a:pt x="146" y="70"/>
                    </a:lnTo>
                    <a:lnTo>
                      <a:pt x="136" y="76"/>
                    </a:lnTo>
                    <a:lnTo>
                      <a:pt x="128" y="80"/>
                    </a:lnTo>
                    <a:lnTo>
                      <a:pt x="120" y="80"/>
                    </a:lnTo>
                    <a:lnTo>
                      <a:pt x="114" y="80"/>
                    </a:lnTo>
                    <a:lnTo>
                      <a:pt x="110" y="78"/>
                    </a:lnTo>
                    <a:lnTo>
                      <a:pt x="108" y="74"/>
                    </a:lnTo>
                    <a:lnTo>
                      <a:pt x="108" y="64"/>
                    </a:lnTo>
                    <a:lnTo>
                      <a:pt x="104" y="54"/>
                    </a:lnTo>
                    <a:lnTo>
                      <a:pt x="90" y="62"/>
                    </a:lnTo>
                    <a:lnTo>
                      <a:pt x="80" y="64"/>
                    </a:lnTo>
                    <a:lnTo>
                      <a:pt x="68" y="64"/>
                    </a:lnTo>
                    <a:lnTo>
                      <a:pt x="62" y="68"/>
                    </a:lnTo>
                    <a:lnTo>
                      <a:pt x="64" y="68"/>
                    </a:lnTo>
                    <a:lnTo>
                      <a:pt x="66" y="70"/>
                    </a:lnTo>
                    <a:lnTo>
                      <a:pt x="68" y="74"/>
                    </a:lnTo>
                    <a:lnTo>
                      <a:pt x="72" y="76"/>
                    </a:lnTo>
                    <a:lnTo>
                      <a:pt x="72" y="84"/>
                    </a:lnTo>
                    <a:lnTo>
                      <a:pt x="66" y="84"/>
                    </a:lnTo>
                    <a:lnTo>
                      <a:pt x="62" y="86"/>
                    </a:lnTo>
                    <a:lnTo>
                      <a:pt x="60" y="90"/>
                    </a:lnTo>
                    <a:lnTo>
                      <a:pt x="58" y="92"/>
                    </a:lnTo>
                    <a:lnTo>
                      <a:pt x="60" y="98"/>
                    </a:lnTo>
                    <a:lnTo>
                      <a:pt x="62" y="104"/>
                    </a:lnTo>
                    <a:lnTo>
                      <a:pt x="66" y="110"/>
                    </a:lnTo>
                    <a:lnTo>
                      <a:pt x="68" y="116"/>
                    </a:lnTo>
                    <a:lnTo>
                      <a:pt x="66" y="140"/>
                    </a:lnTo>
                    <a:lnTo>
                      <a:pt x="62" y="168"/>
                    </a:lnTo>
                    <a:lnTo>
                      <a:pt x="62" y="172"/>
                    </a:lnTo>
                    <a:lnTo>
                      <a:pt x="58" y="174"/>
                    </a:lnTo>
                    <a:lnTo>
                      <a:pt x="46" y="176"/>
                    </a:lnTo>
                    <a:lnTo>
                      <a:pt x="36" y="178"/>
                    </a:lnTo>
                    <a:lnTo>
                      <a:pt x="26" y="180"/>
                    </a:lnTo>
                    <a:lnTo>
                      <a:pt x="20" y="184"/>
                    </a:lnTo>
                    <a:lnTo>
                      <a:pt x="18" y="188"/>
                    </a:lnTo>
                    <a:lnTo>
                      <a:pt x="16" y="196"/>
                    </a:lnTo>
                    <a:lnTo>
                      <a:pt x="14" y="204"/>
                    </a:lnTo>
                    <a:lnTo>
                      <a:pt x="10" y="216"/>
                    </a:lnTo>
                    <a:lnTo>
                      <a:pt x="8" y="220"/>
                    </a:lnTo>
                    <a:lnTo>
                      <a:pt x="6" y="222"/>
                    </a:lnTo>
                    <a:lnTo>
                      <a:pt x="2" y="226"/>
                    </a:lnTo>
                    <a:lnTo>
                      <a:pt x="0" y="230"/>
                    </a:lnTo>
                    <a:lnTo>
                      <a:pt x="2" y="236"/>
                    </a:lnTo>
                    <a:lnTo>
                      <a:pt x="4" y="240"/>
                    </a:lnTo>
                    <a:lnTo>
                      <a:pt x="8" y="248"/>
                    </a:lnTo>
                    <a:lnTo>
                      <a:pt x="14" y="256"/>
                    </a:lnTo>
                    <a:lnTo>
                      <a:pt x="16" y="260"/>
                    </a:lnTo>
                    <a:lnTo>
                      <a:pt x="16" y="266"/>
                    </a:lnTo>
                    <a:lnTo>
                      <a:pt x="24" y="268"/>
                    </a:lnTo>
                    <a:lnTo>
                      <a:pt x="30" y="272"/>
                    </a:lnTo>
                    <a:lnTo>
                      <a:pt x="36" y="278"/>
                    </a:lnTo>
                    <a:lnTo>
                      <a:pt x="40" y="280"/>
                    </a:lnTo>
                    <a:lnTo>
                      <a:pt x="44" y="278"/>
                    </a:lnTo>
                    <a:lnTo>
                      <a:pt x="46" y="278"/>
                    </a:lnTo>
                    <a:lnTo>
                      <a:pt x="48" y="270"/>
                    </a:lnTo>
                    <a:lnTo>
                      <a:pt x="58" y="270"/>
                    </a:lnTo>
                    <a:lnTo>
                      <a:pt x="58" y="286"/>
                    </a:lnTo>
                    <a:lnTo>
                      <a:pt x="58" y="292"/>
                    </a:lnTo>
                    <a:lnTo>
                      <a:pt x="60" y="294"/>
                    </a:lnTo>
                    <a:lnTo>
                      <a:pt x="62" y="296"/>
                    </a:lnTo>
                    <a:lnTo>
                      <a:pt x="64" y="296"/>
                    </a:lnTo>
                    <a:lnTo>
                      <a:pt x="66" y="296"/>
                    </a:lnTo>
                    <a:lnTo>
                      <a:pt x="74" y="298"/>
                    </a:lnTo>
                    <a:lnTo>
                      <a:pt x="86" y="300"/>
                    </a:lnTo>
                    <a:lnTo>
                      <a:pt x="94" y="296"/>
                    </a:lnTo>
                    <a:lnTo>
                      <a:pt x="102" y="290"/>
                    </a:lnTo>
                    <a:lnTo>
                      <a:pt x="116" y="280"/>
                    </a:lnTo>
                    <a:lnTo>
                      <a:pt x="122" y="276"/>
                    </a:lnTo>
                    <a:lnTo>
                      <a:pt x="130" y="274"/>
                    </a:lnTo>
                    <a:lnTo>
                      <a:pt x="136" y="274"/>
                    </a:lnTo>
                    <a:lnTo>
                      <a:pt x="138" y="276"/>
                    </a:lnTo>
                    <a:lnTo>
                      <a:pt x="140" y="280"/>
                    </a:lnTo>
                    <a:lnTo>
                      <a:pt x="140" y="284"/>
                    </a:lnTo>
                    <a:lnTo>
                      <a:pt x="138" y="294"/>
                    </a:lnTo>
                    <a:lnTo>
                      <a:pt x="140" y="304"/>
                    </a:lnTo>
                    <a:lnTo>
                      <a:pt x="144" y="310"/>
                    </a:lnTo>
                    <a:lnTo>
                      <a:pt x="148" y="318"/>
                    </a:lnTo>
                    <a:lnTo>
                      <a:pt x="158" y="324"/>
                    </a:lnTo>
                    <a:lnTo>
                      <a:pt x="168" y="328"/>
                    </a:lnTo>
                    <a:lnTo>
                      <a:pt x="172" y="326"/>
                    </a:lnTo>
                    <a:lnTo>
                      <a:pt x="174" y="328"/>
                    </a:lnTo>
                    <a:lnTo>
                      <a:pt x="178" y="332"/>
                    </a:lnTo>
                    <a:lnTo>
                      <a:pt x="182" y="334"/>
                    </a:lnTo>
                    <a:lnTo>
                      <a:pt x="188" y="336"/>
                    </a:lnTo>
                    <a:lnTo>
                      <a:pt x="188" y="340"/>
                    </a:lnTo>
                    <a:lnTo>
                      <a:pt x="190" y="342"/>
                    </a:lnTo>
                    <a:lnTo>
                      <a:pt x="194" y="342"/>
                    </a:lnTo>
                    <a:lnTo>
                      <a:pt x="198" y="342"/>
                    </a:lnTo>
                    <a:lnTo>
                      <a:pt x="208" y="340"/>
                    </a:lnTo>
                    <a:lnTo>
                      <a:pt x="212" y="342"/>
                    </a:lnTo>
                    <a:lnTo>
                      <a:pt x="216" y="344"/>
                    </a:lnTo>
                    <a:lnTo>
                      <a:pt x="220" y="354"/>
                    </a:lnTo>
                    <a:lnTo>
                      <a:pt x="222" y="364"/>
                    </a:lnTo>
                    <a:lnTo>
                      <a:pt x="224" y="366"/>
                    </a:lnTo>
                    <a:lnTo>
                      <a:pt x="226" y="368"/>
                    </a:lnTo>
                    <a:lnTo>
                      <a:pt x="226" y="376"/>
                    </a:lnTo>
                    <a:lnTo>
                      <a:pt x="226" y="382"/>
                    </a:lnTo>
                    <a:lnTo>
                      <a:pt x="228" y="386"/>
                    </a:lnTo>
                    <a:lnTo>
                      <a:pt x="232" y="390"/>
                    </a:lnTo>
                    <a:lnTo>
                      <a:pt x="242" y="392"/>
                    </a:lnTo>
                    <a:lnTo>
                      <a:pt x="254" y="394"/>
                    </a:lnTo>
                    <a:lnTo>
                      <a:pt x="254" y="400"/>
                    </a:lnTo>
                    <a:lnTo>
                      <a:pt x="254" y="404"/>
                    </a:lnTo>
                    <a:lnTo>
                      <a:pt x="258" y="408"/>
                    </a:lnTo>
                    <a:lnTo>
                      <a:pt x="260" y="412"/>
                    </a:lnTo>
                    <a:lnTo>
                      <a:pt x="268" y="420"/>
                    </a:lnTo>
                    <a:lnTo>
                      <a:pt x="270" y="422"/>
                    </a:lnTo>
                    <a:lnTo>
                      <a:pt x="270" y="430"/>
                    </a:lnTo>
                    <a:lnTo>
                      <a:pt x="270" y="436"/>
                    </a:lnTo>
                    <a:lnTo>
                      <a:pt x="266" y="444"/>
                    </a:lnTo>
                    <a:lnTo>
                      <a:pt x="264" y="448"/>
                    </a:lnTo>
                    <a:lnTo>
                      <a:pt x="264" y="454"/>
                    </a:lnTo>
                    <a:lnTo>
                      <a:pt x="264" y="464"/>
                    </a:lnTo>
                    <a:lnTo>
                      <a:pt x="270" y="480"/>
                    </a:lnTo>
                    <a:lnTo>
                      <a:pt x="276" y="496"/>
                    </a:lnTo>
                    <a:lnTo>
                      <a:pt x="278" y="500"/>
                    </a:lnTo>
                    <a:lnTo>
                      <a:pt x="282" y="502"/>
                    </a:lnTo>
                    <a:lnTo>
                      <a:pt x="292" y="502"/>
                    </a:lnTo>
                    <a:lnTo>
                      <a:pt x="300" y="504"/>
                    </a:lnTo>
                    <a:lnTo>
                      <a:pt x="306" y="508"/>
                    </a:lnTo>
                    <a:lnTo>
                      <a:pt x="308" y="514"/>
                    </a:lnTo>
                    <a:lnTo>
                      <a:pt x="314" y="526"/>
                    </a:lnTo>
                    <a:lnTo>
                      <a:pt x="320" y="536"/>
                    </a:lnTo>
                    <a:lnTo>
                      <a:pt x="322" y="532"/>
                    </a:lnTo>
                    <a:lnTo>
                      <a:pt x="326" y="530"/>
                    </a:lnTo>
                    <a:lnTo>
                      <a:pt x="328" y="528"/>
                    </a:lnTo>
                    <a:lnTo>
                      <a:pt x="332" y="530"/>
                    </a:lnTo>
                    <a:lnTo>
                      <a:pt x="332" y="534"/>
                    </a:lnTo>
                    <a:lnTo>
                      <a:pt x="332" y="540"/>
                    </a:lnTo>
                    <a:lnTo>
                      <a:pt x="332" y="554"/>
                    </a:lnTo>
                    <a:lnTo>
                      <a:pt x="332" y="564"/>
                    </a:lnTo>
                    <a:lnTo>
                      <a:pt x="338" y="564"/>
                    </a:lnTo>
                    <a:lnTo>
                      <a:pt x="344" y="562"/>
                    </a:lnTo>
                    <a:lnTo>
                      <a:pt x="346" y="572"/>
                    </a:lnTo>
                    <a:lnTo>
                      <a:pt x="348" y="582"/>
                    </a:lnTo>
                    <a:lnTo>
                      <a:pt x="348" y="586"/>
                    </a:lnTo>
                    <a:lnTo>
                      <a:pt x="346" y="590"/>
                    </a:lnTo>
                    <a:lnTo>
                      <a:pt x="340" y="596"/>
                    </a:lnTo>
                    <a:lnTo>
                      <a:pt x="326" y="602"/>
                    </a:lnTo>
                    <a:lnTo>
                      <a:pt x="318" y="610"/>
                    </a:lnTo>
                    <a:lnTo>
                      <a:pt x="308" y="622"/>
                    </a:lnTo>
                    <a:lnTo>
                      <a:pt x="302" y="636"/>
                    </a:lnTo>
                    <a:lnTo>
                      <a:pt x="298" y="642"/>
                    </a:lnTo>
                    <a:lnTo>
                      <a:pt x="298" y="648"/>
                    </a:lnTo>
                    <a:lnTo>
                      <a:pt x="308" y="648"/>
                    </a:lnTo>
                    <a:lnTo>
                      <a:pt x="318" y="652"/>
                    </a:lnTo>
                    <a:lnTo>
                      <a:pt x="330" y="660"/>
                    </a:lnTo>
                    <a:lnTo>
                      <a:pt x="340" y="666"/>
                    </a:lnTo>
                    <a:lnTo>
                      <a:pt x="362" y="684"/>
                    </a:lnTo>
                    <a:lnTo>
                      <a:pt x="380" y="698"/>
                    </a:lnTo>
                    <a:lnTo>
                      <a:pt x="382" y="686"/>
                    </a:lnTo>
                    <a:lnTo>
                      <a:pt x="384" y="674"/>
                    </a:lnTo>
                    <a:lnTo>
                      <a:pt x="390" y="672"/>
                    </a:lnTo>
                    <a:lnTo>
                      <a:pt x="396" y="668"/>
                    </a:lnTo>
                    <a:lnTo>
                      <a:pt x="402" y="664"/>
                    </a:lnTo>
                    <a:lnTo>
                      <a:pt x="406" y="656"/>
                    </a:lnTo>
                    <a:lnTo>
                      <a:pt x="414" y="638"/>
                    </a:lnTo>
                    <a:lnTo>
                      <a:pt x="418" y="624"/>
                    </a:lnTo>
                    <a:lnTo>
                      <a:pt x="422" y="620"/>
                    </a:lnTo>
                    <a:lnTo>
                      <a:pt x="424" y="620"/>
                    </a:lnTo>
                    <a:lnTo>
                      <a:pt x="426" y="618"/>
                    </a:lnTo>
                    <a:lnTo>
                      <a:pt x="430" y="614"/>
                    </a:lnTo>
                    <a:lnTo>
                      <a:pt x="436" y="596"/>
                    </a:lnTo>
                    <a:lnTo>
                      <a:pt x="434" y="594"/>
                    </a:lnTo>
                    <a:lnTo>
                      <a:pt x="432" y="592"/>
                    </a:lnTo>
                    <a:lnTo>
                      <a:pt x="428" y="588"/>
                    </a:lnTo>
                    <a:lnTo>
                      <a:pt x="428" y="560"/>
                    </a:lnTo>
                    <a:lnTo>
                      <a:pt x="432" y="554"/>
                    </a:lnTo>
                    <a:lnTo>
                      <a:pt x="438" y="546"/>
                    </a:lnTo>
                    <a:lnTo>
                      <a:pt x="454" y="534"/>
                    </a:lnTo>
                    <a:lnTo>
                      <a:pt x="472" y="524"/>
                    </a:lnTo>
                    <a:lnTo>
                      <a:pt x="488" y="516"/>
                    </a:lnTo>
                    <a:lnTo>
                      <a:pt x="498" y="514"/>
                    </a:lnTo>
                    <a:lnTo>
                      <a:pt x="510" y="514"/>
                    </a:lnTo>
                    <a:lnTo>
                      <a:pt x="522" y="512"/>
                    </a:lnTo>
                    <a:lnTo>
                      <a:pt x="528" y="510"/>
                    </a:lnTo>
                    <a:lnTo>
                      <a:pt x="528" y="506"/>
                    </a:lnTo>
                    <a:lnTo>
                      <a:pt x="538" y="494"/>
                    </a:lnTo>
                    <a:lnTo>
                      <a:pt x="546" y="478"/>
                    </a:lnTo>
                    <a:lnTo>
                      <a:pt x="558" y="448"/>
                    </a:lnTo>
                    <a:lnTo>
                      <a:pt x="560" y="438"/>
                    </a:lnTo>
                    <a:lnTo>
                      <a:pt x="562" y="428"/>
                    </a:lnTo>
                    <a:lnTo>
                      <a:pt x="562" y="420"/>
                    </a:lnTo>
                    <a:lnTo>
                      <a:pt x="564" y="418"/>
                    </a:lnTo>
                    <a:lnTo>
                      <a:pt x="568" y="414"/>
                    </a:lnTo>
                    <a:lnTo>
                      <a:pt x="562" y="412"/>
                    </a:lnTo>
                    <a:lnTo>
                      <a:pt x="572" y="380"/>
                    </a:lnTo>
                    <a:lnTo>
                      <a:pt x="570" y="366"/>
                    </a:lnTo>
                    <a:lnTo>
                      <a:pt x="568" y="360"/>
                    </a:lnTo>
                    <a:lnTo>
                      <a:pt x="568" y="350"/>
                    </a:lnTo>
                    <a:lnTo>
                      <a:pt x="566" y="340"/>
                    </a:lnTo>
                    <a:lnTo>
                      <a:pt x="564" y="338"/>
                    </a:lnTo>
                    <a:lnTo>
                      <a:pt x="566" y="332"/>
                    </a:lnTo>
                    <a:lnTo>
                      <a:pt x="568" y="328"/>
                    </a:lnTo>
                    <a:lnTo>
                      <a:pt x="572" y="326"/>
                    </a:lnTo>
                    <a:lnTo>
                      <a:pt x="580" y="326"/>
                    </a:lnTo>
                    <a:lnTo>
                      <a:pt x="584" y="316"/>
                    </a:lnTo>
                    <a:lnTo>
                      <a:pt x="590" y="306"/>
                    </a:lnTo>
                    <a:lnTo>
                      <a:pt x="590" y="304"/>
                    </a:lnTo>
                    <a:lnTo>
                      <a:pt x="596" y="294"/>
                    </a:lnTo>
                    <a:lnTo>
                      <a:pt x="602" y="284"/>
                    </a:lnTo>
                    <a:lnTo>
                      <a:pt x="614" y="268"/>
                    </a:lnTo>
                    <a:lnTo>
                      <a:pt x="622" y="258"/>
                    </a:lnTo>
                    <a:lnTo>
                      <a:pt x="628" y="250"/>
                    </a:lnTo>
                    <a:lnTo>
                      <a:pt x="630" y="236"/>
                    </a:lnTo>
                    <a:lnTo>
                      <a:pt x="632" y="224"/>
                    </a:lnTo>
                    <a:lnTo>
                      <a:pt x="632" y="208"/>
                    </a:lnTo>
                    <a:lnTo>
                      <a:pt x="628" y="196"/>
                    </a:lnTo>
                    <a:lnTo>
                      <a:pt x="626" y="192"/>
                    </a:lnTo>
                    <a:lnTo>
                      <a:pt x="622" y="186"/>
                    </a:lnTo>
                    <a:lnTo>
                      <a:pt x="618" y="184"/>
                    </a:lnTo>
                    <a:lnTo>
                      <a:pt x="614" y="182"/>
                    </a:lnTo>
                    <a:lnTo>
                      <a:pt x="604" y="182"/>
                    </a:lnTo>
                    <a:lnTo>
                      <a:pt x="594" y="176"/>
                    </a:lnTo>
                    <a:lnTo>
                      <a:pt x="586" y="172"/>
                    </a:lnTo>
                    <a:lnTo>
                      <a:pt x="580" y="166"/>
                    </a:lnTo>
                    <a:lnTo>
                      <a:pt x="566" y="152"/>
                    </a:lnTo>
                    <a:lnTo>
                      <a:pt x="556" y="146"/>
                    </a:lnTo>
                    <a:lnTo>
                      <a:pt x="548" y="142"/>
                    </a:lnTo>
                    <a:lnTo>
                      <a:pt x="538" y="142"/>
                    </a:lnTo>
                    <a:lnTo>
                      <a:pt x="530" y="142"/>
                    </a:lnTo>
                    <a:lnTo>
                      <a:pt x="522" y="144"/>
                    </a:lnTo>
                    <a:lnTo>
                      <a:pt x="512" y="142"/>
                    </a:lnTo>
                    <a:lnTo>
                      <a:pt x="508" y="140"/>
                    </a:lnTo>
                    <a:lnTo>
                      <a:pt x="504" y="136"/>
                    </a:lnTo>
                    <a:lnTo>
                      <a:pt x="500" y="134"/>
                    </a:lnTo>
                    <a:lnTo>
                      <a:pt x="494" y="132"/>
                    </a:lnTo>
                    <a:lnTo>
                      <a:pt x="486" y="134"/>
                    </a:lnTo>
                    <a:lnTo>
                      <a:pt x="480" y="136"/>
                    </a:lnTo>
                    <a:lnTo>
                      <a:pt x="476" y="140"/>
                    </a:lnTo>
                    <a:lnTo>
                      <a:pt x="472" y="142"/>
                    </a:lnTo>
                    <a:lnTo>
                      <a:pt x="470" y="132"/>
                    </a:lnTo>
                    <a:lnTo>
                      <a:pt x="466" y="124"/>
                    </a:lnTo>
                    <a:lnTo>
                      <a:pt x="460" y="120"/>
                    </a:lnTo>
                    <a:lnTo>
                      <a:pt x="454" y="114"/>
                    </a:lnTo>
                    <a:lnTo>
                      <a:pt x="446" y="110"/>
                    </a:lnTo>
                    <a:lnTo>
                      <a:pt x="440" y="106"/>
                    </a:lnTo>
                    <a:lnTo>
                      <a:pt x="430" y="104"/>
                    </a:lnTo>
                    <a:lnTo>
                      <a:pt x="422" y="104"/>
                    </a:lnTo>
                    <a:lnTo>
                      <a:pt x="414" y="102"/>
                    </a:lnTo>
                    <a:lnTo>
                      <a:pt x="412" y="114"/>
                    </a:lnTo>
                    <a:lnTo>
                      <a:pt x="406" y="120"/>
                    </a:lnTo>
                    <a:lnTo>
                      <a:pt x="400" y="126"/>
                    </a:lnTo>
                    <a:lnTo>
                      <a:pt x="394" y="134"/>
                    </a:lnTo>
                    <a:lnTo>
                      <a:pt x="392" y="122"/>
                    </a:lnTo>
                    <a:lnTo>
                      <a:pt x="380" y="122"/>
                    </a:lnTo>
                    <a:lnTo>
                      <a:pt x="370" y="120"/>
                    </a:lnTo>
                    <a:lnTo>
                      <a:pt x="360" y="120"/>
                    </a:lnTo>
                    <a:lnTo>
                      <a:pt x="348" y="120"/>
                    </a:lnTo>
                    <a:lnTo>
                      <a:pt x="358" y="116"/>
                    </a:lnTo>
                    <a:lnTo>
                      <a:pt x="366" y="112"/>
                    </a:lnTo>
                    <a:lnTo>
                      <a:pt x="368" y="104"/>
                    </a:lnTo>
                    <a:lnTo>
                      <a:pt x="358" y="106"/>
                    </a:lnTo>
                    <a:lnTo>
                      <a:pt x="364" y="96"/>
                    </a:lnTo>
                    <a:lnTo>
                      <a:pt x="370" y="86"/>
                    </a:lnTo>
                    <a:lnTo>
                      <a:pt x="374" y="82"/>
                    </a:lnTo>
                    <a:lnTo>
                      <a:pt x="380" y="76"/>
                    </a:lnTo>
                    <a:lnTo>
                      <a:pt x="382" y="70"/>
                    </a:lnTo>
                    <a:lnTo>
                      <a:pt x="386" y="64"/>
                    </a:lnTo>
                    <a:lnTo>
                      <a:pt x="376" y="56"/>
                    </a:lnTo>
                    <a:lnTo>
                      <a:pt x="370" y="50"/>
                    </a:lnTo>
                    <a:lnTo>
                      <a:pt x="368" y="42"/>
                    </a:lnTo>
                    <a:lnTo>
                      <a:pt x="368" y="36"/>
                    </a:lnTo>
                    <a:lnTo>
                      <a:pt x="368" y="28"/>
                    </a:lnTo>
                    <a:lnTo>
                      <a:pt x="368" y="20"/>
                    </a:lnTo>
                    <a:lnTo>
                      <a:pt x="364" y="14"/>
                    </a:lnTo>
                    <a:lnTo>
                      <a:pt x="362" y="1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18" name="Freeform 71">
                <a:extLst>
                  <a:ext uri="{FF2B5EF4-FFF2-40B4-BE49-F238E27FC236}">
                    <a16:creationId xmlns:a16="http://schemas.microsoft.com/office/drawing/2014/main" id="{DEEB3268-B3C4-FB49-8BB7-C37B9486199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789675" y="4609679"/>
                <a:ext cx="121605" cy="139551"/>
              </a:xfrm>
              <a:custGeom>
                <a:avLst/>
                <a:gdLst/>
                <a:ahLst/>
                <a:cxnLst>
                  <a:cxn ang="0">
                    <a:pos x="12" y="86"/>
                  </a:cxn>
                  <a:cxn ang="0">
                    <a:pos x="10" y="90"/>
                  </a:cxn>
                  <a:cxn ang="0">
                    <a:pos x="12" y="92"/>
                  </a:cxn>
                  <a:cxn ang="0">
                    <a:pos x="12" y="98"/>
                  </a:cxn>
                  <a:cxn ang="0">
                    <a:pos x="10" y="102"/>
                  </a:cxn>
                  <a:cxn ang="0">
                    <a:pos x="8" y="106"/>
                  </a:cxn>
                  <a:cxn ang="0">
                    <a:pos x="18" y="112"/>
                  </a:cxn>
                  <a:cxn ang="0">
                    <a:pos x="30" y="118"/>
                  </a:cxn>
                  <a:cxn ang="0">
                    <a:pos x="34" y="116"/>
                  </a:cxn>
                  <a:cxn ang="0">
                    <a:pos x="36" y="112"/>
                  </a:cxn>
                  <a:cxn ang="0">
                    <a:pos x="40" y="102"/>
                  </a:cxn>
                  <a:cxn ang="0">
                    <a:pos x="46" y="88"/>
                  </a:cxn>
                  <a:cxn ang="0">
                    <a:pos x="50" y="84"/>
                  </a:cxn>
                  <a:cxn ang="0">
                    <a:pos x="56" y="80"/>
                  </a:cxn>
                  <a:cxn ang="0">
                    <a:pos x="68" y="74"/>
                  </a:cxn>
                  <a:cxn ang="0">
                    <a:pos x="78" y="66"/>
                  </a:cxn>
                  <a:cxn ang="0">
                    <a:pos x="84" y="54"/>
                  </a:cxn>
                  <a:cxn ang="0">
                    <a:pos x="86" y="50"/>
                  </a:cxn>
                  <a:cxn ang="0">
                    <a:pos x="86" y="42"/>
                  </a:cxn>
                  <a:cxn ang="0">
                    <a:pos x="88" y="40"/>
                  </a:cxn>
                  <a:cxn ang="0">
                    <a:pos x="86" y="32"/>
                  </a:cxn>
                  <a:cxn ang="0">
                    <a:pos x="84" y="28"/>
                  </a:cxn>
                  <a:cxn ang="0">
                    <a:pos x="86" y="26"/>
                  </a:cxn>
                  <a:cxn ang="0">
                    <a:pos x="70" y="24"/>
                  </a:cxn>
                  <a:cxn ang="0">
                    <a:pos x="56" y="18"/>
                  </a:cxn>
                  <a:cxn ang="0">
                    <a:pos x="42" y="10"/>
                  </a:cxn>
                  <a:cxn ang="0">
                    <a:pos x="34" y="2"/>
                  </a:cxn>
                  <a:cxn ang="0">
                    <a:pos x="28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2" y="14"/>
                  </a:cxn>
                  <a:cxn ang="0">
                    <a:pos x="12" y="26"/>
                  </a:cxn>
                  <a:cxn ang="0">
                    <a:pos x="6" y="40"/>
                  </a:cxn>
                  <a:cxn ang="0">
                    <a:pos x="2" y="54"/>
                  </a:cxn>
                  <a:cxn ang="0">
                    <a:pos x="0" y="64"/>
                  </a:cxn>
                  <a:cxn ang="0">
                    <a:pos x="4" y="70"/>
                  </a:cxn>
                  <a:cxn ang="0">
                    <a:pos x="6" y="72"/>
                  </a:cxn>
                  <a:cxn ang="0">
                    <a:pos x="10" y="72"/>
                  </a:cxn>
                  <a:cxn ang="0">
                    <a:pos x="14" y="70"/>
                  </a:cxn>
                  <a:cxn ang="0">
                    <a:pos x="18" y="66"/>
                  </a:cxn>
                  <a:cxn ang="0">
                    <a:pos x="18" y="74"/>
                  </a:cxn>
                  <a:cxn ang="0">
                    <a:pos x="18" y="80"/>
                  </a:cxn>
                  <a:cxn ang="0">
                    <a:pos x="12" y="84"/>
                  </a:cxn>
                  <a:cxn ang="0">
                    <a:pos x="8" y="86"/>
                  </a:cxn>
                  <a:cxn ang="0">
                    <a:pos x="10" y="86"/>
                  </a:cxn>
                  <a:cxn ang="0">
                    <a:pos x="12" y="86"/>
                  </a:cxn>
                </a:cxnLst>
                <a:rect l="0" t="0" r="r" b="b"/>
                <a:pathLst>
                  <a:path w="88" h="118">
                    <a:moveTo>
                      <a:pt x="12" y="86"/>
                    </a:moveTo>
                    <a:lnTo>
                      <a:pt x="10" y="90"/>
                    </a:lnTo>
                    <a:lnTo>
                      <a:pt x="12" y="92"/>
                    </a:lnTo>
                    <a:lnTo>
                      <a:pt x="12" y="98"/>
                    </a:lnTo>
                    <a:lnTo>
                      <a:pt x="10" y="102"/>
                    </a:lnTo>
                    <a:lnTo>
                      <a:pt x="8" y="106"/>
                    </a:lnTo>
                    <a:lnTo>
                      <a:pt x="18" y="112"/>
                    </a:lnTo>
                    <a:lnTo>
                      <a:pt x="30" y="118"/>
                    </a:lnTo>
                    <a:lnTo>
                      <a:pt x="34" y="116"/>
                    </a:lnTo>
                    <a:lnTo>
                      <a:pt x="36" y="112"/>
                    </a:lnTo>
                    <a:lnTo>
                      <a:pt x="40" y="102"/>
                    </a:lnTo>
                    <a:lnTo>
                      <a:pt x="46" y="88"/>
                    </a:lnTo>
                    <a:lnTo>
                      <a:pt x="50" y="84"/>
                    </a:lnTo>
                    <a:lnTo>
                      <a:pt x="56" y="80"/>
                    </a:lnTo>
                    <a:lnTo>
                      <a:pt x="68" y="74"/>
                    </a:lnTo>
                    <a:lnTo>
                      <a:pt x="78" y="66"/>
                    </a:lnTo>
                    <a:lnTo>
                      <a:pt x="84" y="54"/>
                    </a:lnTo>
                    <a:lnTo>
                      <a:pt x="86" y="50"/>
                    </a:lnTo>
                    <a:lnTo>
                      <a:pt x="86" y="42"/>
                    </a:lnTo>
                    <a:lnTo>
                      <a:pt x="88" y="40"/>
                    </a:lnTo>
                    <a:lnTo>
                      <a:pt x="86" y="32"/>
                    </a:lnTo>
                    <a:lnTo>
                      <a:pt x="84" y="28"/>
                    </a:lnTo>
                    <a:lnTo>
                      <a:pt x="86" y="26"/>
                    </a:lnTo>
                    <a:lnTo>
                      <a:pt x="70" y="24"/>
                    </a:lnTo>
                    <a:lnTo>
                      <a:pt x="56" y="18"/>
                    </a:lnTo>
                    <a:lnTo>
                      <a:pt x="42" y="10"/>
                    </a:lnTo>
                    <a:lnTo>
                      <a:pt x="34" y="2"/>
                    </a:lnTo>
                    <a:lnTo>
                      <a:pt x="28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2" y="10"/>
                    </a:lnTo>
                    <a:lnTo>
                      <a:pt x="12" y="14"/>
                    </a:lnTo>
                    <a:lnTo>
                      <a:pt x="12" y="26"/>
                    </a:lnTo>
                    <a:lnTo>
                      <a:pt x="6" y="40"/>
                    </a:lnTo>
                    <a:lnTo>
                      <a:pt x="2" y="54"/>
                    </a:lnTo>
                    <a:lnTo>
                      <a:pt x="0" y="64"/>
                    </a:lnTo>
                    <a:lnTo>
                      <a:pt x="4" y="70"/>
                    </a:lnTo>
                    <a:lnTo>
                      <a:pt x="6" y="72"/>
                    </a:lnTo>
                    <a:lnTo>
                      <a:pt x="10" y="72"/>
                    </a:lnTo>
                    <a:lnTo>
                      <a:pt x="14" y="70"/>
                    </a:lnTo>
                    <a:lnTo>
                      <a:pt x="18" y="66"/>
                    </a:lnTo>
                    <a:lnTo>
                      <a:pt x="18" y="74"/>
                    </a:lnTo>
                    <a:lnTo>
                      <a:pt x="18" y="80"/>
                    </a:lnTo>
                    <a:lnTo>
                      <a:pt x="12" y="84"/>
                    </a:lnTo>
                    <a:lnTo>
                      <a:pt x="8" y="86"/>
                    </a:lnTo>
                    <a:lnTo>
                      <a:pt x="10" y="86"/>
                    </a:lnTo>
                    <a:lnTo>
                      <a:pt x="12" y="8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19" name="Freeform 72">
                <a:extLst>
                  <a:ext uri="{FF2B5EF4-FFF2-40B4-BE49-F238E27FC236}">
                    <a16:creationId xmlns:a16="http://schemas.microsoft.com/office/drawing/2014/main" id="{B0A69642-B166-6746-8991-E42998D9BB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782918" y="4646653"/>
                <a:ext cx="293204" cy="393606"/>
              </a:xfrm>
              <a:custGeom>
                <a:avLst/>
                <a:gdLst/>
                <a:ahLst/>
                <a:cxnLst>
                  <a:cxn ang="0">
                    <a:pos x="174" y="318"/>
                  </a:cxn>
                  <a:cxn ang="0">
                    <a:pos x="136" y="292"/>
                  </a:cxn>
                  <a:cxn ang="0">
                    <a:pos x="98" y="268"/>
                  </a:cxn>
                  <a:cxn ang="0">
                    <a:pos x="80" y="232"/>
                  </a:cxn>
                  <a:cxn ang="0">
                    <a:pos x="52" y="174"/>
                  </a:cxn>
                  <a:cxn ang="0">
                    <a:pos x="32" y="132"/>
                  </a:cxn>
                  <a:cxn ang="0">
                    <a:pos x="18" y="112"/>
                  </a:cxn>
                  <a:cxn ang="0">
                    <a:pos x="2" y="104"/>
                  </a:cxn>
                  <a:cxn ang="0">
                    <a:pos x="0" y="66"/>
                  </a:cxn>
                  <a:cxn ang="0">
                    <a:pos x="12" y="54"/>
                  </a:cxn>
                  <a:cxn ang="0">
                    <a:pos x="16" y="60"/>
                  </a:cxn>
                  <a:cxn ang="0">
                    <a:pos x="12" y="74"/>
                  </a:cxn>
                  <a:cxn ang="0">
                    <a:pos x="38" y="84"/>
                  </a:cxn>
                  <a:cxn ang="0">
                    <a:pos x="50" y="56"/>
                  </a:cxn>
                  <a:cxn ang="0">
                    <a:pos x="72" y="42"/>
                  </a:cxn>
                  <a:cxn ang="0">
                    <a:pos x="90" y="18"/>
                  </a:cxn>
                  <a:cxn ang="0">
                    <a:pos x="90" y="0"/>
                  </a:cxn>
                  <a:cxn ang="0">
                    <a:pos x="106" y="8"/>
                  </a:cxn>
                  <a:cxn ang="0">
                    <a:pos x="124" y="26"/>
                  </a:cxn>
                  <a:cxn ang="0">
                    <a:pos x="144" y="42"/>
                  </a:cxn>
                  <a:cxn ang="0">
                    <a:pos x="152" y="38"/>
                  </a:cxn>
                  <a:cxn ang="0">
                    <a:pos x="160" y="44"/>
                  </a:cxn>
                  <a:cxn ang="0">
                    <a:pos x="172" y="40"/>
                  </a:cxn>
                  <a:cxn ang="0">
                    <a:pos x="174" y="52"/>
                  </a:cxn>
                  <a:cxn ang="0">
                    <a:pos x="170" y="64"/>
                  </a:cxn>
                  <a:cxn ang="0">
                    <a:pos x="180" y="74"/>
                  </a:cxn>
                  <a:cxn ang="0">
                    <a:pos x="154" y="80"/>
                  </a:cxn>
                  <a:cxn ang="0">
                    <a:pos x="136" y="90"/>
                  </a:cxn>
                  <a:cxn ang="0">
                    <a:pos x="128" y="118"/>
                  </a:cxn>
                  <a:cxn ang="0">
                    <a:pos x="120" y="128"/>
                  </a:cxn>
                  <a:cxn ang="0">
                    <a:pos x="122" y="142"/>
                  </a:cxn>
                  <a:cxn ang="0">
                    <a:pos x="134" y="162"/>
                  </a:cxn>
                  <a:cxn ang="0">
                    <a:pos x="148" y="174"/>
                  </a:cxn>
                  <a:cxn ang="0">
                    <a:pos x="162" y="180"/>
                  </a:cxn>
                  <a:cxn ang="0">
                    <a:pos x="176" y="172"/>
                  </a:cxn>
                  <a:cxn ang="0">
                    <a:pos x="178" y="196"/>
                  </a:cxn>
                  <a:cxn ang="0">
                    <a:pos x="184" y="198"/>
                  </a:cxn>
                  <a:cxn ang="0">
                    <a:pos x="206" y="218"/>
                  </a:cxn>
                  <a:cxn ang="0">
                    <a:pos x="204" y="264"/>
                  </a:cxn>
                  <a:cxn ang="0">
                    <a:pos x="200" y="276"/>
                  </a:cxn>
                  <a:cxn ang="0">
                    <a:pos x="208" y="296"/>
                  </a:cxn>
                  <a:cxn ang="0">
                    <a:pos x="200" y="322"/>
                  </a:cxn>
                  <a:cxn ang="0">
                    <a:pos x="186" y="332"/>
                  </a:cxn>
                </a:cxnLst>
                <a:rect l="0" t="0" r="r" b="b"/>
                <a:pathLst>
                  <a:path w="208" h="332">
                    <a:moveTo>
                      <a:pt x="186" y="332"/>
                    </a:moveTo>
                    <a:lnTo>
                      <a:pt x="180" y="324"/>
                    </a:lnTo>
                    <a:lnTo>
                      <a:pt x="174" y="318"/>
                    </a:lnTo>
                    <a:lnTo>
                      <a:pt x="154" y="300"/>
                    </a:lnTo>
                    <a:lnTo>
                      <a:pt x="146" y="294"/>
                    </a:lnTo>
                    <a:lnTo>
                      <a:pt x="136" y="292"/>
                    </a:lnTo>
                    <a:lnTo>
                      <a:pt x="118" y="282"/>
                    </a:lnTo>
                    <a:lnTo>
                      <a:pt x="108" y="276"/>
                    </a:lnTo>
                    <a:lnTo>
                      <a:pt x="98" y="268"/>
                    </a:lnTo>
                    <a:lnTo>
                      <a:pt x="94" y="262"/>
                    </a:lnTo>
                    <a:lnTo>
                      <a:pt x="90" y="254"/>
                    </a:lnTo>
                    <a:lnTo>
                      <a:pt x="80" y="232"/>
                    </a:lnTo>
                    <a:lnTo>
                      <a:pt x="72" y="212"/>
                    </a:lnTo>
                    <a:lnTo>
                      <a:pt x="62" y="194"/>
                    </a:lnTo>
                    <a:lnTo>
                      <a:pt x="52" y="174"/>
                    </a:lnTo>
                    <a:lnTo>
                      <a:pt x="46" y="158"/>
                    </a:lnTo>
                    <a:lnTo>
                      <a:pt x="40" y="146"/>
                    </a:lnTo>
                    <a:lnTo>
                      <a:pt x="32" y="132"/>
                    </a:lnTo>
                    <a:lnTo>
                      <a:pt x="24" y="118"/>
                    </a:lnTo>
                    <a:lnTo>
                      <a:pt x="22" y="114"/>
                    </a:lnTo>
                    <a:lnTo>
                      <a:pt x="18" y="112"/>
                    </a:lnTo>
                    <a:lnTo>
                      <a:pt x="12" y="108"/>
                    </a:lnTo>
                    <a:lnTo>
                      <a:pt x="4" y="106"/>
                    </a:lnTo>
                    <a:lnTo>
                      <a:pt x="2" y="104"/>
                    </a:lnTo>
                    <a:lnTo>
                      <a:pt x="0" y="100"/>
                    </a:lnTo>
                    <a:lnTo>
                      <a:pt x="0" y="82"/>
                    </a:lnTo>
                    <a:lnTo>
                      <a:pt x="0" y="66"/>
                    </a:lnTo>
                    <a:lnTo>
                      <a:pt x="2" y="64"/>
                    </a:lnTo>
                    <a:lnTo>
                      <a:pt x="4" y="60"/>
                    </a:lnTo>
                    <a:lnTo>
                      <a:pt x="12" y="54"/>
                    </a:lnTo>
                    <a:lnTo>
                      <a:pt x="16" y="54"/>
                    </a:lnTo>
                    <a:lnTo>
                      <a:pt x="14" y="58"/>
                    </a:lnTo>
                    <a:lnTo>
                      <a:pt x="16" y="60"/>
                    </a:lnTo>
                    <a:lnTo>
                      <a:pt x="16" y="66"/>
                    </a:lnTo>
                    <a:lnTo>
                      <a:pt x="14" y="70"/>
                    </a:lnTo>
                    <a:lnTo>
                      <a:pt x="12" y="74"/>
                    </a:lnTo>
                    <a:lnTo>
                      <a:pt x="22" y="80"/>
                    </a:lnTo>
                    <a:lnTo>
                      <a:pt x="34" y="86"/>
                    </a:lnTo>
                    <a:lnTo>
                      <a:pt x="38" y="84"/>
                    </a:lnTo>
                    <a:lnTo>
                      <a:pt x="40" y="80"/>
                    </a:lnTo>
                    <a:lnTo>
                      <a:pt x="44" y="70"/>
                    </a:lnTo>
                    <a:lnTo>
                      <a:pt x="50" y="56"/>
                    </a:lnTo>
                    <a:lnTo>
                      <a:pt x="54" y="52"/>
                    </a:lnTo>
                    <a:lnTo>
                      <a:pt x="60" y="48"/>
                    </a:lnTo>
                    <a:lnTo>
                      <a:pt x="72" y="42"/>
                    </a:lnTo>
                    <a:lnTo>
                      <a:pt x="82" y="34"/>
                    </a:lnTo>
                    <a:lnTo>
                      <a:pt x="88" y="22"/>
                    </a:lnTo>
                    <a:lnTo>
                      <a:pt x="90" y="18"/>
                    </a:lnTo>
                    <a:lnTo>
                      <a:pt x="90" y="10"/>
                    </a:lnTo>
                    <a:lnTo>
                      <a:pt x="92" y="8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0" y="4"/>
                    </a:lnTo>
                    <a:lnTo>
                      <a:pt x="106" y="8"/>
                    </a:lnTo>
                    <a:lnTo>
                      <a:pt x="114" y="14"/>
                    </a:lnTo>
                    <a:lnTo>
                      <a:pt x="120" y="22"/>
                    </a:lnTo>
                    <a:lnTo>
                      <a:pt x="124" y="26"/>
                    </a:lnTo>
                    <a:lnTo>
                      <a:pt x="126" y="34"/>
                    </a:lnTo>
                    <a:lnTo>
                      <a:pt x="128" y="42"/>
                    </a:lnTo>
                    <a:lnTo>
                      <a:pt x="144" y="42"/>
                    </a:lnTo>
                    <a:lnTo>
                      <a:pt x="146" y="42"/>
                    </a:lnTo>
                    <a:lnTo>
                      <a:pt x="148" y="40"/>
                    </a:lnTo>
                    <a:lnTo>
                      <a:pt x="152" y="38"/>
                    </a:lnTo>
                    <a:lnTo>
                      <a:pt x="154" y="38"/>
                    </a:lnTo>
                    <a:lnTo>
                      <a:pt x="156" y="40"/>
                    </a:lnTo>
                    <a:lnTo>
                      <a:pt x="160" y="44"/>
                    </a:lnTo>
                    <a:lnTo>
                      <a:pt x="160" y="40"/>
                    </a:lnTo>
                    <a:lnTo>
                      <a:pt x="164" y="38"/>
                    </a:lnTo>
                    <a:lnTo>
                      <a:pt x="172" y="40"/>
                    </a:lnTo>
                    <a:lnTo>
                      <a:pt x="178" y="44"/>
                    </a:lnTo>
                    <a:lnTo>
                      <a:pt x="176" y="48"/>
                    </a:lnTo>
                    <a:lnTo>
                      <a:pt x="174" y="52"/>
                    </a:lnTo>
                    <a:lnTo>
                      <a:pt x="170" y="56"/>
                    </a:lnTo>
                    <a:lnTo>
                      <a:pt x="168" y="60"/>
                    </a:lnTo>
                    <a:lnTo>
                      <a:pt x="170" y="64"/>
                    </a:lnTo>
                    <a:lnTo>
                      <a:pt x="174" y="66"/>
                    </a:lnTo>
                    <a:lnTo>
                      <a:pt x="180" y="70"/>
                    </a:lnTo>
                    <a:lnTo>
                      <a:pt x="180" y="74"/>
                    </a:lnTo>
                    <a:lnTo>
                      <a:pt x="176" y="76"/>
                    </a:lnTo>
                    <a:lnTo>
                      <a:pt x="164" y="78"/>
                    </a:lnTo>
                    <a:lnTo>
                      <a:pt x="154" y="80"/>
                    </a:lnTo>
                    <a:lnTo>
                      <a:pt x="144" y="82"/>
                    </a:lnTo>
                    <a:lnTo>
                      <a:pt x="138" y="86"/>
                    </a:lnTo>
                    <a:lnTo>
                      <a:pt x="136" y="90"/>
                    </a:lnTo>
                    <a:lnTo>
                      <a:pt x="134" y="98"/>
                    </a:lnTo>
                    <a:lnTo>
                      <a:pt x="132" y="106"/>
                    </a:lnTo>
                    <a:lnTo>
                      <a:pt x="128" y="118"/>
                    </a:lnTo>
                    <a:lnTo>
                      <a:pt x="126" y="122"/>
                    </a:lnTo>
                    <a:lnTo>
                      <a:pt x="124" y="124"/>
                    </a:lnTo>
                    <a:lnTo>
                      <a:pt x="120" y="128"/>
                    </a:lnTo>
                    <a:lnTo>
                      <a:pt x="118" y="132"/>
                    </a:lnTo>
                    <a:lnTo>
                      <a:pt x="120" y="138"/>
                    </a:lnTo>
                    <a:lnTo>
                      <a:pt x="122" y="142"/>
                    </a:lnTo>
                    <a:lnTo>
                      <a:pt x="126" y="150"/>
                    </a:lnTo>
                    <a:lnTo>
                      <a:pt x="132" y="158"/>
                    </a:lnTo>
                    <a:lnTo>
                      <a:pt x="134" y="162"/>
                    </a:lnTo>
                    <a:lnTo>
                      <a:pt x="134" y="168"/>
                    </a:lnTo>
                    <a:lnTo>
                      <a:pt x="142" y="170"/>
                    </a:lnTo>
                    <a:lnTo>
                      <a:pt x="148" y="174"/>
                    </a:lnTo>
                    <a:lnTo>
                      <a:pt x="154" y="180"/>
                    </a:lnTo>
                    <a:lnTo>
                      <a:pt x="158" y="182"/>
                    </a:lnTo>
                    <a:lnTo>
                      <a:pt x="162" y="180"/>
                    </a:lnTo>
                    <a:lnTo>
                      <a:pt x="164" y="180"/>
                    </a:lnTo>
                    <a:lnTo>
                      <a:pt x="166" y="172"/>
                    </a:lnTo>
                    <a:lnTo>
                      <a:pt x="176" y="172"/>
                    </a:lnTo>
                    <a:lnTo>
                      <a:pt x="176" y="188"/>
                    </a:lnTo>
                    <a:lnTo>
                      <a:pt x="176" y="194"/>
                    </a:lnTo>
                    <a:lnTo>
                      <a:pt x="178" y="196"/>
                    </a:lnTo>
                    <a:lnTo>
                      <a:pt x="180" y="198"/>
                    </a:lnTo>
                    <a:lnTo>
                      <a:pt x="182" y="198"/>
                    </a:lnTo>
                    <a:lnTo>
                      <a:pt x="184" y="198"/>
                    </a:lnTo>
                    <a:lnTo>
                      <a:pt x="192" y="200"/>
                    </a:lnTo>
                    <a:lnTo>
                      <a:pt x="202" y="212"/>
                    </a:lnTo>
                    <a:lnTo>
                      <a:pt x="206" y="218"/>
                    </a:lnTo>
                    <a:lnTo>
                      <a:pt x="208" y="226"/>
                    </a:lnTo>
                    <a:lnTo>
                      <a:pt x="206" y="258"/>
                    </a:lnTo>
                    <a:lnTo>
                      <a:pt x="204" y="264"/>
                    </a:lnTo>
                    <a:lnTo>
                      <a:pt x="204" y="266"/>
                    </a:lnTo>
                    <a:lnTo>
                      <a:pt x="202" y="270"/>
                    </a:lnTo>
                    <a:lnTo>
                      <a:pt x="200" y="276"/>
                    </a:lnTo>
                    <a:lnTo>
                      <a:pt x="202" y="290"/>
                    </a:lnTo>
                    <a:lnTo>
                      <a:pt x="204" y="294"/>
                    </a:lnTo>
                    <a:lnTo>
                      <a:pt x="208" y="296"/>
                    </a:lnTo>
                    <a:lnTo>
                      <a:pt x="204" y="306"/>
                    </a:lnTo>
                    <a:lnTo>
                      <a:pt x="202" y="316"/>
                    </a:lnTo>
                    <a:lnTo>
                      <a:pt x="200" y="322"/>
                    </a:lnTo>
                    <a:lnTo>
                      <a:pt x="196" y="326"/>
                    </a:lnTo>
                    <a:lnTo>
                      <a:pt x="190" y="330"/>
                    </a:lnTo>
                    <a:lnTo>
                      <a:pt x="186" y="33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20" name="Freeform 73">
                <a:extLst>
                  <a:ext uri="{FF2B5EF4-FFF2-40B4-BE49-F238E27FC236}">
                    <a16:creationId xmlns:a16="http://schemas.microsoft.com/office/drawing/2014/main" id="{EFC5D702-CC4E-664D-8F0C-ED354C0161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54503" y="4856577"/>
                <a:ext cx="271586" cy="282681"/>
              </a:xfrm>
              <a:custGeom>
                <a:avLst/>
                <a:gdLst/>
                <a:ahLst/>
                <a:cxnLst>
                  <a:cxn ang="0">
                    <a:pos x="10" y="34"/>
                  </a:cxn>
                  <a:cxn ang="0">
                    <a:pos x="16" y="50"/>
                  </a:cxn>
                  <a:cxn ang="0">
                    <a:pos x="12" y="88"/>
                  </a:cxn>
                  <a:cxn ang="0">
                    <a:pos x="10" y="94"/>
                  </a:cxn>
                  <a:cxn ang="0">
                    <a:pos x="10" y="114"/>
                  </a:cxn>
                  <a:cxn ang="0">
                    <a:pos x="16" y="120"/>
                  </a:cxn>
                  <a:cxn ang="0">
                    <a:pos x="12" y="132"/>
                  </a:cxn>
                  <a:cxn ang="0">
                    <a:pos x="18" y="156"/>
                  </a:cxn>
                  <a:cxn ang="0">
                    <a:pos x="26" y="198"/>
                  </a:cxn>
                  <a:cxn ang="0">
                    <a:pos x="30" y="202"/>
                  </a:cxn>
                  <a:cxn ang="0">
                    <a:pos x="36" y="208"/>
                  </a:cxn>
                  <a:cxn ang="0">
                    <a:pos x="44" y="234"/>
                  </a:cxn>
                  <a:cxn ang="0">
                    <a:pos x="50" y="238"/>
                  </a:cxn>
                  <a:cxn ang="0">
                    <a:pos x="60" y="232"/>
                  </a:cxn>
                  <a:cxn ang="0">
                    <a:pos x="76" y="226"/>
                  </a:cxn>
                  <a:cxn ang="0">
                    <a:pos x="92" y="230"/>
                  </a:cxn>
                  <a:cxn ang="0">
                    <a:pos x="100" y="232"/>
                  </a:cxn>
                  <a:cxn ang="0">
                    <a:pos x="112" y="228"/>
                  </a:cxn>
                  <a:cxn ang="0">
                    <a:pos x="126" y="204"/>
                  </a:cxn>
                  <a:cxn ang="0">
                    <a:pos x="132" y="188"/>
                  </a:cxn>
                  <a:cxn ang="0">
                    <a:pos x="144" y="176"/>
                  </a:cxn>
                  <a:cxn ang="0">
                    <a:pos x="162" y="172"/>
                  </a:cxn>
                  <a:cxn ang="0">
                    <a:pos x="178" y="174"/>
                  </a:cxn>
                  <a:cxn ang="0">
                    <a:pos x="190" y="174"/>
                  </a:cxn>
                  <a:cxn ang="0">
                    <a:pos x="196" y="162"/>
                  </a:cxn>
                  <a:cxn ang="0">
                    <a:pos x="196" y="148"/>
                  </a:cxn>
                  <a:cxn ang="0">
                    <a:pos x="186" y="138"/>
                  </a:cxn>
                  <a:cxn ang="0">
                    <a:pos x="180" y="130"/>
                  </a:cxn>
                  <a:cxn ang="0">
                    <a:pos x="180" y="120"/>
                  </a:cxn>
                  <a:cxn ang="0">
                    <a:pos x="158" y="116"/>
                  </a:cxn>
                  <a:cxn ang="0">
                    <a:pos x="152" y="108"/>
                  </a:cxn>
                  <a:cxn ang="0">
                    <a:pos x="152" y="94"/>
                  </a:cxn>
                  <a:cxn ang="0">
                    <a:pos x="148" y="90"/>
                  </a:cxn>
                  <a:cxn ang="0">
                    <a:pos x="142" y="70"/>
                  </a:cxn>
                  <a:cxn ang="0">
                    <a:pos x="134" y="66"/>
                  </a:cxn>
                  <a:cxn ang="0">
                    <a:pos x="120" y="68"/>
                  </a:cxn>
                  <a:cxn ang="0">
                    <a:pos x="114" y="66"/>
                  </a:cxn>
                  <a:cxn ang="0">
                    <a:pos x="108" y="60"/>
                  </a:cxn>
                  <a:cxn ang="0">
                    <a:pos x="100" y="54"/>
                  </a:cxn>
                  <a:cxn ang="0">
                    <a:pos x="94" y="54"/>
                  </a:cxn>
                  <a:cxn ang="0">
                    <a:pos x="74" y="44"/>
                  </a:cxn>
                  <a:cxn ang="0">
                    <a:pos x="66" y="30"/>
                  </a:cxn>
                  <a:cxn ang="0">
                    <a:pos x="66" y="10"/>
                  </a:cxn>
                  <a:cxn ang="0">
                    <a:pos x="64" y="2"/>
                  </a:cxn>
                  <a:cxn ang="0">
                    <a:pos x="56" y="0"/>
                  </a:cxn>
                  <a:cxn ang="0">
                    <a:pos x="42" y="6"/>
                  </a:cxn>
                  <a:cxn ang="0">
                    <a:pos x="20" y="22"/>
                  </a:cxn>
                  <a:cxn ang="0">
                    <a:pos x="8" y="26"/>
                  </a:cxn>
                  <a:cxn ang="0">
                    <a:pos x="0" y="24"/>
                  </a:cxn>
                </a:cxnLst>
                <a:rect l="0" t="0" r="r" b="b"/>
                <a:pathLst>
                  <a:path w="196" h="238">
                    <a:moveTo>
                      <a:pt x="0" y="24"/>
                    </a:moveTo>
                    <a:lnTo>
                      <a:pt x="10" y="34"/>
                    </a:lnTo>
                    <a:lnTo>
                      <a:pt x="14" y="42"/>
                    </a:lnTo>
                    <a:lnTo>
                      <a:pt x="16" y="50"/>
                    </a:lnTo>
                    <a:lnTo>
                      <a:pt x="14" y="82"/>
                    </a:lnTo>
                    <a:lnTo>
                      <a:pt x="12" y="88"/>
                    </a:lnTo>
                    <a:lnTo>
                      <a:pt x="12" y="90"/>
                    </a:lnTo>
                    <a:lnTo>
                      <a:pt x="10" y="94"/>
                    </a:lnTo>
                    <a:lnTo>
                      <a:pt x="8" y="100"/>
                    </a:lnTo>
                    <a:lnTo>
                      <a:pt x="10" y="114"/>
                    </a:lnTo>
                    <a:lnTo>
                      <a:pt x="12" y="118"/>
                    </a:lnTo>
                    <a:lnTo>
                      <a:pt x="16" y="120"/>
                    </a:lnTo>
                    <a:lnTo>
                      <a:pt x="14" y="126"/>
                    </a:lnTo>
                    <a:lnTo>
                      <a:pt x="12" y="132"/>
                    </a:lnTo>
                    <a:lnTo>
                      <a:pt x="8" y="146"/>
                    </a:lnTo>
                    <a:lnTo>
                      <a:pt x="18" y="156"/>
                    </a:lnTo>
                    <a:lnTo>
                      <a:pt x="22" y="168"/>
                    </a:lnTo>
                    <a:lnTo>
                      <a:pt x="26" y="198"/>
                    </a:lnTo>
                    <a:lnTo>
                      <a:pt x="28" y="200"/>
                    </a:lnTo>
                    <a:lnTo>
                      <a:pt x="30" y="202"/>
                    </a:lnTo>
                    <a:lnTo>
                      <a:pt x="34" y="204"/>
                    </a:lnTo>
                    <a:lnTo>
                      <a:pt x="36" y="208"/>
                    </a:lnTo>
                    <a:lnTo>
                      <a:pt x="42" y="228"/>
                    </a:lnTo>
                    <a:lnTo>
                      <a:pt x="44" y="234"/>
                    </a:lnTo>
                    <a:lnTo>
                      <a:pt x="46" y="238"/>
                    </a:lnTo>
                    <a:lnTo>
                      <a:pt x="50" y="238"/>
                    </a:lnTo>
                    <a:lnTo>
                      <a:pt x="56" y="236"/>
                    </a:lnTo>
                    <a:lnTo>
                      <a:pt x="60" y="232"/>
                    </a:lnTo>
                    <a:lnTo>
                      <a:pt x="70" y="220"/>
                    </a:lnTo>
                    <a:lnTo>
                      <a:pt x="76" y="226"/>
                    </a:lnTo>
                    <a:lnTo>
                      <a:pt x="84" y="228"/>
                    </a:lnTo>
                    <a:lnTo>
                      <a:pt x="92" y="230"/>
                    </a:lnTo>
                    <a:lnTo>
                      <a:pt x="98" y="238"/>
                    </a:lnTo>
                    <a:lnTo>
                      <a:pt x="100" y="232"/>
                    </a:lnTo>
                    <a:lnTo>
                      <a:pt x="104" y="230"/>
                    </a:lnTo>
                    <a:lnTo>
                      <a:pt x="112" y="228"/>
                    </a:lnTo>
                    <a:lnTo>
                      <a:pt x="126" y="228"/>
                    </a:lnTo>
                    <a:lnTo>
                      <a:pt x="126" y="204"/>
                    </a:lnTo>
                    <a:lnTo>
                      <a:pt x="128" y="196"/>
                    </a:lnTo>
                    <a:lnTo>
                      <a:pt x="132" y="188"/>
                    </a:lnTo>
                    <a:lnTo>
                      <a:pt x="136" y="180"/>
                    </a:lnTo>
                    <a:lnTo>
                      <a:pt x="144" y="176"/>
                    </a:lnTo>
                    <a:lnTo>
                      <a:pt x="152" y="172"/>
                    </a:lnTo>
                    <a:lnTo>
                      <a:pt x="162" y="172"/>
                    </a:lnTo>
                    <a:lnTo>
                      <a:pt x="170" y="172"/>
                    </a:lnTo>
                    <a:lnTo>
                      <a:pt x="178" y="174"/>
                    </a:lnTo>
                    <a:lnTo>
                      <a:pt x="190" y="180"/>
                    </a:lnTo>
                    <a:lnTo>
                      <a:pt x="190" y="174"/>
                    </a:lnTo>
                    <a:lnTo>
                      <a:pt x="192" y="170"/>
                    </a:lnTo>
                    <a:lnTo>
                      <a:pt x="196" y="162"/>
                    </a:lnTo>
                    <a:lnTo>
                      <a:pt x="196" y="156"/>
                    </a:lnTo>
                    <a:lnTo>
                      <a:pt x="196" y="148"/>
                    </a:lnTo>
                    <a:lnTo>
                      <a:pt x="194" y="146"/>
                    </a:lnTo>
                    <a:lnTo>
                      <a:pt x="186" y="138"/>
                    </a:lnTo>
                    <a:lnTo>
                      <a:pt x="184" y="134"/>
                    </a:lnTo>
                    <a:lnTo>
                      <a:pt x="180" y="130"/>
                    </a:lnTo>
                    <a:lnTo>
                      <a:pt x="180" y="126"/>
                    </a:lnTo>
                    <a:lnTo>
                      <a:pt x="180" y="120"/>
                    </a:lnTo>
                    <a:lnTo>
                      <a:pt x="168" y="118"/>
                    </a:lnTo>
                    <a:lnTo>
                      <a:pt x="158" y="116"/>
                    </a:lnTo>
                    <a:lnTo>
                      <a:pt x="154" y="112"/>
                    </a:lnTo>
                    <a:lnTo>
                      <a:pt x="152" y="108"/>
                    </a:lnTo>
                    <a:lnTo>
                      <a:pt x="152" y="102"/>
                    </a:lnTo>
                    <a:lnTo>
                      <a:pt x="152" y="94"/>
                    </a:lnTo>
                    <a:lnTo>
                      <a:pt x="150" y="92"/>
                    </a:lnTo>
                    <a:lnTo>
                      <a:pt x="148" y="90"/>
                    </a:lnTo>
                    <a:lnTo>
                      <a:pt x="146" y="80"/>
                    </a:lnTo>
                    <a:lnTo>
                      <a:pt x="142" y="70"/>
                    </a:lnTo>
                    <a:lnTo>
                      <a:pt x="138" y="68"/>
                    </a:lnTo>
                    <a:lnTo>
                      <a:pt x="134" y="66"/>
                    </a:lnTo>
                    <a:lnTo>
                      <a:pt x="124" y="68"/>
                    </a:lnTo>
                    <a:lnTo>
                      <a:pt x="120" y="68"/>
                    </a:lnTo>
                    <a:lnTo>
                      <a:pt x="116" y="68"/>
                    </a:lnTo>
                    <a:lnTo>
                      <a:pt x="114" y="66"/>
                    </a:lnTo>
                    <a:lnTo>
                      <a:pt x="114" y="62"/>
                    </a:lnTo>
                    <a:lnTo>
                      <a:pt x="108" y="60"/>
                    </a:lnTo>
                    <a:lnTo>
                      <a:pt x="104" y="58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4" y="54"/>
                    </a:lnTo>
                    <a:lnTo>
                      <a:pt x="84" y="50"/>
                    </a:lnTo>
                    <a:lnTo>
                      <a:pt x="74" y="44"/>
                    </a:lnTo>
                    <a:lnTo>
                      <a:pt x="70" y="36"/>
                    </a:lnTo>
                    <a:lnTo>
                      <a:pt x="66" y="30"/>
                    </a:lnTo>
                    <a:lnTo>
                      <a:pt x="64" y="20"/>
                    </a:lnTo>
                    <a:lnTo>
                      <a:pt x="66" y="10"/>
                    </a:lnTo>
                    <a:lnTo>
                      <a:pt x="66" y="6"/>
                    </a:lnTo>
                    <a:lnTo>
                      <a:pt x="64" y="2"/>
                    </a:lnTo>
                    <a:lnTo>
                      <a:pt x="62" y="0"/>
                    </a:lnTo>
                    <a:lnTo>
                      <a:pt x="56" y="0"/>
                    </a:lnTo>
                    <a:lnTo>
                      <a:pt x="48" y="2"/>
                    </a:lnTo>
                    <a:lnTo>
                      <a:pt x="42" y="6"/>
                    </a:lnTo>
                    <a:lnTo>
                      <a:pt x="30" y="14"/>
                    </a:lnTo>
                    <a:lnTo>
                      <a:pt x="20" y="22"/>
                    </a:lnTo>
                    <a:lnTo>
                      <a:pt x="12" y="26"/>
                    </a:lnTo>
                    <a:lnTo>
                      <a:pt x="8" y="26"/>
                    </a:lnTo>
                    <a:lnTo>
                      <a:pt x="4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21" name="Freeform 74">
                <a:extLst>
                  <a:ext uri="{FF2B5EF4-FFF2-40B4-BE49-F238E27FC236}">
                    <a16:creationId xmlns:a16="http://schemas.microsoft.com/office/drawing/2014/main" id="{2561D885-AE1F-6343-9155-F94B79D136E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31507" y="5061729"/>
                <a:ext cx="186462" cy="180105"/>
              </a:xfrm>
              <a:custGeom>
                <a:avLst/>
                <a:gdLst/>
                <a:ahLst/>
                <a:cxnLst>
                  <a:cxn ang="0">
                    <a:pos x="132" y="118"/>
                  </a:cxn>
                  <a:cxn ang="0">
                    <a:pos x="134" y="122"/>
                  </a:cxn>
                  <a:cxn ang="0">
                    <a:pos x="134" y="130"/>
                  </a:cxn>
                  <a:cxn ang="0">
                    <a:pos x="134" y="136"/>
                  </a:cxn>
                  <a:cxn ang="0">
                    <a:pos x="130" y="138"/>
                  </a:cxn>
                  <a:cxn ang="0">
                    <a:pos x="122" y="146"/>
                  </a:cxn>
                  <a:cxn ang="0">
                    <a:pos x="112" y="150"/>
                  </a:cxn>
                  <a:cxn ang="0">
                    <a:pos x="102" y="152"/>
                  </a:cxn>
                  <a:cxn ang="0">
                    <a:pos x="94" y="152"/>
                  </a:cxn>
                  <a:cxn ang="0">
                    <a:pos x="86" y="150"/>
                  </a:cxn>
                  <a:cxn ang="0">
                    <a:pos x="82" y="148"/>
                  </a:cxn>
                  <a:cxn ang="0">
                    <a:pos x="74" y="148"/>
                  </a:cxn>
                  <a:cxn ang="0">
                    <a:pos x="76" y="138"/>
                  </a:cxn>
                  <a:cxn ang="0">
                    <a:pos x="80" y="132"/>
                  </a:cxn>
                  <a:cxn ang="0">
                    <a:pos x="82" y="124"/>
                  </a:cxn>
                  <a:cxn ang="0">
                    <a:pos x="84" y="116"/>
                  </a:cxn>
                  <a:cxn ang="0">
                    <a:pos x="82" y="110"/>
                  </a:cxn>
                  <a:cxn ang="0">
                    <a:pos x="78" y="106"/>
                  </a:cxn>
                  <a:cxn ang="0">
                    <a:pos x="72" y="106"/>
                  </a:cxn>
                  <a:cxn ang="0">
                    <a:pos x="64" y="104"/>
                  </a:cxn>
                  <a:cxn ang="0">
                    <a:pos x="62" y="102"/>
                  </a:cxn>
                  <a:cxn ang="0">
                    <a:pos x="60" y="98"/>
                  </a:cxn>
                  <a:cxn ang="0">
                    <a:pos x="58" y="94"/>
                  </a:cxn>
                  <a:cxn ang="0">
                    <a:pos x="54" y="92"/>
                  </a:cxn>
                  <a:cxn ang="0">
                    <a:pos x="46" y="90"/>
                  </a:cxn>
                  <a:cxn ang="0">
                    <a:pos x="40" y="88"/>
                  </a:cxn>
                  <a:cxn ang="0">
                    <a:pos x="34" y="88"/>
                  </a:cxn>
                  <a:cxn ang="0">
                    <a:pos x="30" y="86"/>
                  </a:cxn>
                  <a:cxn ang="0">
                    <a:pos x="24" y="82"/>
                  </a:cxn>
                  <a:cxn ang="0">
                    <a:pos x="12" y="66"/>
                  </a:cxn>
                  <a:cxn ang="0">
                    <a:pos x="4" y="62"/>
                  </a:cxn>
                  <a:cxn ang="0">
                    <a:pos x="2" y="60"/>
                  </a:cxn>
                  <a:cxn ang="0">
                    <a:pos x="0" y="58"/>
                  </a:cxn>
                  <a:cxn ang="0">
                    <a:pos x="0" y="56"/>
                  </a:cxn>
                  <a:cxn ang="0">
                    <a:pos x="0" y="32"/>
                  </a:cxn>
                  <a:cxn ang="0">
                    <a:pos x="2" y="24"/>
                  </a:cxn>
                  <a:cxn ang="0">
                    <a:pos x="6" y="16"/>
                  </a:cxn>
                  <a:cxn ang="0">
                    <a:pos x="10" y="8"/>
                  </a:cxn>
                  <a:cxn ang="0">
                    <a:pos x="18" y="4"/>
                  </a:cxn>
                  <a:cxn ang="0">
                    <a:pos x="26" y="0"/>
                  </a:cxn>
                  <a:cxn ang="0">
                    <a:pos x="36" y="0"/>
                  </a:cxn>
                  <a:cxn ang="0">
                    <a:pos x="44" y="0"/>
                  </a:cxn>
                  <a:cxn ang="0">
                    <a:pos x="52" y="2"/>
                  </a:cxn>
                  <a:cxn ang="0">
                    <a:pos x="64" y="8"/>
                  </a:cxn>
                  <a:cxn ang="0">
                    <a:pos x="64" y="18"/>
                  </a:cxn>
                  <a:cxn ang="0">
                    <a:pos x="70" y="34"/>
                  </a:cxn>
                  <a:cxn ang="0">
                    <a:pos x="76" y="50"/>
                  </a:cxn>
                  <a:cxn ang="0">
                    <a:pos x="78" y="54"/>
                  </a:cxn>
                  <a:cxn ang="0">
                    <a:pos x="82" y="56"/>
                  </a:cxn>
                  <a:cxn ang="0">
                    <a:pos x="92" y="56"/>
                  </a:cxn>
                  <a:cxn ang="0">
                    <a:pos x="100" y="58"/>
                  </a:cxn>
                  <a:cxn ang="0">
                    <a:pos x="106" y="62"/>
                  </a:cxn>
                  <a:cxn ang="0">
                    <a:pos x="108" y="68"/>
                  </a:cxn>
                  <a:cxn ang="0">
                    <a:pos x="114" y="80"/>
                  </a:cxn>
                  <a:cxn ang="0">
                    <a:pos x="120" y="90"/>
                  </a:cxn>
                  <a:cxn ang="0">
                    <a:pos x="122" y="86"/>
                  </a:cxn>
                  <a:cxn ang="0">
                    <a:pos x="126" y="84"/>
                  </a:cxn>
                  <a:cxn ang="0">
                    <a:pos x="128" y="82"/>
                  </a:cxn>
                  <a:cxn ang="0">
                    <a:pos x="132" y="84"/>
                  </a:cxn>
                  <a:cxn ang="0">
                    <a:pos x="132" y="88"/>
                  </a:cxn>
                  <a:cxn ang="0">
                    <a:pos x="132" y="94"/>
                  </a:cxn>
                  <a:cxn ang="0">
                    <a:pos x="132" y="106"/>
                  </a:cxn>
                  <a:cxn ang="0">
                    <a:pos x="132" y="118"/>
                  </a:cxn>
                </a:cxnLst>
                <a:rect l="0" t="0" r="r" b="b"/>
                <a:pathLst>
                  <a:path w="134" h="152">
                    <a:moveTo>
                      <a:pt x="132" y="118"/>
                    </a:moveTo>
                    <a:lnTo>
                      <a:pt x="134" y="122"/>
                    </a:lnTo>
                    <a:lnTo>
                      <a:pt x="134" y="130"/>
                    </a:lnTo>
                    <a:lnTo>
                      <a:pt x="134" y="136"/>
                    </a:lnTo>
                    <a:lnTo>
                      <a:pt x="130" y="138"/>
                    </a:lnTo>
                    <a:lnTo>
                      <a:pt x="122" y="146"/>
                    </a:lnTo>
                    <a:lnTo>
                      <a:pt x="112" y="150"/>
                    </a:lnTo>
                    <a:lnTo>
                      <a:pt x="102" y="152"/>
                    </a:lnTo>
                    <a:lnTo>
                      <a:pt x="94" y="152"/>
                    </a:lnTo>
                    <a:lnTo>
                      <a:pt x="86" y="150"/>
                    </a:lnTo>
                    <a:lnTo>
                      <a:pt x="82" y="148"/>
                    </a:lnTo>
                    <a:lnTo>
                      <a:pt x="74" y="148"/>
                    </a:lnTo>
                    <a:lnTo>
                      <a:pt x="76" y="138"/>
                    </a:lnTo>
                    <a:lnTo>
                      <a:pt x="80" y="132"/>
                    </a:lnTo>
                    <a:lnTo>
                      <a:pt x="82" y="124"/>
                    </a:lnTo>
                    <a:lnTo>
                      <a:pt x="84" y="116"/>
                    </a:lnTo>
                    <a:lnTo>
                      <a:pt x="82" y="110"/>
                    </a:lnTo>
                    <a:lnTo>
                      <a:pt x="78" y="106"/>
                    </a:lnTo>
                    <a:lnTo>
                      <a:pt x="72" y="106"/>
                    </a:lnTo>
                    <a:lnTo>
                      <a:pt x="64" y="104"/>
                    </a:lnTo>
                    <a:lnTo>
                      <a:pt x="62" y="102"/>
                    </a:lnTo>
                    <a:lnTo>
                      <a:pt x="60" y="98"/>
                    </a:lnTo>
                    <a:lnTo>
                      <a:pt x="58" y="94"/>
                    </a:lnTo>
                    <a:lnTo>
                      <a:pt x="54" y="92"/>
                    </a:lnTo>
                    <a:lnTo>
                      <a:pt x="46" y="90"/>
                    </a:lnTo>
                    <a:lnTo>
                      <a:pt x="40" y="88"/>
                    </a:lnTo>
                    <a:lnTo>
                      <a:pt x="34" y="88"/>
                    </a:lnTo>
                    <a:lnTo>
                      <a:pt x="30" y="86"/>
                    </a:lnTo>
                    <a:lnTo>
                      <a:pt x="24" y="82"/>
                    </a:lnTo>
                    <a:lnTo>
                      <a:pt x="12" y="66"/>
                    </a:lnTo>
                    <a:lnTo>
                      <a:pt x="4" y="62"/>
                    </a:lnTo>
                    <a:lnTo>
                      <a:pt x="2" y="60"/>
                    </a:lnTo>
                    <a:lnTo>
                      <a:pt x="0" y="58"/>
                    </a:lnTo>
                    <a:lnTo>
                      <a:pt x="0" y="56"/>
                    </a:lnTo>
                    <a:lnTo>
                      <a:pt x="0" y="32"/>
                    </a:lnTo>
                    <a:lnTo>
                      <a:pt x="2" y="24"/>
                    </a:lnTo>
                    <a:lnTo>
                      <a:pt x="6" y="16"/>
                    </a:lnTo>
                    <a:lnTo>
                      <a:pt x="10" y="8"/>
                    </a:lnTo>
                    <a:lnTo>
                      <a:pt x="18" y="4"/>
                    </a:lnTo>
                    <a:lnTo>
                      <a:pt x="26" y="0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52" y="2"/>
                    </a:lnTo>
                    <a:lnTo>
                      <a:pt x="64" y="8"/>
                    </a:lnTo>
                    <a:lnTo>
                      <a:pt x="64" y="18"/>
                    </a:lnTo>
                    <a:lnTo>
                      <a:pt x="70" y="34"/>
                    </a:lnTo>
                    <a:lnTo>
                      <a:pt x="76" y="50"/>
                    </a:lnTo>
                    <a:lnTo>
                      <a:pt x="78" y="54"/>
                    </a:lnTo>
                    <a:lnTo>
                      <a:pt x="82" y="56"/>
                    </a:lnTo>
                    <a:lnTo>
                      <a:pt x="92" y="56"/>
                    </a:lnTo>
                    <a:lnTo>
                      <a:pt x="100" y="58"/>
                    </a:lnTo>
                    <a:lnTo>
                      <a:pt x="106" y="62"/>
                    </a:lnTo>
                    <a:lnTo>
                      <a:pt x="108" y="68"/>
                    </a:lnTo>
                    <a:lnTo>
                      <a:pt x="114" y="80"/>
                    </a:lnTo>
                    <a:lnTo>
                      <a:pt x="120" y="90"/>
                    </a:lnTo>
                    <a:lnTo>
                      <a:pt x="122" y="86"/>
                    </a:lnTo>
                    <a:lnTo>
                      <a:pt x="126" y="84"/>
                    </a:lnTo>
                    <a:lnTo>
                      <a:pt x="128" y="82"/>
                    </a:lnTo>
                    <a:lnTo>
                      <a:pt x="132" y="84"/>
                    </a:lnTo>
                    <a:lnTo>
                      <a:pt x="132" y="88"/>
                    </a:lnTo>
                    <a:lnTo>
                      <a:pt x="132" y="94"/>
                    </a:lnTo>
                    <a:lnTo>
                      <a:pt x="132" y="106"/>
                    </a:lnTo>
                    <a:lnTo>
                      <a:pt x="132" y="11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22" name="Freeform 75">
                <a:extLst>
                  <a:ext uri="{FF2B5EF4-FFF2-40B4-BE49-F238E27FC236}">
                    <a16:creationId xmlns:a16="http://schemas.microsoft.com/office/drawing/2014/main" id="{A725263F-4E15-4A4E-9E1A-8997109EE9B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65274" y="5301471"/>
                <a:ext cx="116201" cy="966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2" y="0"/>
                  </a:cxn>
                  <a:cxn ang="0">
                    <a:pos x="22" y="4"/>
                  </a:cxn>
                  <a:cxn ang="0">
                    <a:pos x="34" y="12"/>
                  </a:cxn>
                  <a:cxn ang="0">
                    <a:pos x="44" y="18"/>
                  </a:cxn>
                  <a:cxn ang="0">
                    <a:pos x="66" y="36"/>
                  </a:cxn>
                  <a:cxn ang="0">
                    <a:pos x="84" y="50"/>
                  </a:cxn>
                  <a:cxn ang="0">
                    <a:pos x="78" y="62"/>
                  </a:cxn>
                  <a:cxn ang="0">
                    <a:pos x="72" y="72"/>
                  </a:cxn>
                  <a:cxn ang="0">
                    <a:pos x="66" y="78"/>
                  </a:cxn>
                  <a:cxn ang="0">
                    <a:pos x="60" y="82"/>
                  </a:cxn>
                  <a:cxn ang="0">
                    <a:pos x="58" y="82"/>
                  </a:cxn>
                  <a:cxn ang="0">
                    <a:pos x="40" y="80"/>
                  </a:cxn>
                  <a:cxn ang="0">
                    <a:pos x="24" y="76"/>
                  </a:cxn>
                  <a:cxn ang="0">
                    <a:pos x="12" y="72"/>
                  </a:cxn>
                  <a:cxn ang="0">
                    <a:pos x="0" y="66"/>
                  </a:cxn>
                  <a:cxn ang="0">
                    <a:pos x="2" y="0"/>
                  </a:cxn>
                </a:cxnLst>
                <a:rect l="0" t="0" r="r" b="b"/>
                <a:pathLst>
                  <a:path w="84" h="82">
                    <a:moveTo>
                      <a:pt x="2" y="0"/>
                    </a:moveTo>
                    <a:lnTo>
                      <a:pt x="12" y="0"/>
                    </a:lnTo>
                    <a:lnTo>
                      <a:pt x="22" y="4"/>
                    </a:lnTo>
                    <a:lnTo>
                      <a:pt x="34" y="12"/>
                    </a:lnTo>
                    <a:lnTo>
                      <a:pt x="44" y="18"/>
                    </a:lnTo>
                    <a:lnTo>
                      <a:pt x="66" y="36"/>
                    </a:lnTo>
                    <a:lnTo>
                      <a:pt x="84" y="50"/>
                    </a:lnTo>
                    <a:lnTo>
                      <a:pt x="78" y="62"/>
                    </a:lnTo>
                    <a:lnTo>
                      <a:pt x="72" y="72"/>
                    </a:lnTo>
                    <a:lnTo>
                      <a:pt x="66" y="78"/>
                    </a:lnTo>
                    <a:lnTo>
                      <a:pt x="60" y="82"/>
                    </a:lnTo>
                    <a:lnTo>
                      <a:pt x="58" y="82"/>
                    </a:lnTo>
                    <a:lnTo>
                      <a:pt x="40" y="80"/>
                    </a:lnTo>
                    <a:lnTo>
                      <a:pt x="24" y="76"/>
                    </a:lnTo>
                    <a:lnTo>
                      <a:pt x="12" y="72"/>
                    </a:lnTo>
                    <a:lnTo>
                      <a:pt x="0" y="6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1B5BD"/>
              </a:solidFill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23" name="Freeform 76">
                <a:extLst>
                  <a:ext uri="{FF2B5EF4-FFF2-40B4-BE49-F238E27FC236}">
                    <a16:creationId xmlns:a16="http://schemas.microsoft.com/office/drawing/2014/main" id="{C4ABD1E3-67B7-3247-8F91-0480C9C24B1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34264" y="4369937"/>
                <a:ext cx="259425" cy="360209"/>
              </a:xfrm>
              <a:custGeom>
                <a:avLst/>
                <a:gdLst/>
                <a:ahLst/>
                <a:cxnLst>
                  <a:cxn ang="0">
                    <a:pos x="6" y="184"/>
                  </a:cxn>
                  <a:cxn ang="0">
                    <a:pos x="18" y="172"/>
                  </a:cxn>
                  <a:cxn ang="0">
                    <a:pos x="28" y="158"/>
                  </a:cxn>
                  <a:cxn ang="0">
                    <a:pos x="26" y="118"/>
                  </a:cxn>
                  <a:cxn ang="0">
                    <a:pos x="22" y="100"/>
                  </a:cxn>
                  <a:cxn ang="0">
                    <a:pos x="16" y="90"/>
                  </a:cxn>
                  <a:cxn ang="0">
                    <a:pos x="26" y="76"/>
                  </a:cxn>
                  <a:cxn ang="0">
                    <a:pos x="32" y="72"/>
                  </a:cxn>
                  <a:cxn ang="0">
                    <a:pos x="46" y="62"/>
                  </a:cxn>
                  <a:cxn ang="0">
                    <a:pos x="56" y="54"/>
                  </a:cxn>
                  <a:cxn ang="0">
                    <a:pos x="60" y="34"/>
                  </a:cxn>
                  <a:cxn ang="0">
                    <a:pos x="72" y="24"/>
                  </a:cxn>
                  <a:cxn ang="0">
                    <a:pos x="86" y="18"/>
                  </a:cxn>
                  <a:cxn ang="0">
                    <a:pos x="118" y="4"/>
                  </a:cxn>
                  <a:cxn ang="0">
                    <a:pos x="128" y="8"/>
                  </a:cxn>
                  <a:cxn ang="0">
                    <a:pos x="118" y="18"/>
                  </a:cxn>
                  <a:cxn ang="0">
                    <a:pos x="94" y="48"/>
                  </a:cxn>
                  <a:cxn ang="0">
                    <a:pos x="98" y="64"/>
                  </a:cxn>
                  <a:cxn ang="0">
                    <a:pos x="106" y="76"/>
                  </a:cxn>
                  <a:cxn ang="0">
                    <a:pos x="102" y="92"/>
                  </a:cxn>
                  <a:cxn ang="0">
                    <a:pos x="112" y="100"/>
                  </a:cxn>
                  <a:cxn ang="0">
                    <a:pos x="142" y="106"/>
                  </a:cxn>
                  <a:cxn ang="0">
                    <a:pos x="152" y="118"/>
                  </a:cxn>
                  <a:cxn ang="0">
                    <a:pos x="170" y="118"/>
                  </a:cxn>
                  <a:cxn ang="0">
                    <a:pos x="176" y="132"/>
                  </a:cxn>
                  <a:cxn ang="0">
                    <a:pos x="174" y="154"/>
                  </a:cxn>
                  <a:cxn ang="0">
                    <a:pos x="182" y="168"/>
                  </a:cxn>
                  <a:cxn ang="0">
                    <a:pos x="178" y="174"/>
                  </a:cxn>
                  <a:cxn ang="0">
                    <a:pos x="184" y="190"/>
                  </a:cxn>
                  <a:cxn ang="0">
                    <a:pos x="148" y="200"/>
                  </a:cxn>
                  <a:cxn ang="0">
                    <a:pos x="146" y="206"/>
                  </a:cxn>
                  <a:cxn ang="0">
                    <a:pos x="152" y="220"/>
                  </a:cxn>
                  <a:cxn ang="0">
                    <a:pos x="140" y="226"/>
                  </a:cxn>
                  <a:cxn ang="0">
                    <a:pos x="142" y="240"/>
                  </a:cxn>
                  <a:cxn ang="0">
                    <a:pos x="146" y="276"/>
                  </a:cxn>
                  <a:cxn ang="0">
                    <a:pos x="132" y="298"/>
                  </a:cxn>
                  <a:cxn ang="0">
                    <a:pos x="136" y="286"/>
                  </a:cxn>
                  <a:cxn ang="0">
                    <a:pos x="134" y="274"/>
                  </a:cxn>
                  <a:cxn ang="0">
                    <a:pos x="122" y="278"/>
                  </a:cxn>
                  <a:cxn ang="0">
                    <a:pos x="114" y="272"/>
                  </a:cxn>
                  <a:cxn ang="0">
                    <a:pos x="106" y="276"/>
                  </a:cxn>
                  <a:cxn ang="0">
                    <a:pos x="86" y="260"/>
                  </a:cxn>
                  <a:cxn ang="0">
                    <a:pos x="68" y="242"/>
                  </a:cxn>
                  <a:cxn ang="0">
                    <a:pos x="52" y="234"/>
                  </a:cxn>
                  <a:cxn ang="0">
                    <a:pos x="36" y="226"/>
                  </a:cxn>
                  <a:cxn ang="0">
                    <a:pos x="0" y="204"/>
                  </a:cxn>
                </a:cxnLst>
                <a:rect l="0" t="0" r="r" b="b"/>
                <a:pathLst>
                  <a:path w="184" h="304">
                    <a:moveTo>
                      <a:pt x="2" y="204"/>
                    </a:moveTo>
                    <a:lnTo>
                      <a:pt x="2" y="194"/>
                    </a:lnTo>
                    <a:lnTo>
                      <a:pt x="6" y="184"/>
                    </a:lnTo>
                    <a:lnTo>
                      <a:pt x="8" y="178"/>
                    </a:lnTo>
                    <a:lnTo>
                      <a:pt x="18" y="176"/>
                    </a:lnTo>
                    <a:lnTo>
                      <a:pt x="18" y="172"/>
                    </a:lnTo>
                    <a:lnTo>
                      <a:pt x="22" y="166"/>
                    </a:lnTo>
                    <a:lnTo>
                      <a:pt x="26" y="162"/>
                    </a:lnTo>
                    <a:lnTo>
                      <a:pt x="28" y="158"/>
                    </a:lnTo>
                    <a:lnTo>
                      <a:pt x="26" y="142"/>
                    </a:lnTo>
                    <a:lnTo>
                      <a:pt x="24" y="124"/>
                    </a:lnTo>
                    <a:lnTo>
                      <a:pt x="26" y="118"/>
                    </a:lnTo>
                    <a:lnTo>
                      <a:pt x="28" y="114"/>
                    </a:lnTo>
                    <a:lnTo>
                      <a:pt x="26" y="106"/>
                    </a:lnTo>
                    <a:lnTo>
                      <a:pt x="22" y="100"/>
                    </a:lnTo>
                    <a:lnTo>
                      <a:pt x="18" y="96"/>
                    </a:lnTo>
                    <a:lnTo>
                      <a:pt x="18" y="90"/>
                    </a:lnTo>
                    <a:lnTo>
                      <a:pt x="16" y="90"/>
                    </a:lnTo>
                    <a:lnTo>
                      <a:pt x="22" y="86"/>
                    </a:lnTo>
                    <a:lnTo>
                      <a:pt x="28" y="82"/>
                    </a:lnTo>
                    <a:lnTo>
                      <a:pt x="26" y="76"/>
                    </a:lnTo>
                    <a:lnTo>
                      <a:pt x="26" y="70"/>
                    </a:lnTo>
                    <a:lnTo>
                      <a:pt x="28" y="68"/>
                    </a:lnTo>
                    <a:lnTo>
                      <a:pt x="32" y="72"/>
                    </a:lnTo>
                    <a:lnTo>
                      <a:pt x="40" y="74"/>
                    </a:lnTo>
                    <a:lnTo>
                      <a:pt x="42" y="64"/>
                    </a:lnTo>
                    <a:lnTo>
                      <a:pt x="46" y="62"/>
                    </a:lnTo>
                    <a:lnTo>
                      <a:pt x="48" y="58"/>
                    </a:lnTo>
                    <a:lnTo>
                      <a:pt x="52" y="58"/>
                    </a:lnTo>
                    <a:lnTo>
                      <a:pt x="56" y="54"/>
                    </a:lnTo>
                    <a:lnTo>
                      <a:pt x="58" y="48"/>
                    </a:lnTo>
                    <a:lnTo>
                      <a:pt x="60" y="42"/>
                    </a:lnTo>
                    <a:lnTo>
                      <a:pt x="60" y="34"/>
                    </a:lnTo>
                    <a:lnTo>
                      <a:pt x="62" y="30"/>
                    </a:lnTo>
                    <a:lnTo>
                      <a:pt x="66" y="26"/>
                    </a:lnTo>
                    <a:lnTo>
                      <a:pt x="72" y="24"/>
                    </a:lnTo>
                    <a:lnTo>
                      <a:pt x="80" y="24"/>
                    </a:lnTo>
                    <a:lnTo>
                      <a:pt x="82" y="20"/>
                    </a:lnTo>
                    <a:lnTo>
                      <a:pt x="86" y="18"/>
                    </a:lnTo>
                    <a:lnTo>
                      <a:pt x="98" y="14"/>
                    </a:lnTo>
                    <a:lnTo>
                      <a:pt x="110" y="10"/>
                    </a:lnTo>
                    <a:lnTo>
                      <a:pt x="118" y="4"/>
                    </a:lnTo>
                    <a:lnTo>
                      <a:pt x="124" y="2"/>
                    </a:lnTo>
                    <a:lnTo>
                      <a:pt x="128" y="0"/>
                    </a:lnTo>
                    <a:lnTo>
                      <a:pt x="128" y="8"/>
                    </a:lnTo>
                    <a:lnTo>
                      <a:pt x="124" y="10"/>
                    </a:lnTo>
                    <a:lnTo>
                      <a:pt x="120" y="14"/>
                    </a:lnTo>
                    <a:lnTo>
                      <a:pt x="118" y="18"/>
                    </a:lnTo>
                    <a:lnTo>
                      <a:pt x="110" y="28"/>
                    </a:lnTo>
                    <a:lnTo>
                      <a:pt x="98" y="40"/>
                    </a:lnTo>
                    <a:lnTo>
                      <a:pt x="94" y="48"/>
                    </a:lnTo>
                    <a:lnTo>
                      <a:pt x="92" y="56"/>
                    </a:lnTo>
                    <a:lnTo>
                      <a:pt x="94" y="62"/>
                    </a:lnTo>
                    <a:lnTo>
                      <a:pt x="98" y="64"/>
                    </a:lnTo>
                    <a:lnTo>
                      <a:pt x="100" y="68"/>
                    </a:lnTo>
                    <a:lnTo>
                      <a:pt x="102" y="72"/>
                    </a:lnTo>
                    <a:lnTo>
                      <a:pt x="106" y="76"/>
                    </a:lnTo>
                    <a:lnTo>
                      <a:pt x="108" y="82"/>
                    </a:lnTo>
                    <a:lnTo>
                      <a:pt x="104" y="88"/>
                    </a:lnTo>
                    <a:lnTo>
                      <a:pt x="102" y="92"/>
                    </a:lnTo>
                    <a:lnTo>
                      <a:pt x="104" y="94"/>
                    </a:lnTo>
                    <a:lnTo>
                      <a:pt x="108" y="98"/>
                    </a:lnTo>
                    <a:lnTo>
                      <a:pt x="112" y="100"/>
                    </a:lnTo>
                    <a:lnTo>
                      <a:pt x="116" y="102"/>
                    </a:lnTo>
                    <a:lnTo>
                      <a:pt x="130" y="104"/>
                    </a:lnTo>
                    <a:lnTo>
                      <a:pt x="142" y="106"/>
                    </a:lnTo>
                    <a:lnTo>
                      <a:pt x="142" y="112"/>
                    </a:lnTo>
                    <a:lnTo>
                      <a:pt x="146" y="116"/>
                    </a:lnTo>
                    <a:lnTo>
                      <a:pt x="152" y="118"/>
                    </a:lnTo>
                    <a:lnTo>
                      <a:pt x="158" y="118"/>
                    </a:lnTo>
                    <a:lnTo>
                      <a:pt x="166" y="118"/>
                    </a:lnTo>
                    <a:lnTo>
                      <a:pt x="170" y="118"/>
                    </a:lnTo>
                    <a:lnTo>
                      <a:pt x="176" y="116"/>
                    </a:lnTo>
                    <a:lnTo>
                      <a:pt x="184" y="116"/>
                    </a:lnTo>
                    <a:lnTo>
                      <a:pt x="176" y="132"/>
                    </a:lnTo>
                    <a:lnTo>
                      <a:pt x="174" y="142"/>
                    </a:lnTo>
                    <a:lnTo>
                      <a:pt x="172" y="148"/>
                    </a:lnTo>
                    <a:lnTo>
                      <a:pt x="174" y="154"/>
                    </a:lnTo>
                    <a:lnTo>
                      <a:pt x="178" y="158"/>
                    </a:lnTo>
                    <a:lnTo>
                      <a:pt x="180" y="162"/>
                    </a:lnTo>
                    <a:lnTo>
                      <a:pt x="182" y="168"/>
                    </a:lnTo>
                    <a:lnTo>
                      <a:pt x="182" y="170"/>
                    </a:lnTo>
                    <a:lnTo>
                      <a:pt x="180" y="174"/>
                    </a:lnTo>
                    <a:lnTo>
                      <a:pt x="178" y="174"/>
                    </a:lnTo>
                    <a:lnTo>
                      <a:pt x="178" y="178"/>
                    </a:lnTo>
                    <a:lnTo>
                      <a:pt x="180" y="182"/>
                    </a:lnTo>
                    <a:lnTo>
                      <a:pt x="184" y="190"/>
                    </a:lnTo>
                    <a:lnTo>
                      <a:pt x="170" y="198"/>
                    </a:lnTo>
                    <a:lnTo>
                      <a:pt x="160" y="200"/>
                    </a:lnTo>
                    <a:lnTo>
                      <a:pt x="148" y="200"/>
                    </a:lnTo>
                    <a:lnTo>
                      <a:pt x="142" y="204"/>
                    </a:lnTo>
                    <a:lnTo>
                      <a:pt x="144" y="204"/>
                    </a:lnTo>
                    <a:lnTo>
                      <a:pt x="146" y="206"/>
                    </a:lnTo>
                    <a:lnTo>
                      <a:pt x="148" y="210"/>
                    </a:lnTo>
                    <a:lnTo>
                      <a:pt x="152" y="212"/>
                    </a:lnTo>
                    <a:lnTo>
                      <a:pt x="152" y="220"/>
                    </a:lnTo>
                    <a:lnTo>
                      <a:pt x="146" y="220"/>
                    </a:lnTo>
                    <a:lnTo>
                      <a:pt x="142" y="222"/>
                    </a:lnTo>
                    <a:lnTo>
                      <a:pt x="140" y="226"/>
                    </a:lnTo>
                    <a:lnTo>
                      <a:pt x="138" y="228"/>
                    </a:lnTo>
                    <a:lnTo>
                      <a:pt x="140" y="234"/>
                    </a:lnTo>
                    <a:lnTo>
                      <a:pt x="142" y="240"/>
                    </a:lnTo>
                    <a:lnTo>
                      <a:pt x="146" y="246"/>
                    </a:lnTo>
                    <a:lnTo>
                      <a:pt x="148" y="252"/>
                    </a:lnTo>
                    <a:lnTo>
                      <a:pt x="146" y="276"/>
                    </a:lnTo>
                    <a:lnTo>
                      <a:pt x="142" y="304"/>
                    </a:lnTo>
                    <a:lnTo>
                      <a:pt x="136" y="300"/>
                    </a:lnTo>
                    <a:lnTo>
                      <a:pt x="132" y="298"/>
                    </a:lnTo>
                    <a:lnTo>
                      <a:pt x="130" y="294"/>
                    </a:lnTo>
                    <a:lnTo>
                      <a:pt x="132" y="290"/>
                    </a:lnTo>
                    <a:lnTo>
                      <a:pt x="136" y="286"/>
                    </a:lnTo>
                    <a:lnTo>
                      <a:pt x="138" y="282"/>
                    </a:lnTo>
                    <a:lnTo>
                      <a:pt x="140" y="278"/>
                    </a:lnTo>
                    <a:lnTo>
                      <a:pt x="134" y="274"/>
                    </a:lnTo>
                    <a:lnTo>
                      <a:pt x="126" y="272"/>
                    </a:lnTo>
                    <a:lnTo>
                      <a:pt x="122" y="274"/>
                    </a:lnTo>
                    <a:lnTo>
                      <a:pt x="122" y="278"/>
                    </a:lnTo>
                    <a:lnTo>
                      <a:pt x="118" y="274"/>
                    </a:lnTo>
                    <a:lnTo>
                      <a:pt x="116" y="272"/>
                    </a:lnTo>
                    <a:lnTo>
                      <a:pt x="114" y="272"/>
                    </a:lnTo>
                    <a:lnTo>
                      <a:pt x="110" y="274"/>
                    </a:lnTo>
                    <a:lnTo>
                      <a:pt x="108" y="276"/>
                    </a:lnTo>
                    <a:lnTo>
                      <a:pt x="106" y="276"/>
                    </a:lnTo>
                    <a:lnTo>
                      <a:pt x="90" y="276"/>
                    </a:lnTo>
                    <a:lnTo>
                      <a:pt x="88" y="268"/>
                    </a:lnTo>
                    <a:lnTo>
                      <a:pt x="86" y="260"/>
                    </a:lnTo>
                    <a:lnTo>
                      <a:pt x="82" y="256"/>
                    </a:lnTo>
                    <a:lnTo>
                      <a:pt x="76" y="248"/>
                    </a:lnTo>
                    <a:lnTo>
                      <a:pt x="68" y="242"/>
                    </a:lnTo>
                    <a:lnTo>
                      <a:pt x="62" y="238"/>
                    </a:lnTo>
                    <a:lnTo>
                      <a:pt x="58" y="234"/>
                    </a:lnTo>
                    <a:lnTo>
                      <a:pt x="52" y="234"/>
                    </a:lnTo>
                    <a:lnTo>
                      <a:pt x="50" y="230"/>
                    </a:lnTo>
                    <a:lnTo>
                      <a:pt x="52" y="228"/>
                    </a:lnTo>
                    <a:lnTo>
                      <a:pt x="36" y="226"/>
                    </a:lnTo>
                    <a:lnTo>
                      <a:pt x="22" y="220"/>
                    </a:lnTo>
                    <a:lnTo>
                      <a:pt x="10" y="212"/>
                    </a:lnTo>
                    <a:lnTo>
                      <a:pt x="0" y="204"/>
                    </a:lnTo>
                    <a:lnTo>
                      <a:pt x="2" y="204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24" name="Freeform 77">
                <a:extLst>
                  <a:ext uri="{FF2B5EF4-FFF2-40B4-BE49-F238E27FC236}">
                    <a16:creationId xmlns:a16="http://schemas.microsoft.com/office/drawing/2014/main" id="{361AA376-4C94-B941-B7A2-979AFA6A5B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92071" y="4138543"/>
                <a:ext cx="368870" cy="419846"/>
              </a:xfrm>
              <a:custGeom>
                <a:avLst/>
                <a:gdLst/>
                <a:ahLst/>
                <a:cxnLst>
                  <a:cxn ang="0">
                    <a:pos x="20" y="220"/>
                  </a:cxn>
                  <a:cxn ang="0">
                    <a:pos x="24" y="232"/>
                  </a:cxn>
                  <a:cxn ang="0">
                    <a:pos x="28" y="248"/>
                  </a:cxn>
                  <a:cxn ang="0">
                    <a:pos x="40" y="260"/>
                  </a:cxn>
                  <a:cxn ang="0">
                    <a:pos x="42" y="266"/>
                  </a:cxn>
                  <a:cxn ang="0">
                    <a:pos x="52" y="274"/>
                  </a:cxn>
                  <a:cxn ang="0">
                    <a:pos x="54" y="282"/>
                  </a:cxn>
                  <a:cxn ang="0">
                    <a:pos x="62" y="290"/>
                  </a:cxn>
                  <a:cxn ang="0">
                    <a:pos x="80" y="308"/>
                  </a:cxn>
                  <a:cxn ang="0">
                    <a:pos x="88" y="316"/>
                  </a:cxn>
                  <a:cxn ang="0">
                    <a:pos x="88" y="326"/>
                  </a:cxn>
                  <a:cxn ang="0">
                    <a:pos x="98" y="336"/>
                  </a:cxn>
                  <a:cxn ang="0">
                    <a:pos x="112" y="342"/>
                  </a:cxn>
                  <a:cxn ang="0">
                    <a:pos x="116" y="338"/>
                  </a:cxn>
                  <a:cxn ang="0">
                    <a:pos x="124" y="338"/>
                  </a:cxn>
                  <a:cxn ang="0">
                    <a:pos x="134" y="342"/>
                  </a:cxn>
                  <a:cxn ang="0">
                    <a:pos x="146" y="354"/>
                  </a:cxn>
                  <a:cxn ang="0">
                    <a:pos x="156" y="350"/>
                  </a:cxn>
                  <a:cxn ang="0">
                    <a:pos x="186" y="350"/>
                  </a:cxn>
                  <a:cxn ang="0">
                    <a:pos x="198" y="342"/>
                  </a:cxn>
                  <a:cxn ang="0">
                    <a:pos x="228" y="338"/>
                  </a:cxn>
                  <a:cxn ang="0">
                    <a:pos x="220" y="324"/>
                  </a:cxn>
                  <a:cxn ang="0">
                    <a:pos x="212" y="314"/>
                  </a:cxn>
                  <a:cxn ang="0">
                    <a:pos x="206" y="296"/>
                  </a:cxn>
                  <a:cxn ang="0">
                    <a:pos x="190" y="284"/>
                  </a:cxn>
                  <a:cxn ang="0">
                    <a:pos x="180" y="274"/>
                  </a:cxn>
                  <a:cxn ang="0">
                    <a:pos x="182" y="270"/>
                  </a:cxn>
                  <a:cxn ang="0">
                    <a:pos x="192" y="266"/>
                  </a:cxn>
                  <a:cxn ang="0">
                    <a:pos x="198" y="252"/>
                  </a:cxn>
                  <a:cxn ang="0">
                    <a:pos x="198" y="234"/>
                  </a:cxn>
                  <a:cxn ang="0">
                    <a:pos x="204" y="224"/>
                  </a:cxn>
                  <a:cxn ang="0">
                    <a:pos x="212" y="212"/>
                  </a:cxn>
                  <a:cxn ang="0">
                    <a:pos x="222" y="190"/>
                  </a:cxn>
                  <a:cxn ang="0">
                    <a:pos x="232" y="170"/>
                  </a:cxn>
                  <a:cxn ang="0">
                    <a:pos x="232" y="138"/>
                  </a:cxn>
                  <a:cxn ang="0">
                    <a:pos x="236" y="126"/>
                  </a:cxn>
                  <a:cxn ang="0">
                    <a:pos x="238" y="108"/>
                  </a:cxn>
                  <a:cxn ang="0">
                    <a:pos x="254" y="102"/>
                  </a:cxn>
                  <a:cxn ang="0">
                    <a:pos x="264" y="92"/>
                  </a:cxn>
                  <a:cxn ang="0">
                    <a:pos x="258" y="84"/>
                  </a:cxn>
                  <a:cxn ang="0">
                    <a:pos x="250" y="76"/>
                  </a:cxn>
                  <a:cxn ang="0">
                    <a:pos x="242" y="58"/>
                  </a:cxn>
                  <a:cxn ang="0">
                    <a:pos x="236" y="28"/>
                  </a:cxn>
                  <a:cxn ang="0">
                    <a:pos x="230" y="12"/>
                  </a:cxn>
                  <a:cxn ang="0">
                    <a:pos x="216" y="4"/>
                  </a:cxn>
                  <a:cxn ang="0">
                    <a:pos x="206" y="0"/>
                  </a:cxn>
                  <a:cxn ang="0">
                    <a:pos x="194" y="10"/>
                  </a:cxn>
                  <a:cxn ang="0">
                    <a:pos x="178" y="22"/>
                  </a:cxn>
                  <a:cxn ang="0">
                    <a:pos x="44" y="16"/>
                  </a:cxn>
                  <a:cxn ang="0">
                    <a:pos x="32" y="54"/>
                  </a:cxn>
                  <a:cxn ang="0">
                    <a:pos x="34" y="130"/>
                  </a:cxn>
                  <a:cxn ang="0">
                    <a:pos x="18" y="136"/>
                  </a:cxn>
                  <a:cxn ang="0">
                    <a:pos x="12" y="150"/>
                  </a:cxn>
                  <a:cxn ang="0">
                    <a:pos x="6" y="164"/>
                  </a:cxn>
                  <a:cxn ang="0">
                    <a:pos x="4" y="186"/>
                  </a:cxn>
                  <a:cxn ang="0">
                    <a:pos x="0" y="194"/>
                  </a:cxn>
                  <a:cxn ang="0">
                    <a:pos x="10" y="198"/>
                  </a:cxn>
                  <a:cxn ang="0">
                    <a:pos x="14" y="208"/>
                  </a:cxn>
                  <a:cxn ang="0">
                    <a:pos x="18" y="218"/>
                  </a:cxn>
                </a:cxnLst>
                <a:rect l="0" t="0" r="r" b="b"/>
                <a:pathLst>
                  <a:path w="264" h="354">
                    <a:moveTo>
                      <a:pt x="18" y="220"/>
                    </a:moveTo>
                    <a:lnTo>
                      <a:pt x="20" y="220"/>
                    </a:lnTo>
                    <a:lnTo>
                      <a:pt x="20" y="226"/>
                    </a:lnTo>
                    <a:lnTo>
                      <a:pt x="24" y="232"/>
                    </a:lnTo>
                    <a:lnTo>
                      <a:pt x="26" y="240"/>
                    </a:lnTo>
                    <a:lnTo>
                      <a:pt x="28" y="248"/>
                    </a:lnTo>
                    <a:lnTo>
                      <a:pt x="28" y="260"/>
                    </a:lnTo>
                    <a:lnTo>
                      <a:pt x="40" y="260"/>
                    </a:lnTo>
                    <a:lnTo>
                      <a:pt x="40" y="264"/>
                    </a:lnTo>
                    <a:lnTo>
                      <a:pt x="42" y="266"/>
                    </a:lnTo>
                    <a:lnTo>
                      <a:pt x="46" y="270"/>
                    </a:lnTo>
                    <a:lnTo>
                      <a:pt x="52" y="274"/>
                    </a:lnTo>
                    <a:lnTo>
                      <a:pt x="54" y="276"/>
                    </a:lnTo>
                    <a:lnTo>
                      <a:pt x="54" y="282"/>
                    </a:lnTo>
                    <a:lnTo>
                      <a:pt x="58" y="288"/>
                    </a:lnTo>
                    <a:lnTo>
                      <a:pt x="62" y="290"/>
                    </a:lnTo>
                    <a:lnTo>
                      <a:pt x="70" y="300"/>
                    </a:lnTo>
                    <a:lnTo>
                      <a:pt x="80" y="308"/>
                    </a:lnTo>
                    <a:lnTo>
                      <a:pt x="84" y="312"/>
                    </a:lnTo>
                    <a:lnTo>
                      <a:pt x="88" y="316"/>
                    </a:lnTo>
                    <a:lnTo>
                      <a:pt x="88" y="322"/>
                    </a:lnTo>
                    <a:lnTo>
                      <a:pt x="88" y="326"/>
                    </a:lnTo>
                    <a:lnTo>
                      <a:pt x="90" y="328"/>
                    </a:lnTo>
                    <a:lnTo>
                      <a:pt x="98" y="336"/>
                    </a:lnTo>
                    <a:lnTo>
                      <a:pt x="104" y="338"/>
                    </a:lnTo>
                    <a:lnTo>
                      <a:pt x="112" y="342"/>
                    </a:lnTo>
                    <a:lnTo>
                      <a:pt x="112" y="338"/>
                    </a:lnTo>
                    <a:lnTo>
                      <a:pt x="116" y="338"/>
                    </a:lnTo>
                    <a:lnTo>
                      <a:pt x="120" y="342"/>
                    </a:lnTo>
                    <a:lnTo>
                      <a:pt x="124" y="338"/>
                    </a:lnTo>
                    <a:lnTo>
                      <a:pt x="132" y="338"/>
                    </a:lnTo>
                    <a:lnTo>
                      <a:pt x="134" y="342"/>
                    </a:lnTo>
                    <a:lnTo>
                      <a:pt x="136" y="346"/>
                    </a:lnTo>
                    <a:lnTo>
                      <a:pt x="146" y="354"/>
                    </a:lnTo>
                    <a:lnTo>
                      <a:pt x="150" y="352"/>
                    </a:lnTo>
                    <a:lnTo>
                      <a:pt x="156" y="350"/>
                    </a:lnTo>
                    <a:lnTo>
                      <a:pt x="178" y="350"/>
                    </a:lnTo>
                    <a:lnTo>
                      <a:pt x="186" y="350"/>
                    </a:lnTo>
                    <a:lnTo>
                      <a:pt x="192" y="346"/>
                    </a:lnTo>
                    <a:lnTo>
                      <a:pt x="198" y="342"/>
                    </a:lnTo>
                    <a:lnTo>
                      <a:pt x="202" y="338"/>
                    </a:lnTo>
                    <a:lnTo>
                      <a:pt x="228" y="338"/>
                    </a:lnTo>
                    <a:lnTo>
                      <a:pt x="224" y="330"/>
                    </a:lnTo>
                    <a:lnTo>
                      <a:pt x="220" y="324"/>
                    </a:lnTo>
                    <a:lnTo>
                      <a:pt x="216" y="318"/>
                    </a:lnTo>
                    <a:lnTo>
                      <a:pt x="212" y="314"/>
                    </a:lnTo>
                    <a:lnTo>
                      <a:pt x="210" y="300"/>
                    </a:lnTo>
                    <a:lnTo>
                      <a:pt x="206" y="296"/>
                    </a:lnTo>
                    <a:lnTo>
                      <a:pt x="204" y="292"/>
                    </a:lnTo>
                    <a:lnTo>
                      <a:pt x="190" y="284"/>
                    </a:lnTo>
                    <a:lnTo>
                      <a:pt x="184" y="278"/>
                    </a:lnTo>
                    <a:lnTo>
                      <a:pt x="180" y="274"/>
                    </a:lnTo>
                    <a:lnTo>
                      <a:pt x="180" y="272"/>
                    </a:lnTo>
                    <a:lnTo>
                      <a:pt x="182" y="270"/>
                    </a:lnTo>
                    <a:lnTo>
                      <a:pt x="186" y="268"/>
                    </a:lnTo>
                    <a:lnTo>
                      <a:pt x="192" y="266"/>
                    </a:lnTo>
                    <a:lnTo>
                      <a:pt x="196" y="262"/>
                    </a:lnTo>
                    <a:lnTo>
                      <a:pt x="198" y="252"/>
                    </a:lnTo>
                    <a:lnTo>
                      <a:pt x="198" y="244"/>
                    </a:lnTo>
                    <a:lnTo>
                      <a:pt x="198" y="234"/>
                    </a:lnTo>
                    <a:lnTo>
                      <a:pt x="200" y="226"/>
                    </a:lnTo>
                    <a:lnTo>
                      <a:pt x="204" y="224"/>
                    </a:lnTo>
                    <a:lnTo>
                      <a:pt x="210" y="222"/>
                    </a:lnTo>
                    <a:lnTo>
                      <a:pt x="212" y="212"/>
                    </a:lnTo>
                    <a:lnTo>
                      <a:pt x="214" y="204"/>
                    </a:lnTo>
                    <a:lnTo>
                      <a:pt x="222" y="190"/>
                    </a:lnTo>
                    <a:lnTo>
                      <a:pt x="232" y="178"/>
                    </a:lnTo>
                    <a:lnTo>
                      <a:pt x="232" y="170"/>
                    </a:lnTo>
                    <a:lnTo>
                      <a:pt x="232" y="162"/>
                    </a:lnTo>
                    <a:lnTo>
                      <a:pt x="232" y="138"/>
                    </a:lnTo>
                    <a:lnTo>
                      <a:pt x="234" y="134"/>
                    </a:lnTo>
                    <a:lnTo>
                      <a:pt x="236" y="126"/>
                    </a:lnTo>
                    <a:lnTo>
                      <a:pt x="238" y="120"/>
                    </a:lnTo>
                    <a:lnTo>
                      <a:pt x="238" y="108"/>
                    </a:lnTo>
                    <a:lnTo>
                      <a:pt x="246" y="106"/>
                    </a:lnTo>
                    <a:lnTo>
                      <a:pt x="254" y="102"/>
                    </a:lnTo>
                    <a:lnTo>
                      <a:pt x="260" y="96"/>
                    </a:lnTo>
                    <a:lnTo>
                      <a:pt x="264" y="92"/>
                    </a:lnTo>
                    <a:lnTo>
                      <a:pt x="260" y="88"/>
                    </a:lnTo>
                    <a:lnTo>
                      <a:pt x="258" y="84"/>
                    </a:lnTo>
                    <a:lnTo>
                      <a:pt x="254" y="80"/>
                    </a:lnTo>
                    <a:lnTo>
                      <a:pt x="250" y="76"/>
                    </a:lnTo>
                    <a:lnTo>
                      <a:pt x="246" y="68"/>
                    </a:lnTo>
                    <a:lnTo>
                      <a:pt x="242" y="58"/>
                    </a:lnTo>
                    <a:lnTo>
                      <a:pt x="238" y="38"/>
                    </a:lnTo>
                    <a:lnTo>
                      <a:pt x="236" y="28"/>
                    </a:lnTo>
                    <a:lnTo>
                      <a:pt x="232" y="18"/>
                    </a:lnTo>
                    <a:lnTo>
                      <a:pt x="230" y="12"/>
                    </a:lnTo>
                    <a:lnTo>
                      <a:pt x="222" y="8"/>
                    </a:lnTo>
                    <a:lnTo>
                      <a:pt x="216" y="4"/>
                    </a:lnTo>
                    <a:lnTo>
                      <a:pt x="212" y="0"/>
                    </a:lnTo>
                    <a:lnTo>
                      <a:pt x="206" y="0"/>
                    </a:lnTo>
                    <a:lnTo>
                      <a:pt x="204" y="4"/>
                    </a:lnTo>
                    <a:lnTo>
                      <a:pt x="194" y="10"/>
                    </a:lnTo>
                    <a:lnTo>
                      <a:pt x="188" y="16"/>
                    </a:lnTo>
                    <a:lnTo>
                      <a:pt x="178" y="22"/>
                    </a:lnTo>
                    <a:lnTo>
                      <a:pt x="174" y="16"/>
                    </a:lnTo>
                    <a:lnTo>
                      <a:pt x="44" y="16"/>
                    </a:lnTo>
                    <a:lnTo>
                      <a:pt x="44" y="54"/>
                    </a:lnTo>
                    <a:lnTo>
                      <a:pt x="32" y="54"/>
                    </a:lnTo>
                    <a:lnTo>
                      <a:pt x="28" y="62"/>
                    </a:lnTo>
                    <a:lnTo>
                      <a:pt x="34" y="130"/>
                    </a:lnTo>
                    <a:lnTo>
                      <a:pt x="24" y="132"/>
                    </a:lnTo>
                    <a:lnTo>
                      <a:pt x="18" y="136"/>
                    </a:lnTo>
                    <a:lnTo>
                      <a:pt x="14" y="142"/>
                    </a:lnTo>
                    <a:lnTo>
                      <a:pt x="12" y="150"/>
                    </a:lnTo>
                    <a:lnTo>
                      <a:pt x="8" y="156"/>
                    </a:lnTo>
                    <a:lnTo>
                      <a:pt x="6" y="164"/>
                    </a:lnTo>
                    <a:lnTo>
                      <a:pt x="6" y="182"/>
                    </a:lnTo>
                    <a:lnTo>
                      <a:pt x="4" y="186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2" y="194"/>
                    </a:lnTo>
                    <a:lnTo>
                      <a:pt x="10" y="198"/>
                    </a:lnTo>
                    <a:lnTo>
                      <a:pt x="12" y="206"/>
                    </a:lnTo>
                    <a:lnTo>
                      <a:pt x="14" y="208"/>
                    </a:lnTo>
                    <a:lnTo>
                      <a:pt x="16" y="212"/>
                    </a:lnTo>
                    <a:lnTo>
                      <a:pt x="18" y="218"/>
                    </a:lnTo>
                    <a:lnTo>
                      <a:pt x="18" y="22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25" name="Freeform 78">
                <a:extLst>
                  <a:ext uri="{FF2B5EF4-FFF2-40B4-BE49-F238E27FC236}">
                    <a16:creationId xmlns:a16="http://schemas.microsoft.com/office/drawing/2014/main" id="{879AE3F7-1457-564B-BCBD-6FA7255DD7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28500" y="4374707"/>
                <a:ext cx="233752" cy="291030"/>
              </a:xfrm>
              <a:custGeom>
                <a:avLst/>
                <a:gdLst/>
                <a:ahLst/>
                <a:cxnLst>
                  <a:cxn ang="0">
                    <a:pos x="24" y="142"/>
                  </a:cxn>
                  <a:cxn ang="0">
                    <a:pos x="38" y="134"/>
                  </a:cxn>
                  <a:cxn ang="0">
                    <a:pos x="50" y="128"/>
                  </a:cxn>
                  <a:cxn ang="0">
                    <a:pos x="60" y="130"/>
                  </a:cxn>
                  <a:cxn ang="0">
                    <a:pos x="66" y="126"/>
                  </a:cxn>
                  <a:cxn ang="0">
                    <a:pos x="74" y="114"/>
                  </a:cxn>
                  <a:cxn ang="0">
                    <a:pos x="100" y="86"/>
                  </a:cxn>
                  <a:cxn ang="0">
                    <a:pos x="92" y="72"/>
                  </a:cxn>
                  <a:cxn ang="0">
                    <a:pos x="66" y="64"/>
                  </a:cxn>
                  <a:cxn ang="0">
                    <a:pos x="44" y="52"/>
                  </a:cxn>
                  <a:cxn ang="0">
                    <a:pos x="30" y="32"/>
                  </a:cxn>
                  <a:cxn ang="0">
                    <a:pos x="28" y="16"/>
                  </a:cxn>
                  <a:cxn ang="0">
                    <a:pos x="38" y="10"/>
                  </a:cxn>
                  <a:cxn ang="0">
                    <a:pos x="38" y="16"/>
                  </a:cxn>
                  <a:cxn ang="0">
                    <a:pos x="48" y="24"/>
                  </a:cxn>
                  <a:cxn ang="0">
                    <a:pos x="58" y="28"/>
                  </a:cxn>
                  <a:cxn ang="0">
                    <a:pos x="66" y="24"/>
                  </a:cxn>
                  <a:cxn ang="0">
                    <a:pos x="74" y="20"/>
                  </a:cxn>
                  <a:cxn ang="0">
                    <a:pos x="96" y="18"/>
                  </a:cxn>
                  <a:cxn ang="0">
                    <a:pos x="118" y="12"/>
                  </a:cxn>
                  <a:cxn ang="0">
                    <a:pos x="136" y="12"/>
                  </a:cxn>
                  <a:cxn ang="0">
                    <a:pos x="144" y="6"/>
                  </a:cxn>
                  <a:cxn ang="0">
                    <a:pos x="152" y="2"/>
                  </a:cxn>
                  <a:cxn ang="0">
                    <a:pos x="162" y="2"/>
                  </a:cxn>
                  <a:cxn ang="0">
                    <a:pos x="164" y="6"/>
                  </a:cxn>
                  <a:cxn ang="0">
                    <a:pos x="162" y="26"/>
                  </a:cxn>
                  <a:cxn ang="0">
                    <a:pos x="154" y="50"/>
                  </a:cxn>
                  <a:cxn ang="0">
                    <a:pos x="126" y="112"/>
                  </a:cxn>
                  <a:cxn ang="0">
                    <a:pos x="96" y="156"/>
                  </a:cxn>
                  <a:cxn ang="0">
                    <a:pos x="70" y="182"/>
                  </a:cxn>
                  <a:cxn ang="0">
                    <a:pos x="40" y="208"/>
                  </a:cxn>
                  <a:cxn ang="0">
                    <a:pos x="10" y="244"/>
                  </a:cxn>
                  <a:cxn ang="0">
                    <a:pos x="0" y="236"/>
                  </a:cxn>
                  <a:cxn ang="0">
                    <a:pos x="8" y="152"/>
                  </a:cxn>
                  <a:cxn ang="0">
                    <a:pos x="18" y="146"/>
                  </a:cxn>
                </a:cxnLst>
                <a:rect l="0" t="0" r="r" b="b"/>
                <a:pathLst>
                  <a:path w="168" h="244">
                    <a:moveTo>
                      <a:pt x="18" y="146"/>
                    </a:moveTo>
                    <a:lnTo>
                      <a:pt x="24" y="142"/>
                    </a:lnTo>
                    <a:lnTo>
                      <a:pt x="32" y="138"/>
                    </a:lnTo>
                    <a:lnTo>
                      <a:pt x="38" y="134"/>
                    </a:lnTo>
                    <a:lnTo>
                      <a:pt x="44" y="130"/>
                    </a:lnTo>
                    <a:lnTo>
                      <a:pt x="50" y="128"/>
                    </a:lnTo>
                    <a:lnTo>
                      <a:pt x="56" y="128"/>
                    </a:lnTo>
                    <a:lnTo>
                      <a:pt x="60" y="130"/>
                    </a:lnTo>
                    <a:lnTo>
                      <a:pt x="64" y="128"/>
                    </a:lnTo>
                    <a:lnTo>
                      <a:pt x="66" y="126"/>
                    </a:lnTo>
                    <a:lnTo>
                      <a:pt x="70" y="122"/>
                    </a:lnTo>
                    <a:lnTo>
                      <a:pt x="74" y="114"/>
                    </a:lnTo>
                    <a:lnTo>
                      <a:pt x="90" y="94"/>
                    </a:lnTo>
                    <a:lnTo>
                      <a:pt x="100" y="86"/>
                    </a:lnTo>
                    <a:lnTo>
                      <a:pt x="106" y="74"/>
                    </a:lnTo>
                    <a:lnTo>
                      <a:pt x="92" y="72"/>
                    </a:lnTo>
                    <a:lnTo>
                      <a:pt x="80" y="70"/>
                    </a:lnTo>
                    <a:lnTo>
                      <a:pt x="66" y="64"/>
                    </a:lnTo>
                    <a:lnTo>
                      <a:pt x="54" y="60"/>
                    </a:lnTo>
                    <a:lnTo>
                      <a:pt x="44" y="52"/>
                    </a:lnTo>
                    <a:lnTo>
                      <a:pt x="34" y="44"/>
                    </a:lnTo>
                    <a:lnTo>
                      <a:pt x="30" y="32"/>
                    </a:lnTo>
                    <a:lnTo>
                      <a:pt x="28" y="24"/>
                    </a:lnTo>
                    <a:lnTo>
                      <a:pt x="28" y="16"/>
                    </a:lnTo>
                    <a:lnTo>
                      <a:pt x="38" y="6"/>
                    </a:lnTo>
                    <a:lnTo>
                      <a:pt x="38" y="10"/>
                    </a:lnTo>
                    <a:lnTo>
                      <a:pt x="38" y="12"/>
                    </a:lnTo>
                    <a:lnTo>
                      <a:pt x="38" y="16"/>
                    </a:lnTo>
                    <a:lnTo>
                      <a:pt x="42" y="20"/>
                    </a:lnTo>
                    <a:lnTo>
                      <a:pt x="48" y="24"/>
                    </a:lnTo>
                    <a:lnTo>
                      <a:pt x="52" y="28"/>
                    </a:lnTo>
                    <a:lnTo>
                      <a:pt x="58" y="28"/>
                    </a:lnTo>
                    <a:lnTo>
                      <a:pt x="62" y="28"/>
                    </a:lnTo>
                    <a:lnTo>
                      <a:pt x="66" y="24"/>
                    </a:lnTo>
                    <a:lnTo>
                      <a:pt x="70" y="20"/>
                    </a:lnTo>
                    <a:lnTo>
                      <a:pt x="74" y="20"/>
                    </a:lnTo>
                    <a:lnTo>
                      <a:pt x="86" y="20"/>
                    </a:lnTo>
                    <a:lnTo>
                      <a:pt x="96" y="18"/>
                    </a:lnTo>
                    <a:lnTo>
                      <a:pt x="106" y="16"/>
                    </a:lnTo>
                    <a:lnTo>
                      <a:pt x="118" y="12"/>
                    </a:lnTo>
                    <a:lnTo>
                      <a:pt x="132" y="12"/>
                    </a:lnTo>
                    <a:lnTo>
                      <a:pt x="136" y="12"/>
                    </a:lnTo>
                    <a:lnTo>
                      <a:pt x="140" y="10"/>
                    </a:lnTo>
                    <a:lnTo>
                      <a:pt x="144" y="6"/>
                    </a:lnTo>
                    <a:lnTo>
                      <a:pt x="148" y="2"/>
                    </a:lnTo>
                    <a:lnTo>
                      <a:pt x="152" y="2"/>
                    </a:lnTo>
                    <a:lnTo>
                      <a:pt x="156" y="0"/>
                    </a:lnTo>
                    <a:lnTo>
                      <a:pt x="162" y="2"/>
                    </a:lnTo>
                    <a:lnTo>
                      <a:pt x="168" y="2"/>
                    </a:lnTo>
                    <a:lnTo>
                      <a:pt x="164" y="6"/>
                    </a:lnTo>
                    <a:lnTo>
                      <a:pt x="162" y="14"/>
                    </a:lnTo>
                    <a:lnTo>
                      <a:pt x="162" y="26"/>
                    </a:lnTo>
                    <a:lnTo>
                      <a:pt x="160" y="36"/>
                    </a:lnTo>
                    <a:lnTo>
                      <a:pt x="154" y="50"/>
                    </a:lnTo>
                    <a:lnTo>
                      <a:pt x="144" y="76"/>
                    </a:lnTo>
                    <a:lnTo>
                      <a:pt x="126" y="112"/>
                    </a:lnTo>
                    <a:lnTo>
                      <a:pt x="106" y="142"/>
                    </a:lnTo>
                    <a:lnTo>
                      <a:pt x="96" y="156"/>
                    </a:lnTo>
                    <a:lnTo>
                      <a:pt x="84" y="170"/>
                    </a:lnTo>
                    <a:lnTo>
                      <a:pt x="70" y="182"/>
                    </a:lnTo>
                    <a:lnTo>
                      <a:pt x="56" y="196"/>
                    </a:lnTo>
                    <a:lnTo>
                      <a:pt x="40" y="208"/>
                    </a:lnTo>
                    <a:lnTo>
                      <a:pt x="32" y="218"/>
                    </a:lnTo>
                    <a:lnTo>
                      <a:pt x="10" y="244"/>
                    </a:lnTo>
                    <a:lnTo>
                      <a:pt x="4" y="240"/>
                    </a:lnTo>
                    <a:lnTo>
                      <a:pt x="0" y="236"/>
                    </a:lnTo>
                    <a:lnTo>
                      <a:pt x="0" y="170"/>
                    </a:lnTo>
                    <a:lnTo>
                      <a:pt x="8" y="152"/>
                    </a:lnTo>
                    <a:lnTo>
                      <a:pt x="14" y="148"/>
                    </a:lnTo>
                    <a:lnTo>
                      <a:pt x="18" y="14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26" name="Freeform 79">
                <a:extLst>
                  <a:ext uri="{FF2B5EF4-FFF2-40B4-BE49-F238E27FC236}">
                    <a16:creationId xmlns:a16="http://schemas.microsoft.com/office/drawing/2014/main" id="{0F1666A1-AA88-CE49-91EB-D65E656FD11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13730" y="4588209"/>
                <a:ext cx="40535" cy="26240"/>
              </a:xfrm>
              <a:custGeom>
                <a:avLst/>
                <a:gdLst/>
                <a:ahLst/>
                <a:cxnLst>
                  <a:cxn ang="0">
                    <a:pos x="28" y="24"/>
                  </a:cxn>
                  <a:cxn ang="0">
                    <a:pos x="18" y="24"/>
                  </a:cxn>
                  <a:cxn ang="0">
                    <a:pos x="12" y="24"/>
                  </a:cxn>
                  <a:cxn ang="0">
                    <a:pos x="0" y="22"/>
                  </a:cxn>
                  <a:cxn ang="0">
                    <a:pos x="6" y="2"/>
                  </a:cxn>
                  <a:cxn ang="0">
                    <a:pos x="28" y="4"/>
                  </a:cxn>
                  <a:cxn ang="0">
                    <a:pos x="28" y="0"/>
                  </a:cxn>
                  <a:cxn ang="0">
                    <a:pos x="28" y="24"/>
                  </a:cxn>
                </a:cxnLst>
                <a:rect l="0" t="0" r="r" b="b"/>
                <a:pathLst>
                  <a:path w="28" h="24">
                    <a:moveTo>
                      <a:pt x="28" y="24"/>
                    </a:moveTo>
                    <a:lnTo>
                      <a:pt x="18" y="24"/>
                    </a:lnTo>
                    <a:lnTo>
                      <a:pt x="12" y="24"/>
                    </a:lnTo>
                    <a:lnTo>
                      <a:pt x="0" y="22"/>
                    </a:lnTo>
                    <a:lnTo>
                      <a:pt x="6" y="2"/>
                    </a:lnTo>
                    <a:lnTo>
                      <a:pt x="28" y="4"/>
                    </a:lnTo>
                    <a:lnTo>
                      <a:pt x="28" y="0"/>
                    </a:lnTo>
                    <a:lnTo>
                      <a:pt x="28" y="24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27" name="Freeform 80">
                <a:extLst>
                  <a:ext uri="{FF2B5EF4-FFF2-40B4-BE49-F238E27FC236}">
                    <a16:creationId xmlns:a16="http://schemas.microsoft.com/office/drawing/2014/main" id="{E205E9E5-AE43-5E49-8A37-C9C8710FB4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58226" y="4894745"/>
                <a:ext cx="171598" cy="295801"/>
              </a:xfrm>
              <a:custGeom>
                <a:avLst/>
                <a:gdLst/>
                <a:ahLst/>
                <a:cxnLst>
                  <a:cxn ang="0">
                    <a:pos x="30" y="84"/>
                  </a:cxn>
                  <a:cxn ang="0">
                    <a:pos x="38" y="76"/>
                  </a:cxn>
                  <a:cxn ang="0">
                    <a:pos x="44" y="68"/>
                  </a:cxn>
                  <a:cxn ang="0">
                    <a:pos x="56" y="68"/>
                  </a:cxn>
                  <a:cxn ang="0">
                    <a:pos x="64" y="64"/>
                  </a:cxn>
                  <a:cxn ang="0">
                    <a:pos x="88" y="32"/>
                  </a:cxn>
                  <a:cxn ang="0">
                    <a:pos x="92" y="28"/>
                  </a:cxn>
                  <a:cxn ang="0">
                    <a:pos x="100" y="26"/>
                  </a:cxn>
                  <a:cxn ang="0">
                    <a:pos x="104" y="12"/>
                  </a:cxn>
                  <a:cxn ang="0">
                    <a:pos x="110" y="0"/>
                  </a:cxn>
                  <a:cxn ang="0">
                    <a:pos x="112" y="16"/>
                  </a:cxn>
                  <a:cxn ang="0">
                    <a:pos x="122" y="52"/>
                  </a:cxn>
                  <a:cxn ang="0">
                    <a:pos x="124" y="68"/>
                  </a:cxn>
                  <a:cxn ang="0">
                    <a:pos x="120" y="74"/>
                  </a:cxn>
                  <a:cxn ang="0">
                    <a:pos x="118" y="70"/>
                  </a:cxn>
                  <a:cxn ang="0">
                    <a:pos x="112" y="68"/>
                  </a:cxn>
                  <a:cxn ang="0">
                    <a:pos x="110" y="78"/>
                  </a:cxn>
                  <a:cxn ang="0">
                    <a:pos x="112" y="86"/>
                  </a:cxn>
                  <a:cxn ang="0">
                    <a:pos x="114" y="90"/>
                  </a:cxn>
                  <a:cxn ang="0">
                    <a:pos x="106" y="106"/>
                  </a:cxn>
                  <a:cxn ang="0">
                    <a:pos x="82" y="162"/>
                  </a:cxn>
                  <a:cxn ang="0">
                    <a:pos x="70" y="206"/>
                  </a:cxn>
                  <a:cxn ang="0">
                    <a:pos x="64" y="222"/>
                  </a:cxn>
                  <a:cxn ang="0">
                    <a:pos x="58" y="240"/>
                  </a:cxn>
                  <a:cxn ang="0">
                    <a:pos x="42" y="246"/>
                  </a:cxn>
                  <a:cxn ang="0">
                    <a:pos x="28" y="250"/>
                  </a:cxn>
                  <a:cxn ang="0">
                    <a:pos x="14" y="244"/>
                  </a:cxn>
                  <a:cxn ang="0">
                    <a:pos x="8" y="228"/>
                  </a:cxn>
                  <a:cxn ang="0">
                    <a:pos x="0" y="192"/>
                  </a:cxn>
                  <a:cxn ang="0">
                    <a:pos x="6" y="174"/>
                  </a:cxn>
                  <a:cxn ang="0">
                    <a:pos x="12" y="164"/>
                  </a:cxn>
                  <a:cxn ang="0">
                    <a:pos x="24" y="144"/>
                  </a:cxn>
                  <a:cxn ang="0">
                    <a:pos x="24" y="128"/>
                  </a:cxn>
                  <a:cxn ang="0">
                    <a:pos x="18" y="114"/>
                  </a:cxn>
                  <a:cxn ang="0">
                    <a:pos x="26" y="84"/>
                  </a:cxn>
                </a:cxnLst>
                <a:rect l="0" t="0" r="r" b="b"/>
                <a:pathLst>
                  <a:path w="124" h="250">
                    <a:moveTo>
                      <a:pt x="26" y="84"/>
                    </a:moveTo>
                    <a:lnTo>
                      <a:pt x="30" y="84"/>
                    </a:lnTo>
                    <a:lnTo>
                      <a:pt x="32" y="82"/>
                    </a:lnTo>
                    <a:lnTo>
                      <a:pt x="38" y="76"/>
                    </a:lnTo>
                    <a:lnTo>
                      <a:pt x="40" y="70"/>
                    </a:lnTo>
                    <a:lnTo>
                      <a:pt x="44" y="68"/>
                    </a:lnTo>
                    <a:lnTo>
                      <a:pt x="48" y="68"/>
                    </a:lnTo>
                    <a:lnTo>
                      <a:pt x="56" y="68"/>
                    </a:lnTo>
                    <a:lnTo>
                      <a:pt x="62" y="66"/>
                    </a:lnTo>
                    <a:lnTo>
                      <a:pt x="64" y="64"/>
                    </a:lnTo>
                    <a:lnTo>
                      <a:pt x="74" y="56"/>
                    </a:lnTo>
                    <a:lnTo>
                      <a:pt x="88" y="32"/>
                    </a:lnTo>
                    <a:lnTo>
                      <a:pt x="90" y="30"/>
                    </a:lnTo>
                    <a:lnTo>
                      <a:pt x="92" y="28"/>
                    </a:lnTo>
                    <a:lnTo>
                      <a:pt x="96" y="26"/>
                    </a:lnTo>
                    <a:lnTo>
                      <a:pt x="100" y="26"/>
                    </a:lnTo>
                    <a:lnTo>
                      <a:pt x="104" y="18"/>
                    </a:lnTo>
                    <a:lnTo>
                      <a:pt x="104" y="12"/>
                    </a:lnTo>
                    <a:lnTo>
                      <a:pt x="106" y="6"/>
                    </a:lnTo>
                    <a:lnTo>
                      <a:pt x="110" y="0"/>
                    </a:lnTo>
                    <a:lnTo>
                      <a:pt x="110" y="8"/>
                    </a:lnTo>
                    <a:lnTo>
                      <a:pt x="112" y="16"/>
                    </a:lnTo>
                    <a:lnTo>
                      <a:pt x="118" y="32"/>
                    </a:lnTo>
                    <a:lnTo>
                      <a:pt x="122" y="52"/>
                    </a:lnTo>
                    <a:lnTo>
                      <a:pt x="124" y="58"/>
                    </a:lnTo>
                    <a:lnTo>
                      <a:pt x="124" y="68"/>
                    </a:lnTo>
                    <a:lnTo>
                      <a:pt x="122" y="72"/>
                    </a:lnTo>
                    <a:lnTo>
                      <a:pt x="120" y="74"/>
                    </a:lnTo>
                    <a:lnTo>
                      <a:pt x="118" y="72"/>
                    </a:lnTo>
                    <a:lnTo>
                      <a:pt x="118" y="70"/>
                    </a:lnTo>
                    <a:lnTo>
                      <a:pt x="116" y="64"/>
                    </a:lnTo>
                    <a:lnTo>
                      <a:pt x="112" y="68"/>
                    </a:lnTo>
                    <a:lnTo>
                      <a:pt x="110" y="70"/>
                    </a:lnTo>
                    <a:lnTo>
                      <a:pt x="110" y="78"/>
                    </a:lnTo>
                    <a:lnTo>
                      <a:pt x="110" y="82"/>
                    </a:lnTo>
                    <a:lnTo>
                      <a:pt x="112" y="86"/>
                    </a:lnTo>
                    <a:lnTo>
                      <a:pt x="114" y="86"/>
                    </a:lnTo>
                    <a:lnTo>
                      <a:pt x="114" y="90"/>
                    </a:lnTo>
                    <a:lnTo>
                      <a:pt x="112" y="96"/>
                    </a:lnTo>
                    <a:lnTo>
                      <a:pt x="106" y="106"/>
                    </a:lnTo>
                    <a:lnTo>
                      <a:pt x="98" y="118"/>
                    </a:lnTo>
                    <a:lnTo>
                      <a:pt x="82" y="162"/>
                    </a:lnTo>
                    <a:lnTo>
                      <a:pt x="74" y="182"/>
                    </a:lnTo>
                    <a:lnTo>
                      <a:pt x="70" y="206"/>
                    </a:lnTo>
                    <a:lnTo>
                      <a:pt x="66" y="216"/>
                    </a:lnTo>
                    <a:lnTo>
                      <a:pt x="64" y="222"/>
                    </a:lnTo>
                    <a:lnTo>
                      <a:pt x="60" y="230"/>
                    </a:lnTo>
                    <a:lnTo>
                      <a:pt x="58" y="240"/>
                    </a:lnTo>
                    <a:lnTo>
                      <a:pt x="48" y="242"/>
                    </a:lnTo>
                    <a:lnTo>
                      <a:pt x="42" y="246"/>
                    </a:lnTo>
                    <a:lnTo>
                      <a:pt x="38" y="250"/>
                    </a:lnTo>
                    <a:lnTo>
                      <a:pt x="28" y="250"/>
                    </a:lnTo>
                    <a:lnTo>
                      <a:pt x="20" y="250"/>
                    </a:lnTo>
                    <a:lnTo>
                      <a:pt x="14" y="244"/>
                    </a:lnTo>
                    <a:lnTo>
                      <a:pt x="10" y="238"/>
                    </a:lnTo>
                    <a:lnTo>
                      <a:pt x="8" y="228"/>
                    </a:lnTo>
                    <a:lnTo>
                      <a:pt x="2" y="210"/>
                    </a:lnTo>
                    <a:lnTo>
                      <a:pt x="0" y="192"/>
                    </a:lnTo>
                    <a:lnTo>
                      <a:pt x="2" y="182"/>
                    </a:lnTo>
                    <a:lnTo>
                      <a:pt x="6" y="174"/>
                    </a:lnTo>
                    <a:lnTo>
                      <a:pt x="10" y="168"/>
                    </a:lnTo>
                    <a:lnTo>
                      <a:pt x="12" y="164"/>
                    </a:lnTo>
                    <a:lnTo>
                      <a:pt x="22" y="152"/>
                    </a:lnTo>
                    <a:lnTo>
                      <a:pt x="24" y="144"/>
                    </a:lnTo>
                    <a:lnTo>
                      <a:pt x="26" y="136"/>
                    </a:lnTo>
                    <a:lnTo>
                      <a:pt x="24" y="128"/>
                    </a:lnTo>
                    <a:lnTo>
                      <a:pt x="20" y="120"/>
                    </a:lnTo>
                    <a:lnTo>
                      <a:pt x="18" y="114"/>
                    </a:lnTo>
                    <a:lnTo>
                      <a:pt x="16" y="108"/>
                    </a:lnTo>
                    <a:lnTo>
                      <a:pt x="26" y="84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28" name="Freeform 81">
                <a:extLst>
                  <a:ext uri="{FF2B5EF4-FFF2-40B4-BE49-F238E27FC236}">
                    <a16:creationId xmlns:a16="http://schemas.microsoft.com/office/drawing/2014/main" id="{21E006FC-D2F6-EF48-86B6-ED37608C9E2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38011" y="3947704"/>
                <a:ext cx="255372" cy="214694"/>
              </a:xfrm>
              <a:custGeom>
                <a:avLst/>
                <a:gdLst/>
                <a:ahLst/>
                <a:cxnLst>
                  <a:cxn ang="0">
                    <a:pos x="174" y="160"/>
                  </a:cxn>
                  <a:cxn ang="0">
                    <a:pos x="162" y="170"/>
                  </a:cxn>
                  <a:cxn ang="0">
                    <a:pos x="146" y="182"/>
                  </a:cxn>
                  <a:cxn ang="0">
                    <a:pos x="12" y="176"/>
                  </a:cxn>
                  <a:cxn ang="0">
                    <a:pos x="8" y="44"/>
                  </a:cxn>
                  <a:cxn ang="0">
                    <a:pos x="2" y="38"/>
                  </a:cxn>
                  <a:cxn ang="0">
                    <a:pos x="0" y="26"/>
                  </a:cxn>
                  <a:cxn ang="0">
                    <a:pos x="4" y="18"/>
                  </a:cxn>
                  <a:cxn ang="0">
                    <a:pos x="2" y="12"/>
                  </a:cxn>
                  <a:cxn ang="0">
                    <a:pos x="0" y="8"/>
                  </a:cxn>
                  <a:cxn ang="0">
                    <a:pos x="6" y="0"/>
                  </a:cxn>
                  <a:cxn ang="0">
                    <a:pos x="54" y="12"/>
                  </a:cxn>
                  <a:cxn ang="0">
                    <a:pos x="76" y="12"/>
                  </a:cxn>
                  <a:cxn ang="0">
                    <a:pos x="92" y="4"/>
                  </a:cxn>
                  <a:cxn ang="0">
                    <a:pos x="104" y="2"/>
                  </a:cxn>
                  <a:cxn ang="0">
                    <a:pos x="112" y="8"/>
                  </a:cxn>
                  <a:cxn ang="0">
                    <a:pos x="124" y="10"/>
                  </a:cxn>
                  <a:cxn ang="0">
                    <a:pos x="138" y="8"/>
                  </a:cxn>
                  <a:cxn ang="0">
                    <a:pos x="142" y="10"/>
                  </a:cxn>
                  <a:cxn ang="0">
                    <a:pos x="152" y="22"/>
                  </a:cxn>
                  <a:cxn ang="0">
                    <a:pos x="158" y="42"/>
                  </a:cxn>
                  <a:cxn ang="0">
                    <a:pos x="154" y="64"/>
                  </a:cxn>
                  <a:cxn ang="0">
                    <a:pos x="152" y="68"/>
                  </a:cxn>
                  <a:cxn ang="0">
                    <a:pos x="150" y="66"/>
                  </a:cxn>
                  <a:cxn ang="0">
                    <a:pos x="142" y="64"/>
                  </a:cxn>
                  <a:cxn ang="0">
                    <a:pos x="128" y="40"/>
                  </a:cxn>
                  <a:cxn ang="0">
                    <a:pos x="122" y="38"/>
                  </a:cxn>
                  <a:cxn ang="0">
                    <a:pos x="136" y="66"/>
                  </a:cxn>
                  <a:cxn ang="0">
                    <a:pos x="162" y="112"/>
                  </a:cxn>
                  <a:cxn ang="0">
                    <a:pos x="174" y="126"/>
                  </a:cxn>
                  <a:cxn ang="0">
                    <a:pos x="178" y="150"/>
                  </a:cxn>
                  <a:cxn ang="0">
                    <a:pos x="180" y="160"/>
                  </a:cxn>
                </a:cxnLst>
                <a:rect l="0" t="0" r="r" b="b"/>
                <a:pathLst>
                  <a:path w="182" h="182">
                    <a:moveTo>
                      <a:pt x="180" y="160"/>
                    </a:moveTo>
                    <a:lnTo>
                      <a:pt x="174" y="160"/>
                    </a:lnTo>
                    <a:lnTo>
                      <a:pt x="172" y="164"/>
                    </a:lnTo>
                    <a:lnTo>
                      <a:pt x="162" y="170"/>
                    </a:lnTo>
                    <a:lnTo>
                      <a:pt x="156" y="176"/>
                    </a:lnTo>
                    <a:lnTo>
                      <a:pt x="146" y="182"/>
                    </a:lnTo>
                    <a:lnTo>
                      <a:pt x="142" y="176"/>
                    </a:lnTo>
                    <a:lnTo>
                      <a:pt x="12" y="176"/>
                    </a:lnTo>
                    <a:lnTo>
                      <a:pt x="8" y="50"/>
                    </a:lnTo>
                    <a:lnTo>
                      <a:pt x="8" y="44"/>
                    </a:lnTo>
                    <a:lnTo>
                      <a:pt x="4" y="40"/>
                    </a:lnTo>
                    <a:lnTo>
                      <a:pt x="2" y="38"/>
                    </a:lnTo>
                    <a:lnTo>
                      <a:pt x="0" y="30"/>
                    </a:lnTo>
                    <a:lnTo>
                      <a:pt x="0" y="26"/>
                    </a:lnTo>
                    <a:lnTo>
                      <a:pt x="2" y="22"/>
                    </a:lnTo>
                    <a:lnTo>
                      <a:pt x="4" y="18"/>
                    </a:lnTo>
                    <a:lnTo>
                      <a:pt x="6" y="14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36" y="8"/>
                    </a:lnTo>
                    <a:lnTo>
                      <a:pt x="54" y="12"/>
                    </a:lnTo>
                    <a:lnTo>
                      <a:pt x="68" y="14"/>
                    </a:lnTo>
                    <a:lnTo>
                      <a:pt x="76" y="12"/>
                    </a:lnTo>
                    <a:lnTo>
                      <a:pt x="84" y="8"/>
                    </a:lnTo>
                    <a:lnTo>
                      <a:pt x="92" y="4"/>
                    </a:lnTo>
                    <a:lnTo>
                      <a:pt x="100" y="2"/>
                    </a:lnTo>
                    <a:lnTo>
                      <a:pt x="104" y="2"/>
                    </a:lnTo>
                    <a:lnTo>
                      <a:pt x="108" y="6"/>
                    </a:lnTo>
                    <a:lnTo>
                      <a:pt x="112" y="8"/>
                    </a:lnTo>
                    <a:lnTo>
                      <a:pt x="118" y="10"/>
                    </a:lnTo>
                    <a:lnTo>
                      <a:pt x="124" y="10"/>
                    </a:lnTo>
                    <a:lnTo>
                      <a:pt x="132" y="8"/>
                    </a:lnTo>
                    <a:lnTo>
                      <a:pt x="138" y="8"/>
                    </a:lnTo>
                    <a:lnTo>
                      <a:pt x="140" y="8"/>
                    </a:lnTo>
                    <a:lnTo>
                      <a:pt x="142" y="10"/>
                    </a:lnTo>
                    <a:lnTo>
                      <a:pt x="146" y="14"/>
                    </a:lnTo>
                    <a:lnTo>
                      <a:pt x="152" y="22"/>
                    </a:lnTo>
                    <a:lnTo>
                      <a:pt x="156" y="32"/>
                    </a:lnTo>
                    <a:lnTo>
                      <a:pt x="158" y="42"/>
                    </a:lnTo>
                    <a:lnTo>
                      <a:pt x="154" y="56"/>
                    </a:lnTo>
                    <a:lnTo>
                      <a:pt x="154" y="64"/>
                    </a:lnTo>
                    <a:lnTo>
                      <a:pt x="158" y="66"/>
                    </a:lnTo>
                    <a:lnTo>
                      <a:pt x="152" y="68"/>
                    </a:lnTo>
                    <a:lnTo>
                      <a:pt x="152" y="66"/>
                    </a:lnTo>
                    <a:lnTo>
                      <a:pt x="150" y="66"/>
                    </a:lnTo>
                    <a:lnTo>
                      <a:pt x="146" y="66"/>
                    </a:lnTo>
                    <a:lnTo>
                      <a:pt x="142" y="64"/>
                    </a:lnTo>
                    <a:lnTo>
                      <a:pt x="134" y="52"/>
                    </a:lnTo>
                    <a:lnTo>
                      <a:pt x="128" y="40"/>
                    </a:lnTo>
                    <a:lnTo>
                      <a:pt x="120" y="32"/>
                    </a:lnTo>
                    <a:lnTo>
                      <a:pt x="122" y="38"/>
                    </a:lnTo>
                    <a:lnTo>
                      <a:pt x="124" y="46"/>
                    </a:lnTo>
                    <a:lnTo>
                      <a:pt x="136" y="66"/>
                    </a:lnTo>
                    <a:lnTo>
                      <a:pt x="156" y="102"/>
                    </a:lnTo>
                    <a:lnTo>
                      <a:pt x="162" y="112"/>
                    </a:lnTo>
                    <a:lnTo>
                      <a:pt x="168" y="120"/>
                    </a:lnTo>
                    <a:lnTo>
                      <a:pt x="174" y="126"/>
                    </a:lnTo>
                    <a:lnTo>
                      <a:pt x="176" y="138"/>
                    </a:lnTo>
                    <a:lnTo>
                      <a:pt x="178" y="150"/>
                    </a:lnTo>
                    <a:lnTo>
                      <a:pt x="182" y="160"/>
                    </a:lnTo>
                    <a:lnTo>
                      <a:pt x="180" y="16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29" name="Freeform 82">
                <a:extLst>
                  <a:ext uri="{FF2B5EF4-FFF2-40B4-BE49-F238E27FC236}">
                    <a16:creationId xmlns:a16="http://schemas.microsoft.com/office/drawing/2014/main" id="{D6D0C1FE-3991-314F-9B8F-D84248D2ECA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05622" y="3915501"/>
                <a:ext cx="347252" cy="295801"/>
              </a:xfrm>
              <a:custGeom>
                <a:avLst/>
                <a:gdLst/>
                <a:ahLst/>
                <a:cxnLst>
                  <a:cxn ang="0">
                    <a:pos x="243" y="80"/>
                  </a:cxn>
                  <a:cxn ang="0">
                    <a:pos x="239" y="70"/>
                  </a:cxn>
                  <a:cxn ang="0">
                    <a:pos x="235" y="60"/>
                  </a:cxn>
                  <a:cxn ang="0">
                    <a:pos x="237" y="52"/>
                  </a:cxn>
                  <a:cxn ang="0">
                    <a:pos x="241" y="44"/>
                  </a:cxn>
                  <a:cxn ang="0">
                    <a:pos x="235" y="40"/>
                  </a:cxn>
                  <a:cxn ang="0">
                    <a:pos x="237" y="34"/>
                  </a:cxn>
                  <a:cxn ang="0">
                    <a:pos x="215" y="20"/>
                  </a:cxn>
                  <a:cxn ang="0">
                    <a:pos x="203" y="12"/>
                  </a:cxn>
                  <a:cxn ang="0">
                    <a:pos x="193" y="4"/>
                  </a:cxn>
                  <a:cxn ang="0">
                    <a:pos x="181" y="6"/>
                  </a:cxn>
                  <a:cxn ang="0">
                    <a:pos x="163" y="20"/>
                  </a:cxn>
                  <a:cxn ang="0">
                    <a:pos x="161" y="28"/>
                  </a:cxn>
                  <a:cxn ang="0">
                    <a:pos x="163" y="38"/>
                  </a:cxn>
                  <a:cxn ang="0">
                    <a:pos x="163" y="44"/>
                  </a:cxn>
                  <a:cxn ang="0">
                    <a:pos x="157" y="52"/>
                  </a:cxn>
                  <a:cxn ang="0">
                    <a:pos x="145" y="54"/>
                  </a:cxn>
                  <a:cxn ang="0">
                    <a:pos x="133" y="46"/>
                  </a:cxn>
                  <a:cxn ang="0">
                    <a:pos x="115" y="38"/>
                  </a:cxn>
                  <a:cxn ang="0">
                    <a:pos x="107" y="36"/>
                  </a:cxn>
                  <a:cxn ang="0">
                    <a:pos x="99" y="34"/>
                  </a:cxn>
                  <a:cxn ang="0">
                    <a:pos x="89" y="24"/>
                  </a:cxn>
                  <a:cxn ang="0">
                    <a:pos x="81" y="16"/>
                  </a:cxn>
                  <a:cxn ang="0">
                    <a:pos x="53" y="10"/>
                  </a:cxn>
                  <a:cxn ang="0">
                    <a:pos x="30" y="0"/>
                  </a:cxn>
                  <a:cxn ang="0">
                    <a:pos x="26" y="10"/>
                  </a:cxn>
                  <a:cxn ang="0">
                    <a:pos x="26" y="18"/>
                  </a:cxn>
                  <a:cxn ang="0">
                    <a:pos x="12" y="30"/>
                  </a:cxn>
                  <a:cxn ang="0">
                    <a:pos x="8" y="40"/>
                  </a:cxn>
                  <a:cxn ang="0">
                    <a:pos x="4" y="52"/>
                  </a:cxn>
                  <a:cxn ang="0">
                    <a:pos x="0" y="62"/>
                  </a:cxn>
                  <a:cxn ang="0">
                    <a:pos x="2" y="74"/>
                  </a:cxn>
                  <a:cxn ang="0">
                    <a:pos x="4" y="88"/>
                  </a:cxn>
                  <a:cxn ang="0">
                    <a:pos x="2" y="124"/>
                  </a:cxn>
                  <a:cxn ang="0">
                    <a:pos x="2" y="136"/>
                  </a:cxn>
                  <a:cxn ang="0">
                    <a:pos x="10" y="152"/>
                  </a:cxn>
                  <a:cxn ang="0">
                    <a:pos x="18" y="162"/>
                  </a:cxn>
                  <a:cxn ang="0">
                    <a:pos x="32" y="168"/>
                  </a:cxn>
                  <a:cxn ang="0">
                    <a:pos x="40" y="182"/>
                  </a:cxn>
                  <a:cxn ang="0">
                    <a:pos x="46" y="182"/>
                  </a:cxn>
                  <a:cxn ang="0">
                    <a:pos x="61" y="184"/>
                  </a:cxn>
                  <a:cxn ang="0">
                    <a:pos x="71" y="190"/>
                  </a:cxn>
                  <a:cxn ang="0">
                    <a:pos x="105" y="182"/>
                  </a:cxn>
                  <a:cxn ang="0">
                    <a:pos x="235" y="244"/>
                  </a:cxn>
                  <a:cxn ang="0">
                    <a:pos x="247" y="206"/>
                  </a:cxn>
                </a:cxnLst>
                <a:rect l="0" t="0" r="r" b="b"/>
                <a:pathLst>
                  <a:path w="247" h="252">
                    <a:moveTo>
                      <a:pt x="247" y="206"/>
                    </a:moveTo>
                    <a:lnTo>
                      <a:pt x="243" y="80"/>
                    </a:lnTo>
                    <a:lnTo>
                      <a:pt x="243" y="74"/>
                    </a:lnTo>
                    <a:lnTo>
                      <a:pt x="239" y="70"/>
                    </a:lnTo>
                    <a:lnTo>
                      <a:pt x="237" y="68"/>
                    </a:lnTo>
                    <a:lnTo>
                      <a:pt x="235" y="60"/>
                    </a:lnTo>
                    <a:lnTo>
                      <a:pt x="235" y="56"/>
                    </a:lnTo>
                    <a:lnTo>
                      <a:pt x="237" y="52"/>
                    </a:lnTo>
                    <a:lnTo>
                      <a:pt x="239" y="48"/>
                    </a:lnTo>
                    <a:lnTo>
                      <a:pt x="241" y="44"/>
                    </a:lnTo>
                    <a:lnTo>
                      <a:pt x="237" y="42"/>
                    </a:lnTo>
                    <a:lnTo>
                      <a:pt x="235" y="40"/>
                    </a:lnTo>
                    <a:lnTo>
                      <a:pt x="235" y="38"/>
                    </a:lnTo>
                    <a:lnTo>
                      <a:pt x="237" y="34"/>
                    </a:lnTo>
                    <a:lnTo>
                      <a:pt x="241" y="30"/>
                    </a:lnTo>
                    <a:lnTo>
                      <a:pt x="215" y="20"/>
                    </a:lnTo>
                    <a:lnTo>
                      <a:pt x="209" y="16"/>
                    </a:lnTo>
                    <a:lnTo>
                      <a:pt x="203" y="12"/>
                    </a:lnTo>
                    <a:lnTo>
                      <a:pt x="197" y="6"/>
                    </a:lnTo>
                    <a:lnTo>
                      <a:pt x="193" y="4"/>
                    </a:lnTo>
                    <a:lnTo>
                      <a:pt x="189" y="4"/>
                    </a:lnTo>
                    <a:lnTo>
                      <a:pt x="181" y="6"/>
                    </a:lnTo>
                    <a:lnTo>
                      <a:pt x="171" y="12"/>
                    </a:lnTo>
                    <a:lnTo>
                      <a:pt x="163" y="20"/>
                    </a:lnTo>
                    <a:lnTo>
                      <a:pt x="163" y="24"/>
                    </a:lnTo>
                    <a:lnTo>
                      <a:pt x="161" y="28"/>
                    </a:lnTo>
                    <a:lnTo>
                      <a:pt x="163" y="36"/>
                    </a:lnTo>
                    <a:lnTo>
                      <a:pt x="163" y="38"/>
                    </a:lnTo>
                    <a:lnTo>
                      <a:pt x="165" y="40"/>
                    </a:lnTo>
                    <a:lnTo>
                      <a:pt x="163" y="44"/>
                    </a:lnTo>
                    <a:lnTo>
                      <a:pt x="161" y="48"/>
                    </a:lnTo>
                    <a:lnTo>
                      <a:pt x="157" y="52"/>
                    </a:lnTo>
                    <a:lnTo>
                      <a:pt x="149" y="54"/>
                    </a:lnTo>
                    <a:lnTo>
                      <a:pt x="145" y="54"/>
                    </a:lnTo>
                    <a:lnTo>
                      <a:pt x="139" y="52"/>
                    </a:lnTo>
                    <a:lnTo>
                      <a:pt x="133" y="46"/>
                    </a:lnTo>
                    <a:lnTo>
                      <a:pt x="125" y="40"/>
                    </a:lnTo>
                    <a:lnTo>
                      <a:pt x="115" y="38"/>
                    </a:lnTo>
                    <a:lnTo>
                      <a:pt x="111" y="36"/>
                    </a:lnTo>
                    <a:lnTo>
                      <a:pt x="107" y="36"/>
                    </a:lnTo>
                    <a:lnTo>
                      <a:pt x="103" y="36"/>
                    </a:lnTo>
                    <a:lnTo>
                      <a:pt x="99" y="34"/>
                    </a:lnTo>
                    <a:lnTo>
                      <a:pt x="93" y="30"/>
                    </a:lnTo>
                    <a:lnTo>
                      <a:pt x="89" y="24"/>
                    </a:lnTo>
                    <a:lnTo>
                      <a:pt x="85" y="18"/>
                    </a:lnTo>
                    <a:lnTo>
                      <a:pt x="81" y="16"/>
                    </a:lnTo>
                    <a:lnTo>
                      <a:pt x="77" y="14"/>
                    </a:lnTo>
                    <a:lnTo>
                      <a:pt x="53" y="10"/>
                    </a:lnTo>
                    <a:lnTo>
                      <a:pt x="42" y="6"/>
                    </a:lnTo>
                    <a:lnTo>
                      <a:pt x="30" y="0"/>
                    </a:lnTo>
                    <a:lnTo>
                      <a:pt x="26" y="4"/>
                    </a:lnTo>
                    <a:lnTo>
                      <a:pt x="26" y="10"/>
                    </a:lnTo>
                    <a:lnTo>
                      <a:pt x="26" y="12"/>
                    </a:lnTo>
                    <a:lnTo>
                      <a:pt x="26" y="18"/>
                    </a:lnTo>
                    <a:lnTo>
                      <a:pt x="18" y="24"/>
                    </a:lnTo>
                    <a:lnTo>
                      <a:pt x="12" y="30"/>
                    </a:lnTo>
                    <a:lnTo>
                      <a:pt x="8" y="36"/>
                    </a:lnTo>
                    <a:lnTo>
                      <a:pt x="8" y="40"/>
                    </a:lnTo>
                    <a:lnTo>
                      <a:pt x="10" y="40"/>
                    </a:lnTo>
                    <a:lnTo>
                      <a:pt x="4" y="52"/>
                    </a:lnTo>
                    <a:lnTo>
                      <a:pt x="0" y="56"/>
                    </a:lnTo>
                    <a:lnTo>
                      <a:pt x="0" y="62"/>
                    </a:lnTo>
                    <a:lnTo>
                      <a:pt x="0" y="68"/>
                    </a:lnTo>
                    <a:lnTo>
                      <a:pt x="2" y="74"/>
                    </a:lnTo>
                    <a:lnTo>
                      <a:pt x="4" y="80"/>
                    </a:lnTo>
                    <a:lnTo>
                      <a:pt x="4" y="88"/>
                    </a:lnTo>
                    <a:lnTo>
                      <a:pt x="6" y="120"/>
                    </a:lnTo>
                    <a:lnTo>
                      <a:pt x="2" y="124"/>
                    </a:lnTo>
                    <a:lnTo>
                      <a:pt x="0" y="132"/>
                    </a:lnTo>
                    <a:lnTo>
                      <a:pt x="2" y="136"/>
                    </a:lnTo>
                    <a:lnTo>
                      <a:pt x="4" y="140"/>
                    </a:lnTo>
                    <a:lnTo>
                      <a:pt x="10" y="152"/>
                    </a:lnTo>
                    <a:lnTo>
                      <a:pt x="12" y="158"/>
                    </a:lnTo>
                    <a:lnTo>
                      <a:pt x="18" y="162"/>
                    </a:lnTo>
                    <a:lnTo>
                      <a:pt x="28" y="166"/>
                    </a:lnTo>
                    <a:lnTo>
                      <a:pt x="32" y="168"/>
                    </a:lnTo>
                    <a:lnTo>
                      <a:pt x="36" y="174"/>
                    </a:lnTo>
                    <a:lnTo>
                      <a:pt x="40" y="182"/>
                    </a:lnTo>
                    <a:lnTo>
                      <a:pt x="42" y="182"/>
                    </a:lnTo>
                    <a:lnTo>
                      <a:pt x="46" y="182"/>
                    </a:lnTo>
                    <a:lnTo>
                      <a:pt x="55" y="182"/>
                    </a:lnTo>
                    <a:lnTo>
                      <a:pt x="61" y="184"/>
                    </a:lnTo>
                    <a:lnTo>
                      <a:pt x="67" y="186"/>
                    </a:lnTo>
                    <a:lnTo>
                      <a:pt x="71" y="190"/>
                    </a:lnTo>
                    <a:lnTo>
                      <a:pt x="75" y="196"/>
                    </a:lnTo>
                    <a:lnTo>
                      <a:pt x="105" y="182"/>
                    </a:lnTo>
                    <a:lnTo>
                      <a:pt x="231" y="252"/>
                    </a:lnTo>
                    <a:lnTo>
                      <a:pt x="235" y="244"/>
                    </a:lnTo>
                    <a:lnTo>
                      <a:pt x="247" y="244"/>
                    </a:lnTo>
                    <a:lnTo>
                      <a:pt x="247" y="20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30" name="Freeform 83">
                <a:extLst>
                  <a:ext uri="{FF2B5EF4-FFF2-40B4-BE49-F238E27FC236}">
                    <a16:creationId xmlns:a16="http://schemas.microsoft.com/office/drawing/2014/main" id="{BE52E3FA-1A97-6844-8D77-A283C9A783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62385" y="3826045"/>
                <a:ext cx="85124" cy="161021"/>
              </a:xfrm>
              <a:custGeom>
                <a:avLst/>
                <a:gdLst/>
                <a:ahLst/>
                <a:cxnLst>
                  <a:cxn ang="0">
                    <a:pos x="30" y="128"/>
                  </a:cxn>
                  <a:cxn ang="0">
                    <a:pos x="30" y="130"/>
                  </a:cxn>
                  <a:cxn ang="0">
                    <a:pos x="26" y="104"/>
                  </a:cxn>
                  <a:cxn ang="0">
                    <a:pos x="22" y="98"/>
                  </a:cxn>
                  <a:cxn ang="0">
                    <a:pos x="18" y="92"/>
                  </a:cxn>
                  <a:cxn ang="0">
                    <a:pos x="14" y="86"/>
                  </a:cxn>
                  <a:cxn ang="0">
                    <a:pos x="10" y="82"/>
                  </a:cxn>
                  <a:cxn ang="0">
                    <a:pos x="8" y="78"/>
                  </a:cxn>
                  <a:cxn ang="0">
                    <a:pos x="4" y="74"/>
                  </a:cxn>
                  <a:cxn ang="0">
                    <a:pos x="0" y="68"/>
                  </a:cxn>
                  <a:cxn ang="0">
                    <a:pos x="0" y="62"/>
                  </a:cxn>
                  <a:cxn ang="0">
                    <a:pos x="0" y="58"/>
                  </a:cxn>
                  <a:cxn ang="0">
                    <a:pos x="2" y="56"/>
                  </a:cxn>
                  <a:cxn ang="0">
                    <a:pos x="6" y="54"/>
                  </a:cxn>
                  <a:cxn ang="0">
                    <a:pos x="8" y="50"/>
                  </a:cxn>
                  <a:cxn ang="0">
                    <a:pos x="10" y="42"/>
                  </a:cxn>
                  <a:cxn ang="0">
                    <a:pos x="10" y="36"/>
                  </a:cxn>
                  <a:cxn ang="0">
                    <a:pos x="10" y="24"/>
                  </a:cxn>
                  <a:cxn ang="0">
                    <a:pos x="12" y="14"/>
                  </a:cxn>
                  <a:cxn ang="0">
                    <a:pos x="14" y="4"/>
                  </a:cxn>
                  <a:cxn ang="0">
                    <a:pos x="14" y="2"/>
                  </a:cxn>
                  <a:cxn ang="0">
                    <a:pos x="20" y="0"/>
                  </a:cxn>
                  <a:cxn ang="0">
                    <a:pos x="30" y="0"/>
                  </a:cxn>
                  <a:cxn ang="0">
                    <a:pos x="34" y="0"/>
                  </a:cxn>
                  <a:cxn ang="0">
                    <a:pos x="38" y="2"/>
                  </a:cxn>
                  <a:cxn ang="0">
                    <a:pos x="42" y="2"/>
                  </a:cxn>
                  <a:cxn ang="0">
                    <a:pos x="48" y="4"/>
                  </a:cxn>
                  <a:cxn ang="0">
                    <a:pos x="46" y="8"/>
                  </a:cxn>
                  <a:cxn ang="0">
                    <a:pos x="44" y="12"/>
                  </a:cxn>
                  <a:cxn ang="0">
                    <a:pos x="44" y="16"/>
                  </a:cxn>
                  <a:cxn ang="0">
                    <a:pos x="42" y="20"/>
                  </a:cxn>
                  <a:cxn ang="0">
                    <a:pos x="44" y="24"/>
                  </a:cxn>
                  <a:cxn ang="0">
                    <a:pos x="46" y="28"/>
                  </a:cxn>
                  <a:cxn ang="0">
                    <a:pos x="50" y="30"/>
                  </a:cxn>
                  <a:cxn ang="0">
                    <a:pos x="52" y="32"/>
                  </a:cxn>
                  <a:cxn ang="0">
                    <a:pos x="50" y="42"/>
                  </a:cxn>
                  <a:cxn ang="0">
                    <a:pos x="46" y="46"/>
                  </a:cxn>
                  <a:cxn ang="0">
                    <a:pos x="42" y="52"/>
                  </a:cxn>
                  <a:cxn ang="0">
                    <a:pos x="40" y="58"/>
                  </a:cxn>
                  <a:cxn ang="0">
                    <a:pos x="42" y="60"/>
                  </a:cxn>
                  <a:cxn ang="0">
                    <a:pos x="46" y="64"/>
                  </a:cxn>
                  <a:cxn ang="0">
                    <a:pos x="54" y="66"/>
                  </a:cxn>
                  <a:cxn ang="0">
                    <a:pos x="62" y="72"/>
                  </a:cxn>
                  <a:cxn ang="0">
                    <a:pos x="58" y="76"/>
                  </a:cxn>
                  <a:cxn ang="0">
                    <a:pos x="58" y="82"/>
                  </a:cxn>
                  <a:cxn ang="0">
                    <a:pos x="58" y="84"/>
                  </a:cxn>
                  <a:cxn ang="0">
                    <a:pos x="58" y="90"/>
                  </a:cxn>
                  <a:cxn ang="0">
                    <a:pos x="50" y="96"/>
                  </a:cxn>
                  <a:cxn ang="0">
                    <a:pos x="44" y="102"/>
                  </a:cxn>
                  <a:cxn ang="0">
                    <a:pos x="40" y="108"/>
                  </a:cxn>
                  <a:cxn ang="0">
                    <a:pos x="40" y="112"/>
                  </a:cxn>
                  <a:cxn ang="0">
                    <a:pos x="42" y="112"/>
                  </a:cxn>
                  <a:cxn ang="0">
                    <a:pos x="36" y="124"/>
                  </a:cxn>
                  <a:cxn ang="0">
                    <a:pos x="32" y="128"/>
                  </a:cxn>
                  <a:cxn ang="0">
                    <a:pos x="32" y="134"/>
                  </a:cxn>
                  <a:cxn ang="0">
                    <a:pos x="30" y="128"/>
                  </a:cxn>
                </a:cxnLst>
                <a:rect l="0" t="0" r="r" b="b"/>
                <a:pathLst>
                  <a:path w="62" h="134">
                    <a:moveTo>
                      <a:pt x="30" y="128"/>
                    </a:moveTo>
                    <a:lnTo>
                      <a:pt x="30" y="130"/>
                    </a:lnTo>
                    <a:lnTo>
                      <a:pt x="26" y="104"/>
                    </a:lnTo>
                    <a:lnTo>
                      <a:pt x="22" y="98"/>
                    </a:lnTo>
                    <a:lnTo>
                      <a:pt x="18" y="92"/>
                    </a:lnTo>
                    <a:lnTo>
                      <a:pt x="14" y="86"/>
                    </a:lnTo>
                    <a:lnTo>
                      <a:pt x="10" y="82"/>
                    </a:lnTo>
                    <a:lnTo>
                      <a:pt x="8" y="78"/>
                    </a:lnTo>
                    <a:lnTo>
                      <a:pt x="4" y="74"/>
                    </a:lnTo>
                    <a:lnTo>
                      <a:pt x="0" y="68"/>
                    </a:lnTo>
                    <a:lnTo>
                      <a:pt x="0" y="62"/>
                    </a:lnTo>
                    <a:lnTo>
                      <a:pt x="0" y="58"/>
                    </a:lnTo>
                    <a:lnTo>
                      <a:pt x="2" y="56"/>
                    </a:lnTo>
                    <a:lnTo>
                      <a:pt x="6" y="54"/>
                    </a:lnTo>
                    <a:lnTo>
                      <a:pt x="8" y="50"/>
                    </a:lnTo>
                    <a:lnTo>
                      <a:pt x="10" y="42"/>
                    </a:lnTo>
                    <a:lnTo>
                      <a:pt x="10" y="36"/>
                    </a:lnTo>
                    <a:lnTo>
                      <a:pt x="10" y="24"/>
                    </a:lnTo>
                    <a:lnTo>
                      <a:pt x="12" y="14"/>
                    </a:lnTo>
                    <a:lnTo>
                      <a:pt x="14" y="4"/>
                    </a:lnTo>
                    <a:lnTo>
                      <a:pt x="14" y="2"/>
                    </a:lnTo>
                    <a:lnTo>
                      <a:pt x="20" y="0"/>
                    </a:lnTo>
                    <a:lnTo>
                      <a:pt x="30" y="0"/>
                    </a:lnTo>
                    <a:lnTo>
                      <a:pt x="34" y="0"/>
                    </a:lnTo>
                    <a:lnTo>
                      <a:pt x="38" y="2"/>
                    </a:lnTo>
                    <a:lnTo>
                      <a:pt x="42" y="2"/>
                    </a:lnTo>
                    <a:lnTo>
                      <a:pt x="48" y="4"/>
                    </a:lnTo>
                    <a:lnTo>
                      <a:pt x="46" y="8"/>
                    </a:lnTo>
                    <a:lnTo>
                      <a:pt x="44" y="12"/>
                    </a:lnTo>
                    <a:lnTo>
                      <a:pt x="44" y="16"/>
                    </a:lnTo>
                    <a:lnTo>
                      <a:pt x="42" y="20"/>
                    </a:lnTo>
                    <a:lnTo>
                      <a:pt x="44" y="24"/>
                    </a:lnTo>
                    <a:lnTo>
                      <a:pt x="46" y="28"/>
                    </a:lnTo>
                    <a:lnTo>
                      <a:pt x="50" y="30"/>
                    </a:lnTo>
                    <a:lnTo>
                      <a:pt x="52" y="32"/>
                    </a:lnTo>
                    <a:lnTo>
                      <a:pt x="50" y="42"/>
                    </a:lnTo>
                    <a:lnTo>
                      <a:pt x="46" y="46"/>
                    </a:lnTo>
                    <a:lnTo>
                      <a:pt x="42" y="52"/>
                    </a:lnTo>
                    <a:lnTo>
                      <a:pt x="40" y="58"/>
                    </a:lnTo>
                    <a:lnTo>
                      <a:pt x="42" y="60"/>
                    </a:lnTo>
                    <a:lnTo>
                      <a:pt x="46" y="64"/>
                    </a:lnTo>
                    <a:lnTo>
                      <a:pt x="54" y="66"/>
                    </a:lnTo>
                    <a:lnTo>
                      <a:pt x="62" y="72"/>
                    </a:lnTo>
                    <a:lnTo>
                      <a:pt x="58" y="76"/>
                    </a:lnTo>
                    <a:lnTo>
                      <a:pt x="58" y="82"/>
                    </a:lnTo>
                    <a:lnTo>
                      <a:pt x="58" y="84"/>
                    </a:lnTo>
                    <a:lnTo>
                      <a:pt x="58" y="90"/>
                    </a:lnTo>
                    <a:lnTo>
                      <a:pt x="50" y="96"/>
                    </a:lnTo>
                    <a:lnTo>
                      <a:pt x="44" y="102"/>
                    </a:lnTo>
                    <a:lnTo>
                      <a:pt x="40" y="108"/>
                    </a:lnTo>
                    <a:lnTo>
                      <a:pt x="40" y="112"/>
                    </a:lnTo>
                    <a:lnTo>
                      <a:pt x="42" y="112"/>
                    </a:lnTo>
                    <a:lnTo>
                      <a:pt x="36" y="124"/>
                    </a:lnTo>
                    <a:lnTo>
                      <a:pt x="32" y="128"/>
                    </a:lnTo>
                    <a:lnTo>
                      <a:pt x="32" y="134"/>
                    </a:lnTo>
                    <a:lnTo>
                      <a:pt x="30" y="12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31" name="Freeform 84">
                <a:extLst>
                  <a:ext uri="{FF2B5EF4-FFF2-40B4-BE49-F238E27FC236}">
                    <a16:creationId xmlns:a16="http://schemas.microsoft.com/office/drawing/2014/main" id="{F9ED03FF-F0BC-2846-919C-0A17D209A1D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15135" y="3832009"/>
                <a:ext cx="448589" cy="390027"/>
              </a:xfrm>
              <a:custGeom>
                <a:avLst/>
                <a:gdLst/>
                <a:ahLst/>
                <a:cxnLst>
                  <a:cxn ang="0">
                    <a:pos x="110" y="34"/>
                  </a:cxn>
                  <a:cxn ang="0">
                    <a:pos x="124" y="26"/>
                  </a:cxn>
                  <a:cxn ang="0">
                    <a:pos x="146" y="14"/>
                  </a:cxn>
                  <a:cxn ang="0">
                    <a:pos x="186" y="4"/>
                  </a:cxn>
                  <a:cxn ang="0">
                    <a:pos x="202" y="4"/>
                  </a:cxn>
                  <a:cxn ang="0">
                    <a:pos x="210" y="8"/>
                  </a:cxn>
                  <a:cxn ang="0">
                    <a:pos x="220" y="6"/>
                  </a:cxn>
                  <a:cxn ang="0">
                    <a:pos x="224" y="2"/>
                  </a:cxn>
                  <a:cxn ang="0">
                    <a:pos x="248" y="0"/>
                  </a:cxn>
                  <a:cxn ang="0">
                    <a:pos x="258" y="10"/>
                  </a:cxn>
                  <a:cxn ang="0">
                    <a:pos x="256" y="34"/>
                  </a:cxn>
                  <a:cxn ang="0">
                    <a:pos x="254" y="48"/>
                  </a:cxn>
                  <a:cxn ang="0">
                    <a:pos x="248" y="54"/>
                  </a:cxn>
                  <a:cxn ang="0">
                    <a:pos x="246" y="60"/>
                  </a:cxn>
                  <a:cxn ang="0">
                    <a:pos x="250" y="72"/>
                  </a:cxn>
                  <a:cxn ang="0">
                    <a:pos x="256" y="80"/>
                  </a:cxn>
                  <a:cxn ang="0">
                    <a:pos x="264" y="90"/>
                  </a:cxn>
                  <a:cxn ang="0">
                    <a:pos x="272" y="102"/>
                  </a:cxn>
                  <a:cxn ang="0">
                    <a:pos x="276" y="126"/>
                  </a:cxn>
                  <a:cxn ang="0">
                    <a:pos x="278" y="138"/>
                  </a:cxn>
                  <a:cxn ang="0">
                    <a:pos x="282" y="150"/>
                  </a:cxn>
                  <a:cxn ang="0">
                    <a:pos x="284" y="190"/>
                  </a:cxn>
                  <a:cxn ang="0">
                    <a:pos x="278" y="202"/>
                  </a:cxn>
                  <a:cxn ang="0">
                    <a:pos x="282" y="210"/>
                  </a:cxn>
                  <a:cxn ang="0">
                    <a:pos x="290" y="228"/>
                  </a:cxn>
                  <a:cxn ang="0">
                    <a:pos x="306" y="236"/>
                  </a:cxn>
                  <a:cxn ang="0">
                    <a:pos x="314" y="244"/>
                  </a:cxn>
                  <a:cxn ang="0">
                    <a:pos x="248" y="300"/>
                  </a:cxn>
                  <a:cxn ang="0">
                    <a:pos x="182" y="332"/>
                  </a:cxn>
                  <a:cxn ang="0">
                    <a:pos x="170" y="314"/>
                  </a:cxn>
                  <a:cxn ang="0">
                    <a:pos x="152" y="302"/>
                  </a:cxn>
                  <a:cxn ang="0">
                    <a:pos x="148" y="294"/>
                  </a:cxn>
                  <a:cxn ang="0">
                    <a:pos x="0" y="160"/>
                  </a:cxn>
                  <a:cxn ang="0">
                    <a:pos x="18" y="144"/>
                  </a:cxn>
                  <a:cxn ang="0">
                    <a:pos x="48" y="132"/>
                  </a:cxn>
                  <a:cxn ang="0">
                    <a:pos x="56" y="124"/>
                  </a:cxn>
                  <a:cxn ang="0">
                    <a:pos x="66" y="116"/>
                  </a:cxn>
                  <a:cxn ang="0">
                    <a:pos x="72" y="112"/>
                  </a:cxn>
                  <a:cxn ang="0">
                    <a:pos x="72" y="102"/>
                  </a:cxn>
                  <a:cxn ang="0">
                    <a:pos x="84" y="96"/>
                  </a:cxn>
                  <a:cxn ang="0">
                    <a:pos x="96" y="92"/>
                  </a:cxn>
                  <a:cxn ang="0">
                    <a:pos x="110" y="92"/>
                  </a:cxn>
                  <a:cxn ang="0">
                    <a:pos x="112" y="86"/>
                  </a:cxn>
                  <a:cxn ang="0">
                    <a:pos x="96" y="36"/>
                  </a:cxn>
                </a:cxnLst>
                <a:rect l="0" t="0" r="r" b="b"/>
                <a:pathLst>
                  <a:path w="318" h="332">
                    <a:moveTo>
                      <a:pt x="98" y="36"/>
                    </a:moveTo>
                    <a:lnTo>
                      <a:pt x="110" y="34"/>
                    </a:lnTo>
                    <a:lnTo>
                      <a:pt x="116" y="30"/>
                    </a:lnTo>
                    <a:lnTo>
                      <a:pt x="124" y="26"/>
                    </a:lnTo>
                    <a:lnTo>
                      <a:pt x="132" y="20"/>
                    </a:lnTo>
                    <a:lnTo>
                      <a:pt x="146" y="14"/>
                    </a:lnTo>
                    <a:lnTo>
                      <a:pt x="166" y="8"/>
                    </a:lnTo>
                    <a:lnTo>
                      <a:pt x="186" y="4"/>
                    </a:lnTo>
                    <a:lnTo>
                      <a:pt x="198" y="4"/>
                    </a:lnTo>
                    <a:lnTo>
                      <a:pt x="202" y="4"/>
                    </a:lnTo>
                    <a:lnTo>
                      <a:pt x="206" y="6"/>
                    </a:lnTo>
                    <a:lnTo>
                      <a:pt x="210" y="8"/>
                    </a:lnTo>
                    <a:lnTo>
                      <a:pt x="214" y="8"/>
                    </a:lnTo>
                    <a:lnTo>
                      <a:pt x="220" y="6"/>
                    </a:lnTo>
                    <a:lnTo>
                      <a:pt x="222" y="4"/>
                    </a:lnTo>
                    <a:lnTo>
                      <a:pt x="224" y="2"/>
                    </a:lnTo>
                    <a:lnTo>
                      <a:pt x="230" y="0"/>
                    </a:lnTo>
                    <a:lnTo>
                      <a:pt x="248" y="0"/>
                    </a:lnTo>
                    <a:lnTo>
                      <a:pt x="260" y="0"/>
                    </a:lnTo>
                    <a:lnTo>
                      <a:pt x="258" y="10"/>
                    </a:lnTo>
                    <a:lnTo>
                      <a:pt x="256" y="22"/>
                    </a:lnTo>
                    <a:lnTo>
                      <a:pt x="256" y="34"/>
                    </a:lnTo>
                    <a:lnTo>
                      <a:pt x="256" y="40"/>
                    </a:lnTo>
                    <a:lnTo>
                      <a:pt x="254" y="48"/>
                    </a:lnTo>
                    <a:lnTo>
                      <a:pt x="252" y="52"/>
                    </a:lnTo>
                    <a:lnTo>
                      <a:pt x="248" y="54"/>
                    </a:lnTo>
                    <a:lnTo>
                      <a:pt x="246" y="56"/>
                    </a:lnTo>
                    <a:lnTo>
                      <a:pt x="246" y="60"/>
                    </a:lnTo>
                    <a:lnTo>
                      <a:pt x="246" y="66"/>
                    </a:lnTo>
                    <a:lnTo>
                      <a:pt x="250" y="72"/>
                    </a:lnTo>
                    <a:lnTo>
                      <a:pt x="254" y="76"/>
                    </a:lnTo>
                    <a:lnTo>
                      <a:pt x="256" y="80"/>
                    </a:lnTo>
                    <a:lnTo>
                      <a:pt x="260" y="84"/>
                    </a:lnTo>
                    <a:lnTo>
                      <a:pt x="264" y="90"/>
                    </a:lnTo>
                    <a:lnTo>
                      <a:pt x="268" y="96"/>
                    </a:lnTo>
                    <a:lnTo>
                      <a:pt x="272" y="102"/>
                    </a:lnTo>
                    <a:lnTo>
                      <a:pt x="276" y="128"/>
                    </a:lnTo>
                    <a:lnTo>
                      <a:pt x="276" y="126"/>
                    </a:lnTo>
                    <a:lnTo>
                      <a:pt x="278" y="132"/>
                    </a:lnTo>
                    <a:lnTo>
                      <a:pt x="278" y="138"/>
                    </a:lnTo>
                    <a:lnTo>
                      <a:pt x="280" y="144"/>
                    </a:lnTo>
                    <a:lnTo>
                      <a:pt x="282" y="150"/>
                    </a:lnTo>
                    <a:lnTo>
                      <a:pt x="282" y="158"/>
                    </a:lnTo>
                    <a:lnTo>
                      <a:pt x="284" y="190"/>
                    </a:lnTo>
                    <a:lnTo>
                      <a:pt x="280" y="194"/>
                    </a:lnTo>
                    <a:lnTo>
                      <a:pt x="278" y="202"/>
                    </a:lnTo>
                    <a:lnTo>
                      <a:pt x="280" y="206"/>
                    </a:lnTo>
                    <a:lnTo>
                      <a:pt x="282" y="210"/>
                    </a:lnTo>
                    <a:lnTo>
                      <a:pt x="288" y="222"/>
                    </a:lnTo>
                    <a:lnTo>
                      <a:pt x="290" y="228"/>
                    </a:lnTo>
                    <a:lnTo>
                      <a:pt x="296" y="232"/>
                    </a:lnTo>
                    <a:lnTo>
                      <a:pt x="306" y="236"/>
                    </a:lnTo>
                    <a:lnTo>
                      <a:pt x="310" y="238"/>
                    </a:lnTo>
                    <a:lnTo>
                      <a:pt x="314" y="244"/>
                    </a:lnTo>
                    <a:lnTo>
                      <a:pt x="318" y="252"/>
                    </a:lnTo>
                    <a:lnTo>
                      <a:pt x="248" y="300"/>
                    </a:lnTo>
                    <a:lnTo>
                      <a:pt x="220" y="328"/>
                    </a:lnTo>
                    <a:lnTo>
                      <a:pt x="182" y="332"/>
                    </a:lnTo>
                    <a:lnTo>
                      <a:pt x="182" y="318"/>
                    </a:lnTo>
                    <a:lnTo>
                      <a:pt x="170" y="314"/>
                    </a:lnTo>
                    <a:lnTo>
                      <a:pt x="160" y="310"/>
                    </a:lnTo>
                    <a:lnTo>
                      <a:pt x="152" y="302"/>
                    </a:lnTo>
                    <a:lnTo>
                      <a:pt x="148" y="298"/>
                    </a:lnTo>
                    <a:lnTo>
                      <a:pt x="148" y="294"/>
                    </a:lnTo>
                    <a:lnTo>
                      <a:pt x="0" y="182"/>
                    </a:lnTo>
                    <a:lnTo>
                      <a:pt x="0" y="160"/>
                    </a:lnTo>
                    <a:lnTo>
                      <a:pt x="8" y="148"/>
                    </a:lnTo>
                    <a:lnTo>
                      <a:pt x="18" y="144"/>
                    </a:lnTo>
                    <a:lnTo>
                      <a:pt x="32" y="138"/>
                    </a:lnTo>
                    <a:lnTo>
                      <a:pt x="48" y="132"/>
                    </a:lnTo>
                    <a:lnTo>
                      <a:pt x="54" y="128"/>
                    </a:lnTo>
                    <a:lnTo>
                      <a:pt x="56" y="124"/>
                    </a:lnTo>
                    <a:lnTo>
                      <a:pt x="60" y="118"/>
                    </a:lnTo>
                    <a:lnTo>
                      <a:pt x="66" y="116"/>
                    </a:lnTo>
                    <a:lnTo>
                      <a:pt x="70" y="114"/>
                    </a:lnTo>
                    <a:lnTo>
                      <a:pt x="72" y="112"/>
                    </a:lnTo>
                    <a:lnTo>
                      <a:pt x="72" y="110"/>
                    </a:lnTo>
                    <a:lnTo>
                      <a:pt x="72" y="102"/>
                    </a:lnTo>
                    <a:lnTo>
                      <a:pt x="80" y="100"/>
                    </a:lnTo>
                    <a:lnTo>
                      <a:pt x="84" y="96"/>
                    </a:lnTo>
                    <a:lnTo>
                      <a:pt x="90" y="92"/>
                    </a:lnTo>
                    <a:lnTo>
                      <a:pt x="96" y="92"/>
                    </a:lnTo>
                    <a:lnTo>
                      <a:pt x="106" y="92"/>
                    </a:lnTo>
                    <a:lnTo>
                      <a:pt x="110" y="92"/>
                    </a:lnTo>
                    <a:lnTo>
                      <a:pt x="112" y="90"/>
                    </a:lnTo>
                    <a:lnTo>
                      <a:pt x="112" y="86"/>
                    </a:lnTo>
                    <a:lnTo>
                      <a:pt x="104" y="60"/>
                    </a:lnTo>
                    <a:lnTo>
                      <a:pt x="96" y="36"/>
                    </a:lnTo>
                    <a:lnTo>
                      <a:pt x="98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32" name="Freeform 85">
                <a:extLst>
                  <a:ext uri="{FF2B5EF4-FFF2-40B4-BE49-F238E27FC236}">
                    <a16:creationId xmlns:a16="http://schemas.microsoft.com/office/drawing/2014/main" id="{422181BA-3F61-4842-A764-798C4F3B879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20553" y="3858249"/>
                <a:ext cx="252669" cy="183683"/>
              </a:xfrm>
              <a:custGeom>
                <a:avLst/>
                <a:gdLst/>
                <a:ahLst/>
                <a:cxnLst>
                  <a:cxn ang="0">
                    <a:pos x="68" y="152"/>
                  </a:cxn>
                  <a:cxn ang="0">
                    <a:pos x="68" y="136"/>
                  </a:cxn>
                  <a:cxn ang="0">
                    <a:pos x="76" y="124"/>
                  </a:cxn>
                  <a:cxn ang="0">
                    <a:pos x="86" y="120"/>
                  </a:cxn>
                  <a:cxn ang="0">
                    <a:pos x="100" y="114"/>
                  </a:cxn>
                  <a:cxn ang="0">
                    <a:pos x="116" y="108"/>
                  </a:cxn>
                  <a:cxn ang="0">
                    <a:pos x="122" y="104"/>
                  </a:cxn>
                  <a:cxn ang="0">
                    <a:pos x="124" y="100"/>
                  </a:cxn>
                  <a:cxn ang="0">
                    <a:pos x="128" y="94"/>
                  </a:cxn>
                  <a:cxn ang="0">
                    <a:pos x="134" y="92"/>
                  </a:cxn>
                  <a:cxn ang="0">
                    <a:pos x="138" y="90"/>
                  </a:cxn>
                  <a:cxn ang="0">
                    <a:pos x="140" y="88"/>
                  </a:cxn>
                  <a:cxn ang="0">
                    <a:pos x="140" y="86"/>
                  </a:cxn>
                  <a:cxn ang="0">
                    <a:pos x="140" y="78"/>
                  </a:cxn>
                  <a:cxn ang="0">
                    <a:pos x="148" y="76"/>
                  </a:cxn>
                  <a:cxn ang="0">
                    <a:pos x="152" y="72"/>
                  </a:cxn>
                  <a:cxn ang="0">
                    <a:pos x="158" y="68"/>
                  </a:cxn>
                  <a:cxn ang="0">
                    <a:pos x="164" y="68"/>
                  </a:cxn>
                  <a:cxn ang="0">
                    <a:pos x="174" y="68"/>
                  </a:cxn>
                  <a:cxn ang="0">
                    <a:pos x="178" y="68"/>
                  </a:cxn>
                  <a:cxn ang="0">
                    <a:pos x="180" y="66"/>
                  </a:cxn>
                  <a:cxn ang="0">
                    <a:pos x="180" y="62"/>
                  </a:cxn>
                  <a:cxn ang="0">
                    <a:pos x="172" y="36"/>
                  </a:cxn>
                  <a:cxn ang="0">
                    <a:pos x="164" y="12"/>
                  </a:cxn>
                  <a:cxn ang="0">
                    <a:pos x="166" y="12"/>
                  </a:cxn>
                  <a:cxn ang="0">
                    <a:pos x="148" y="14"/>
                  </a:cxn>
                  <a:cxn ang="0">
                    <a:pos x="136" y="12"/>
                  </a:cxn>
                  <a:cxn ang="0">
                    <a:pos x="126" y="10"/>
                  </a:cxn>
                  <a:cxn ang="0">
                    <a:pos x="124" y="8"/>
                  </a:cxn>
                  <a:cxn ang="0">
                    <a:pos x="124" y="4"/>
                  </a:cxn>
                  <a:cxn ang="0">
                    <a:pos x="122" y="2"/>
                  </a:cxn>
                  <a:cxn ang="0">
                    <a:pos x="118" y="0"/>
                  </a:cxn>
                  <a:cxn ang="0">
                    <a:pos x="114" y="2"/>
                  </a:cxn>
                  <a:cxn ang="0">
                    <a:pos x="110" y="4"/>
                  </a:cxn>
                  <a:cxn ang="0">
                    <a:pos x="106" y="14"/>
                  </a:cxn>
                  <a:cxn ang="0">
                    <a:pos x="102" y="26"/>
                  </a:cxn>
                  <a:cxn ang="0">
                    <a:pos x="98" y="32"/>
                  </a:cxn>
                  <a:cxn ang="0">
                    <a:pos x="92" y="40"/>
                  </a:cxn>
                  <a:cxn ang="0">
                    <a:pos x="82" y="44"/>
                  </a:cxn>
                  <a:cxn ang="0">
                    <a:pos x="74" y="52"/>
                  </a:cxn>
                  <a:cxn ang="0">
                    <a:pos x="66" y="58"/>
                  </a:cxn>
                  <a:cxn ang="0">
                    <a:pos x="62" y="64"/>
                  </a:cxn>
                  <a:cxn ang="0">
                    <a:pos x="60" y="70"/>
                  </a:cxn>
                  <a:cxn ang="0">
                    <a:pos x="60" y="82"/>
                  </a:cxn>
                  <a:cxn ang="0">
                    <a:pos x="58" y="94"/>
                  </a:cxn>
                  <a:cxn ang="0">
                    <a:pos x="54" y="108"/>
                  </a:cxn>
                  <a:cxn ang="0">
                    <a:pos x="50" y="114"/>
                  </a:cxn>
                  <a:cxn ang="0">
                    <a:pos x="44" y="118"/>
                  </a:cxn>
                  <a:cxn ang="0">
                    <a:pos x="32" y="130"/>
                  </a:cxn>
                  <a:cxn ang="0">
                    <a:pos x="24" y="136"/>
                  </a:cxn>
                  <a:cxn ang="0">
                    <a:pos x="18" y="140"/>
                  </a:cxn>
                  <a:cxn ang="0">
                    <a:pos x="12" y="142"/>
                  </a:cxn>
                  <a:cxn ang="0">
                    <a:pos x="4" y="146"/>
                  </a:cxn>
                  <a:cxn ang="0">
                    <a:pos x="0" y="154"/>
                  </a:cxn>
                  <a:cxn ang="0">
                    <a:pos x="68" y="152"/>
                  </a:cxn>
                </a:cxnLst>
                <a:rect l="0" t="0" r="r" b="b"/>
                <a:pathLst>
                  <a:path w="180" h="154">
                    <a:moveTo>
                      <a:pt x="68" y="152"/>
                    </a:moveTo>
                    <a:lnTo>
                      <a:pt x="68" y="136"/>
                    </a:lnTo>
                    <a:lnTo>
                      <a:pt x="76" y="124"/>
                    </a:lnTo>
                    <a:lnTo>
                      <a:pt x="86" y="120"/>
                    </a:lnTo>
                    <a:lnTo>
                      <a:pt x="100" y="114"/>
                    </a:lnTo>
                    <a:lnTo>
                      <a:pt x="116" y="108"/>
                    </a:lnTo>
                    <a:lnTo>
                      <a:pt x="122" y="104"/>
                    </a:lnTo>
                    <a:lnTo>
                      <a:pt x="124" y="100"/>
                    </a:lnTo>
                    <a:lnTo>
                      <a:pt x="128" y="94"/>
                    </a:lnTo>
                    <a:lnTo>
                      <a:pt x="134" y="92"/>
                    </a:lnTo>
                    <a:lnTo>
                      <a:pt x="138" y="90"/>
                    </a:lnTo>
                    <a:lnTo>
                      <a:pt x="140" y="88"/>
                    </a:lnTo>
                    <a:lnTo>
                      <a:pt x="140" y="86"/>
                    </a:lnTo>
                    <a:lnTo>
                      <a:pt x="140" y="78"/>
                    </a:lnTo>
                    <a:lnTo>
                      <a:pt x="148" y="76"/>
                    </a:lnTo>
                    <a:lnTo>
                      <a:pt x="152" y="72"/>
                    </a:lnTo>
                    <a:lnTo>
                      <a:pt x="158" y="68"/>
                    </a:lnTo>
                    <a:lnTo>
                      <a:pt x="164" y="68"/>
                    </a:lnTo>
                    <a:lnTo>
                      <a:pt x="174" y="68"/>
                    </a:lnTo>
                    <a:lnTo>
                      <a:pt x="178" y="68"/>
                    </a:lnTo>
                    <a:lnTo>
                      <a:pt x="180" y="66"/>
                    </a:lnTo>
                    <a:lnTo>
                      <a:pt x="180" y="62"/>
                    </a:lnTo>
                    <a:lnTo>
                      <a:pt x="172" y="36"/>
                    </a:lnTo>
                    <a:lnTo>
                      <a:pt x="164" y="12"/>
                    </a:lnTo>
                    <a:lnTo>
                      <a:pt x="166" y="12"/>
                    </a:lnTo>
                    <a:lnTo>
                      <a:pt x="148" y="14"/>
                    </a:lnTo>
                    <a:lnTo>
                      <a:pt x="136" y="12"/>
                    </a:lnTo>
                    <a:lnTo>
                      <a:pt x="126" y="10"/>
                    </a:lnTo>
                    <a:lnTo>
                      <a:pt x="124" y="8"/>
                    </a:lnTo>
                    <a:lnTo>
                      <a:pt x="124" y="4"/>
                    </a:lnTo>
                    <a:lnTo>
                      <a:pt x="122" y="2"/>
                    </a:lnTo>
                    <a:lnTo>
                      <a:pt x="118" y="0"/>
                    </a:lnTo>
                    <a:lnTo>
                      <a:pt x="114" y="2"/>
                    </a:lnTo>
                    <a:lnTo>
                      <a:pt x="110" y="4"/>
                    </a:lnTo>
                    <a:lnTo>
                      <a:pt x="106" y="14"/>
                    </a:lnTo>
                    <a:lnTo>
                      <a:pt x="102" y="26"/>
                    </a:lnTo>
                    <a:lnTo>
                      <a:pt x="98" y="32"/>
                    </a:lnTo>
                    <a:lnTo>
                      <a:pt x="92" y="40"/>
                    </a:lnTo>
                    <a:lnTo>
                      <a:pt x="82" y="44"/>
                    </a:lnTo>
                    <a:lnTo>
                      <a:pt x="74" y="52"/>
                    </a:lnTo>
                    <a:lnTo>
                      <a:pt x="66" y="58"/>
                    </a:lnTo>
                    <a:lnTo>
                      <a:pt x="62" y="64"/>
                    </a:lnTo>
                    <a:lnTo>
                      <a:pt x="60" y="70"/>
                    </a:lnTo>
                    <a:lnTo>
                      <a:pt x="60" y="82"/>
                    </a:lnTo>
                    <a:lnTo>
                      <a:pt x="58" y="94"/>
                    </a:lnTo>
                    <a:lnTo>
                      <a:pt x="54" y="108"/>
                    </a:lnTo>
                    <a:lnTo>
                      <a:pt x="50" y="114"/>
                    </a:lnTo>
                    <a:lnTo>
                      <a:pt x="44" y="118"/>
                    </a:lnTo>
                    <a:lnTo>
                      <a:pt x="32" y="130"/>
                    </a:lnTo>
                    <a:lnTo>
                      <a:pt x="24" y="136"/>
                    </a:lnTo>
                    <a:lnTo>
                      <a:pt x="18" y="140"/>
                    </a:lnTo>
                    <a:lnTo>
                      <a:pt x="12" y="142"/>
                    </a:lnTo>
                    <a:lnTo>
                      <a:pt x="4" y="146"/>
                    </a:lnTo>
                    <a:lnTo>
                      <a:pt x="0" y="154"/>
                    </a:lnTo>
                    <a:lnTo>
                      <a:pt x="68" y="15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33" name="Freeform 86">
                <a:extLst>
                  <a:ext uri="{FF2B5EF4-FFF2-40B4-BE49-F238E27FC236}">
                    <a16:creationId xmlns:a16="http://schemas.microsoft.com/office/drawing/2014/main" id="{05BD1D40-67ED-314C-9270-12DD2189C85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38130" y="4038352"/>
                <a:ext cx="177004" cy="137166"/>
              </a:xfrm>
              <a:custGeom>
                <a:avLst/>
                <a:gdLst/>
                <a:ahLst/>
                <a:cxnLst>
                  <a:cxn ang="0">
                    <a:pos x="126" y="0"/>
                  </a:cxn>
                  <a:cxn ang="0">
                    <a:pos x="126" y="32"/>
                  </a:cxn>
                  <a:cxn ang="0">
                    <a:pos x="76" y="32"/>
                  </a:cxn>
                  <a:cxn ang="0">
                    <a:pos x="76" y="78"/>
                  </a:cxn>
                  <a:cxn ang="0">
                    <a:pos x="66" y="82"/>
                  </a:cxn>
                  <a:cxn ang="0">
                    <a:pos x="58" y="90"/>
                  </a:cxn>
                  <a:cxn ang="0">
                    <a:pos x="56" y="116"/>
                  </a:cxn>
                  <a:cxn ang="0">
                    <a:pos x="0" y="116"/>
                  </a:cxn>
                  <a:cxn ang="0">
                    <a:pos x="0" y="108"/>
                  </a:cxn>
                  <a:cxn ang="0">
                    <a:pos x="2" y="100"/>
                  </a:cxn>
                  <a:cxn ang="0">
                    <a:pos x="10" y="88"/>
                  </a:cxn>
                  <a:cxn ang="0">
                    <a:pos x="20" y="74"/>
                  </a:cxn>
                  <a:cxn ang="0">
                    <a:pos x="24" y="66"/>
                  </a:cxn>
                  <a:cxn ang="0">
                    <a:pos x="38" y="42"/>
                  </a:cxn>
                  <a:cxn ang="0">
                    <a:pos x="50" y="20"/>
                  </a:cxn>
                  <a:cxn ang="0">
                    <a:pos x="56" y="12"/>
                  </a:cxn>
                  <a:cxn ang="0">
                    <a:pos x="60" y="2"/>
                  </a:cxn>
                  <a:cxn ang="0">
                    <a:pos x="126" y="0"/>
                  </a:cxn>
                </a:cxnLst>
                <a:rect l="0" t="0" r="r" b="b"/>
                <a:pathLst>
                  <a:path w="126" h="116">
                    <a:moveTo>
                      <a:pt x="126" y="0"/>
                    </a:moveTo>
                    <a:lnTo>
                      <a:pt x="126" y="32"/>
                    </a:lnTo>
                    <a:lnTo>
                      <a:pt x="76" y="32"/>
                    </a:lnTo>
                    <a:lnTo>
                      <a:pt x="76" y="78"/>
                    </a:lnTo>
                    <a:lnTo>
                      <a:pt x="66" y="82"/>
                    </a:lnTo>
                    <a:lnTo>
                      <a:pt x="58" y="90"/>
                    </a:lnTo>
                    <a:lnTo>
                      <a:pt x="56" y="116"/>
                    </a:lnTo>
                    <a:lnTo>
                      <a:pt x="0" y="116"/>
                    </a:lnTo>
                    <a:lnTo>
                      <a:pt x="0" y="108"/>
                    </a:lnTo>
                    <a:lnTo>
                      <a:pt x="2" y="100"/>
                    </a:lnTo>
                    <a:lnTo>
                      <a:pt x="10" y="88"/>
                    </a:lnTo>
                    <a:lnTo>
                      <a:pt x="20" y="74"/>
                    </a:lnTo>
                    <a:lnTo>
                      <a:pt x="24" y="66"/>
                    </a:lnTo>
                    <a:lnTo>
                      <a:pt x="38" y="42"/>
                    </a:lnTo>
                    <a:lnTo>
                      <a:pt x="50" y="20"/>
                    </a:lnTo>
                    <a:lnTo>
                      <a:pt x="56" y="12"/>
                    </a:lnTo>
                    <a:lnTo>
                      <a:pt x="60" y="2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34" name="Freeform 87">
                <a:extLst>
                  <a:ext uri="{FF2B5EF4-FFF2-40B4-BE49-F238E27FC236}">
                    <a16:creationId xmlns:a16="http://schemas.microsoft.com/office/drawing/2014/main" id="{1C74404A-F547-6044-8DF5-747D8CFC701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38131" y="4038352"/>
                <a:ext cx="259425" cy="280296"/>
              </a:xfrm>
              <a:custGeom>
                <a:avLst/>
                <a:gdLst/>
                <a:ahLst/>
                <a:cxnLst>
                  <a:cxn ang="0">
                    <a:pos x="128" y="0"/>
                  </a:cxn>
                  <a:cxn ang="0">
                    <a:pos x="126" y="0"/>
                  </a:cxn>
                  <a:cxn ang="0">
                    <a:pos x="126" y="32"/>
                  </a:cxn>
                  <a:cxn ang="0">
                    <a:pos x="76" y="32"/>
                  </a:cxn>
                  <a:cxn ang="0">
                    <a:pos x="76" y="78"/>
                  </a:cxn>
                  <a:cxn ang="0">
                    <a:pos x="66" y="82"/>
                  </a:cxn>
                  <a:cxn ang="0">
                    <a:pos x="58" y="90"/>
                  </a:cxn>
                  <a:cxn ang="0">
                    <a:pos x="56" y="116"/>
                  </a:cxn>
                  <a:cxn ang="0">
                    <a:pos x="0" y="116"/>
                  </a:cxn>
                  <a:cxn ang="0">
                    <a:pos x="2" y="124"/>
                  </a:cxn>
                  <a:cxn ang="0">
                    <a:pos x="6" y="128"/>
                  </a:cxn>
                  <a:cxn ang="0">
                    <a:pos x="10" y="134"/>
                  </a:cxn>
                  <a:cxn ang="0">
                    <a:pos x="12" y="138"/>
                  </a:cxn>
                  <a:cxn ang="0">
                    <a:pos x="10" y="142"/>
                  </a:cxn>
                  <a:cxn ang="0">
                    <a:pos x="8" y="146"/>
                  </a:cxn>
                  <a:cxn ang="0">
                    <a:pos x="6" y="150"/>
                  </a:cxn>
                  <a:cxn ang="0">
                    <a:pos x="6" y="152"/>
                  </a:cxn>
                  <a:cxn ang="0">
                    <a:pos x="6" y="156"/>
                  </a:cxn>
                  <a:cxn ang="0">
                    <a:pos x="10" y="158"/>
                  </a:cxn>
                  <a:cxn ang="0">
                    <a:pos x="14" y="166"/>
                  </a:cxn>
                  <a:cxn ang="0">
                    <a:pos x="12" y="166"/>
                  </a:cxn>
                  <a:cxn ang="0">
                    <a:pos x="14" y="176"/>
                  </a:cxn>
                  <a:cxn ang="0">
                    <a:pos x="12" y="186"/>
                  </a:cxn>
                  <a:cxn ang="0">
                    <a:pos x="10" y="196"/>
                  </a:cxn>
                  <a:cxn ang="0">
                    <a:pos x="6" y="206"/>
                  </a:cxn>
                  <a:cxn ang="0">
                    <a:pos x="10" y="206"/>
                  </a:cxn>
                  <a:cxn ang="0">
                    <a:pos x="12" y="206"/>
                  </a:cxn>
                  <a:cxn ang="0">
                    <a:pos x="16" y="206"/>
                  </a:cxn>
                  <a:cxn ang="0">
                    <a:pos x="18" y="204"/>
                  </a:cxn>
                  <a:cxn ang="0">
                    <a:pos x="22" y="202"/>
                  </a:cxn>
                  <a:cxn ang="0">
                    <a:pos x="26" y="202"/>
                  </a:cxn>
                  <a:cxn ang="0">
                    <a:pos x="34" y="204"/>
                  </a:cxn>
                  <a:cxn ang="0">
                    <a:pos x="42" y="208"/>
                  </a:cxn>
                  <a:cxn ang="0">
                    <a:pos x="48" y="210"/>
                  </a:cxn>
                  <a:cxn ang="0">
                    <a:pos x="50" y="216"/>
                  </a:cxn>
                  <a:cxn ang="0">
                    <a:pos x="60" y="230"/>
                  </a:cxn>
                  <a:cxn ang="0">
                    <a:pos x="64" y="234"/>
                  </a:cxn>
                  <a:cxn ang="0">
                    <a:pos x="70" y="238"/>
                  </a:cxn>
                  <a:cxn ang="0">
                    <a:pos x="76" y="228"/>
                  </a:cxn>
                  <a:cxn ang="0">
                    <a:pos x="78" y="222"/>
                  </a:cxn>
                  <a:cxn ang="0">
                    <a:pos x="82" y="222"/>
                  </a:cxn>
                  <a:cxn ang="0">
                    <a:pos x="88" y="220"/>
                  </a:cxn>
                  <a:cxn ang="0">
                    <a:pos x="86" y="226"/>
                  </a:cxn>
                  <a:cxn ang="0">
                    <a:pos x="88" y="230"/>
                  </a:cxn>
                  <a:cxn ang="0">
                    <a:pos x="92" y="224"/>
                  </a:cxn>
                  <a:cxn ang="0">
                    <a:pos x="94" y="224"/>
                  </a:cxn>
                  <a:cxn ang="0">
                    <a:pos x="96" y="222"/>
                  </a:cxn>
                  <a:cxn ang="0">
                    <a:pos x="98" y="224"/>
                  </a:cxn>
                  <a:cxn ang="0">
                    <a:pos x="100" y="226"/>
                  </a:cxn>
                  <a:cxn ang="0">
                    <a:pos x="102" y="228"/>
                  </a:cxn>
                  <a:cxn ang="0">
                    <a:pos x="106" y="226"/>
                  </a:cxn>
                  <a:cxn ang="0">
                    <a:pos x="110" y="224"/>
                  </a:cxn>
                  <a:cxn ang="0">
                    <a:pos x="172" y="224"/>
                  </a:cxn>
                  <a:cxn ang="0">
                    <a:pos x="174" y="216"/>
                  </a:cxn>
                  <a:cxn ang="0">
                    <a:pos x="176" y="208"/>
                  </a:cxn>
                  <a:cxn ang="0">
                    <a:pos x="172" y="208"/>
                  </a:cxn>
                  <a:cxn ang="0">
                    <a:pos x="170" y="206"/>
                  </a:cxn>
                  <a:cxn ang="0">
                    <a:pos x="158" y="50"/>
                  </a:cxn>
                  <a:cxn ang="0">
                    <a:pos x="186" y="50"/>
                  </a:cxn>
                  <a:cxn ang="0">
                    <a:pos x="128" y="6"/>
                  </a:cxn>
                  <a:cxn ang="0">
                    <a:pos x="128" y="0"/>
                  </a:cxn>
                </a:cxnLst>
                <a:rect l="0" t="0" r="r" b="b"/>
                <a:pathLst>
                  <a:path w="186" h="238">
                    <a:moveTo>
                      <a:pt x="128" y="0"/>
                    </a:moveTo>
                    <a:lnTo>
                      <a:pt x="126" y="0"/>
                    </a:lnTo>
                    <a:lnTo>
                      <a:pt x="126" y="32"/>
                    </a:lnTo>
                    <a:lnTo>
                      <a:pt x="76" y="32"/>
                    </a:lnTo>
                    <a:lnTo>
                      <a:pt x="76" y="78"/>
                    </a:lnTo>
                    <a:lnTo>
                      <a:pt x="66" y="82"/>
                    </a:lnTo>
                    <a:lnTo>
                      <a:pt x="58" y="90"/>
                    </a:lnTo>
                    <a:lnTo>
                      <a:pt x="56" y="116"/>
                    </a:lnTo>
                    <a:lnTo>
                      <a:pt x="0" y="116"/>
                    </a:lnTo>
                    <a:lnTo>
                      <a:pt x="2" y="124"/>
                    </a:lnTo>
                    <a:lnTo>
                      <a:pt x="6" y="128"/>
                    </a:lnTo>
                    <a:lnTo>
                      <a:pt x="10" y="134"/>
                    </a:lnTo>
                    <a:lnTo>
                      <a:pt x="12" y="138"/>
                    </a:lnTo>
                    <a:lnTo>
                      <a:pt x="10" y="142"/>
                    </a:lnTo>
                    <a:lnTo>
                      <a:pt x="8" y="146"/>
                    </a:lnTo>
                    <a:lnTo>
                      <a:pt x="6" y="150"/>
                    </a:lnTo>
                    <a:lnTo>
                      <a:pt x="6" y="152"/>
                    </a:lnTo>
                    <a:lnTo>
                      <a:pt x="6" y="156"/>
                    </a:lnTo>
                    <a:lnTo>
                      <a:pt x="10" y="158"/>
                    </a:lnTo>
                    <a:lnTo>
                      <a:pt x="14" y="166"/>
                    </a:lnTo>
                    <a:lnTo>
                      <a:pt x="12" y="166"/>
                    </a:lnTo>
                    <a:lnTo>
                      <a:pt x="14" y="176"/>
                    </a:lnTo>
                    <a:lnTo>
                      <a:pt x="12" y="186"/>
                    </a:lnTo>
                    <a:lnTo>
                      <a:pt x="10" y="196"/>
                    </a:lnTo>
                    <a:lnTo>
                      <a:pt x="6" y="206"/>
                    </a:lnTo>
                    <a:lnTo>
                      <a:pt x="10" y="206"/>
                    </a:lnTo>
                    <a:lnTo>
                      <a:pt x="12" y="206"/>
                    </a:lnTo>
                    <a:lnTo>
                      <a:pt x="16" y="206"/>
                    </a:lnTo>
                    <a:lnTo>
                      <a:pt x="18" y="204"/>
                    </a:lnTo>
                    <a:lnTo>
                      <a:pt x="22" y="202"/>
                    </a:lnTo>
                    <a:lnTo>
                      <a:pt x="26" y="202"/>
                    </a:lnTo>
                    <a:lnTo>
                      <a:pt x="34" y="204"/>
                    </a:lnTo>
                    <a:lnTo>
                      <a:pt x="42" y="208"/>
                    </a:lnTo>
                    <a:lnTo>
                      <a:pt x="48" y="210"/>
                    </a:lnTo>
                    <a:lnTo>
                      <a:pt x="50" y="216"/>
                    </a:lnTo>
                    <a:lnTo>
                      <a:pt x="60" y="230"/>
                    </a:lnTo>
                    <a:lnTo>
                      <a:pt x="64" y="234"/>
                    </a:lnTo>
                    <a:lnTo>
                      <a:pt x="70" y="238"/>
                    </a:lnTo>
                    <a:lnTo>
                      <a:pt x="76" y="228"/>
                    </a:lnTo>
                    <a:lnTo>
                      <a:pt x="78" y="222"/>
                    </a:lnTo>
                    <a:lnTo>
                      <a:pt x="82" y="222"/>
                    </a:lnTo>
                    <a:lnTo>
                      <a:pt x="88" y="220"/>
                    </a:lnTo>
                    <a:lnTo>
                      <a:pt x="86" y="226"/>
                    </a:lnTo>
                    <a:lnTo>
                      <a:pt x="88" y="230"/>
                    </a:lnTo>
                    <a:lnTo>
                      <a:pt x="92" y="224"/>
                    </a:lnTo>
                    <a:lnTo>
                      <a:pt x="94" y="224"/>
                    </a:lnTo>
                    <a:lnTo>
                      <a:pt x="96" y="222"/>
                    </a:lnTo>
                    <a:lnTo>
                      <a:pt x="98" y="224"/>
                    </a:lnTo>
                    <a:lnTo>
                      <a:pt x="100" y="226"/>
                    </a:lnTo>
                    <a:lnTo>
                      <a:pt x="102" y="228"/>
                    </a:lnTo>
                    <a:lnTo>
                      <a:pt x="106" y="226"/>
                    </a:lnTo>
                    <a:lnTo>
                      <a:pt x="110" y="224"/>
                    </a:lnTo>
                    <a:lnTo>
                      <a:pt x="172" y="224"/>
                    </a:lnTo>
                    <a:lnTo>
                      <a:pt x="174" y="216"/>
                    </a:lnTo>
                    <a:lnTo>
                      <a:pt x="176" y="208"/>
                    </a:lnTo>
                    <a:lnTo>
                      <a:pt x="172" y="208"/>
                    </a:lnTo>
                    <a:lnTo>
                      <a:pt x="170" y="206"/>
                    </a:lnTo>
                    <a:lnTo>
                      <a:pt x="158" y="50"/>
                    </a:lnTo>
                    <a:lnTo>
                      <a:pt x="186" y="50"/>
                    </a:lnTo>
                    <a:lnTo>
                      <a:pt x="128" y="6"/>
                    </a:lnTo>
                    <a:lnTo>
                      <a:pt x="128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35" name="Freeform 88">
                <a:extLst>
                  <a:ext uri="{FF2B5EF4-FFF2-40B4-BE49-F238E27FC236}">
                    <a16:creationId xmlns:a16="http://schemas.microsoft.com/office/drawing/2014/main" id="{8639BCDA-4851-1445-8165-9C57F836481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32712" y="4097991"/>
                <a:ext cx="359412" cy="320849"/>
              </a:xfrm>
              <a:custGeom>
                <a:avLst/>
                <a:gdLst/>
                <a:ahLst/>
                <a:cxnLst>
                  <a:cxn ang="0">
                    <a:pos x="8" y="178"/>
                  </a:cxn>
                  <a:cxn ang="0">
                    <a:pos x="14" y="172"/>
                  </a:cxn>
                  <a:cxn ang="0">
                    <a:pos x="18" y="176"/>
                  </a:cxn>
                  <a:cxn ang="0">
                    <a:pos x="24" y="174"/>
                  </a:cxn>
                  <a:cxn ang="0">
                    <a:pos x="28" y="172"/>
                  </a:cxn>
                  <a:cxn ang="0">
                    <a:pos x="32" y="176"/>
                  </a:cxn>
                  <a:cxn ang="0">
                    <a:pos x="38" y="176"/>
                  </a:cxn>
                  <a:cxn ang="0">
                    <a:pos x="104" y="174"/>
                  </a:cxn>
                  <a:cxn ang="0">
                    <a:pos x="108" y="158"/>
                  </a:cxn>
                  <a:cxn ang="0">
                    <a:pos x="102" y="156"/>
                  </a:cxn>
                  <a:cxn ang="0">
                    <a:pos x="118" y="0"/>
                  </a:cxn>
                  <a:cxn ang="0">
                    <a:pos x="208" y="72"/>
                  </a:cxn>
                  <a:cxn ang="0">
                    <a:pos x="220" y="84"/>
                  </a:cxn>
                  <a:cxn ang="0">
                    <a:pos x="242" y="92"/>
                  </a:cxn>
                  <a:cxn ang="0">
                    <a:pos x="256" y="104"/>
                  </a:cxn>
                  <a:cxn ang="0">
                    <a:pos x="252" y="162"/>
                  </a:cxn>
                  <a:cxn ang="0">
                    <a:pos x="240" y="174"/>
                  </a:cxn>
                  <a:cxn ang="0">
                    <a:pos x="218" y="176"/>
                  </a:cxn>
                  <a:cxn ang="0">
                    <a:pos x="186" y="184"/>
                  </a:cxn>
                  <a:cxn ang="0">
                    <a:pos x="146" y="198"/>
                  </a:cxn>
                  <a:cxn ang="0">
                    <a:pos x="142" y="206"/>
                  </a:cxn>
                  <a:cxn ang="0">
                    <a:pos x="136" y="212"/>
                  </a:cxn>
                  <a:cxn ang="0">
                    <a:pos x="124" y="212"/>
                  </a:cxn>
                  <a:cxn ang="0">
                    <a:pos x="124" y="228"/>
                  </a:cxn>
                  <a:cxn ang="0">
                    <a:pos x="116" y="236"/>
                  </a:cxn>
                  <a:cxn ang="0">
                    <a:pos x="108" y="244"/>
                  </a:cxn>
                  <a:cxn ang="0">
                    <a:pos x="106" y="256"/>
                  </a:cxn>
                  <a:cxn ang="0">
                    <a:pos x="100" y="266"/>
                  </a:cxn>
                  <a:cxn ang="0">
                    <a:pos x="90" y="264"/>
                  </a:cxn>
                  <a:cxn ang="0">
                    <a:pos x="76" y="268"/>
                  </a:cxn>
                  <a:cxn ang="0">
                    <a:pos x="64" y="268"/>
                  </a:cxn>
                  <a:cxn ang="0">
                    <a:pos x="58" y="252"/>
                  </a:cxn>
                  <a:cxn ang="0">
                    <a:pos x="50" y="234"/>
                  </a:cxn>
                  <a:cxn ang="0">
                    <a:pos x="42" y="234"/>
                  </a:cxn>
                  <a:cxn ang="0">
                    <a:pos x="34" y="236"/>
                  </a:cxn>
                  <a:cxn ang="0">
                    <a:pos x="10" y="232"/>
                  </a:cxn>
                  <a:cxn ang="0">
                    <a:pos x="10" y="218"/>
                  </a:cxn>
                  <a:cxn ang="0">
                    <a:pos x="4" y="200"/>
                  </a:cxn>
                  <a:cxn ang="0">
                    <a:pos x="2" y="186"/>
                  </a:cxn>
                </a:cxnLst>
                <a:rect l="0" t="0" r="r" b="b"/>
                <a:pathLst>
                  <a:path w="256" h="270">
                    <a:moveTo>
                      <a:pt x="2" y="188"/>
                    </a:moveTo>
                    <a:lnTo>
                      <a:pt x="8" y="178"/>
                    </a:lnTo>
                    <a:lnTo>
                      <a:pt x="10" y="172"/>
                    </a:lnTo>
                    <a:lnTo>
                      <a:pt x="14" y="172"/>
                    </a:lnTo>
                    <a:lnTo>
                      <a:pt x="20" y="170"/>
                    </a:lnTo>
                    <a:lnTo>
                      <a:pt x="18" y="176"/>
                    </a:lnTo>
                    <a:lnTo>
                      <a:pt x="20" y="180"/>
                    </a:lnTo>
                    <a:lnTo>
                      <a:pt x="24" y="174"/>
                    </a:lnTo>
                    <a:lnTo>
                      <a:pt x="26" y="174"/>
                    </a:lnTo>
                    <a:lnTo>
                      <a:pt x="28" y="172"/>
                    </a:lnTo>
                    <a:lnTo>
                      <a:pt x="30" y="174"/>
                    </a:lnTo>
                    <a:lnTo>
                      <a:pt x="32" y="176"/>
                    </a:lnTo>
                    <a:lnTo>
                      <a:pt x="34" y="178"/>
                    </a:lnTo>
                    <a:lnTo>
                      <a:pt x="38" y="176"/>
                    </a:lnTo>
                    <a:lnTo>
                      <a:pt x="42" y="174"/>
                    </a:lnTo>
                    <a:lnTo>
                      <a:pt x="104" y="174"/>
                    </a:lnTo>
                    <a:lnTo>
                      <a:pt x="106" y="166"/>
                    </a:lnTo>
                    <a:lnTo>
                      <a:pt x="108" y="158"/>
                    </a:lnTo>
                    <a:lnTo>
                      <a:pt x="104" y="158"/>
                    </a:lnTo>
                    <a:lnTo>
                      <a:pt x="102" y="156"/>
                    </a:lnTo>
                    <a:lnTo>
                      <a:pt x="90" y="0"/>
                    </a:lnTo>
                    <a:lnTo>
                      <a:pt x="118" y="0"/>
                    </a:lnTo>
                    <a:lnTo>
                      <a:pt x="208" y="68"/>
                    </a:lnTo>
                    <a:lnTo>
                      <a:pt x="208" y="72"/>
                    </a:lnTo>
                    <a:lnTo>
                      <a:pt x="212" y="76"/>
                    </a:lnTo>
                    <a:lnTo>
                      <a:pt x="220" y="84"/>
                    </a:lnTo>
                    <a:lnTo>
                      <a:pt x="230" y="88"/>
                    </a:lnTo>
                    <a:lnTo>
                      <a:pt x="242" y="92"/>
                    </a:lnTo>
                    <a:lnTo>
                      <a:pt x="242" y="106"/>
                    </a:lnTo>
                    <a:lnTo>
                      <a:pt x="256" y="104"/>
                    </a:lnTo>
                    <a:lnTo>
                      <a:pt x="256" y="154"/>
                    </a:lnTo>
                    <a:lnTo>
                      <a:pt x="252" y="162"/>
                    </a:lnTo>
                    <a:lnTo>
                      <a:pt x="248" y="170"/>
                    </a:lnTo>
                    <a:lnTo>
                      <a:pt x="240" y="174"/>
                    </a:lnTo>
                    <a:lnTo>
                      <a:pt x="230" y="176"/>
                    </a:lnTo>
                    <a:lnTo>
                      <a:pt x="218" y="176"/>
                    </a:lnTo>
                    <a:lnTo>
                      <a:pt x="206" y="178"/>
                    </a:lnTo>
                    <a:lnTo>
                      <a:pt x="186" y="184"/>
                    </a:lnTo>
                    <a:lnTo>
                      <a:pt x="150" y="196"/>
                    </a:lnTo>
                    <a:lnTo>
                      <a:pt x="146" y="198"/>
                    </a:lnTo>
                    <a:lnTo>
                      <a:pt x="144" y="200"/>
                    </a:lnTo>
                    <a:lnTo>
                      <a:pt x="142" y="206"/>
                    </a:lnTo>
                    <a:lnTo>
                      <a:pt x="138" y="212"/>
                    </a:lnTo>
                    <a:lnTo>
                      <a:pt x="136" y="212"/>
                    </a:lnTo>
                    <a:lnTo>
                      <a:pt x="132" y="212"/>
                    </a:lnTo>
                    <a:lnTo>
                      <a:pt x="124" y="212"/>
                    </a:lnTo>
                    <a:lnTo>
                      <a:pt x="124" y="222"/>
                    </a:lnTo>
                    <a:lnTo>
                      <a:pt x="124" y="228"/>
                    </a:lnTo>
                    <a:lnTo>
                      <a:pt x="122" y="232"/>
                    </a:lnTo>
                    <a:lnTo>
                      <a:pt x="116" y="236"/>
                    </a:lnTo>
                    <a:lnTo>
                      <a:pt x="110" y="240"/>
                    </a:lnTo>
                    <a:lnTo>
                      <a:pt x="108" y="244"/>
                    </a:lnTo>
                    <a:lnTo>
                      <a:pt x="108" y="248"/>
                    </a:lnTo>
                    <a:lnTo>
                      <a:pt x="106" y="256"/>
                    </a:lnTo>
                    <a:lnTo>
                      <a:pt x="104" y="264"/>
                    </a:lnTo>
                    <a:lnTo>
                      <a:pt x="100" y="266"/>
                    </a:lnTo>
                    <a:lnTo>
                      <a:pt x="94" y="270"/>
                    </a:lnTo>
                    <a:lnTo>
                      <a:pt x="90" y="264"/>
                    </a:lnTo>
                    <a:lnTo>
                      <a:pt x="82" y="266"/>
                    </a:lnTo>
                    <a:lnTo>
                      <a:pt x="76" y="268"/>
                    </a:lnTo>
                    <a:lnTo>
                      <a:pt x="70" y="270"/>
                    </a:lnTo>
                    <a:lnTo>
                      <a:pt x="64" y="268"/>
                    </a:lnTo>
                    <a:lnTo>
                      <a:pt x="62" y="266"/>
                    </a:lnTo>
                    <a:lnTo>
                      <a:pt x="58" y="252"/>
                    </a:lnTo>
                    <a:lnTo>
                      <a:pt x="54" y="240"/>
                    </a:lnTo>
                    <a:lnTo>
                      <a:pt x="50" y="234"/>
                    </a:lnTo>
                    <a:lnTo>
                      <a:pt x="44" y="232"/>
                    </a:lnTo>
                    <a:lnTo>
                      <a:pt x="42" y="234"/>
                    </a:lnTo>
                    <a:lnTo>
                      <a:pt x="40" y="236"/>
                    </a:lnTo>
                    <a:lnTo>
                      <a:pt x="34" y="236"/>
                    </a:lnTo>
                    <a:lnTo>
                      <a:pt x="20" y="234"/>
                    </a:lnTo>
                    <a:lnTo>
                      <a:pt x="10" y="232"/>
                    </a:lnTo>
                    <a:lnTo>
                      <a:pt x="10" y="224"/>
                    </a:lnTo>
                    <a:lnTo>
                      <a:pt x="10" y="218"/>
                    </a:lnTo>
                    <a:lnTo>
                      <a:pt x="8" y="210"/>
                    </a:lnTo>
                    <a:lnTo>
                      <a:pt x="4" y="200"/>
                    </a:lnTo>
                    <a:lnTo>
                      <a:pt x="0" y="186"/>
                    </a:lnTo>
                    <a:lnTo>
                      <a:pt x="2" y="186"/>
                    </a:lnTo>
                    <a:lnTo>
                      <a:pt x="2" y="18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36" name="Freeform 89">
                <a:extLst>
                  <a:ext uri="{FF2B5EF4-FFF2-40B4-BE49-F238E27FC236}">
                    <a16:creationId xmlns:a16="http://schemas.microsoft.com/office/drawing/2014/main" id="{763E7F96-0D56-8B4E-8666-3E254AB4F2A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04299" y="4127809"/>
                <a:ext cx="349953" cy="255248"/>
              </a:xfrm>
              <a:custGeom>
                <a:avLst/>
                <a:gdLst/>
                <a:ahLst/>
                <a:cxnLst>
                  <a:cxn ang="0">
                    <a:pos x="215" y="8"/>
                  </a:cxn>
                  <a:cxn ang="0">
                    <a:pos x="205" y="2"/>
                  </a:cxn>
                  <a:cxn ang="0">
                    <a:pos x="190" y="0"/>
                  </a:cxn>
                  <a:cxn ang="0">
                    <a:pos x="184" y="0"/>
                  </a:cxn>
                  <a:cxn ang="0">
                    <a:pos x="86" y="76"/>
                  </a:cxn>
                  <a:cxn ang="0">
                    <a:pos x="62" y="128"/>
                  </a:cxn>
                  <a:cxn ang="0">
                    <a:pos x="54" y="144"/>
                  </a:cxn>
                  <a:cxn ang="0">
                    <a:pos x="36" y="150"/>
                  </a:cxn>
                  <a:cxn ang="0">
                    <a:pos x="0" y="156"/>
                  </a:cxn>
                  <a:cxn ang="0">
                    <a:pos x="4" y="172"/>
                  </a:cxn>
                  <a:cxn ang="0">
                    <a:pos x="12" y="178"/>
                  </a:cxn>
                  <a:cxn ang="0">
                    <a:pos x="14" y="186"/>
                  </a:cxn>
                  <a:cxn ang="0">
                    <a:pos x="14" y="194"/>
                  </a:cxn>
                  <a:cxn ang="0">
                    <a:pos x="24" y="198"/>
                  </a:cxn>
                  <a:cxn ang="0">
                    <a:pos x="32" y="204"/>
                  </a:cxn>
                  <a:cxn ang="0">
                    <a:pos x="42" y="206"/>
                  </a:cxn>
                  <a:cxn ang="0">
                    <a:pos x="52" y="216"/>
                  </a:cxn>
                  <a:cxn ang="0">
                    <a:pos x="60" y="188"/>
                  </a:cxn>
                  <a:cxn ang="0">
                    <a:pos x="70" y="180"/>
                  </a:cxn>
                  <a:cxn ang="0">
                    <a:pos x="86" y="176"/>
                  </a:cxn>
                  <a:cxn ang="0">
                    <a:pos x="92" y="178"/>
                  </a:cxn>
                  <a:cxn ang="0">
                    <a:pos x="104" y="188"/>
                  </a:cxn>
                  <a:cxn ang="0">
                    <a:pos x="110" y="192"/>
                  </a:cxn>
                  <a:cxn ang="0">
                    <a:pos x="114" y="188"/>
                  </a:cxn>
                  <a:cxn ang="0">
                    <a:pos x="120" y="186"/>
                  </a:cxn>
                  <a:cxn ang="0">
                    <a:pos x="132" y="190"/>
                  </a:cxn>
                  <a:cxn ang="0">
                    <a:pos x="142" y="194"/>
                  </a:cxn>
                  <a:cxn ang="0">
                    <a:pos x="156" y="188"/>
                  </a:cxn>
                  <a:cxn ang="0">
                    <a:pos x="170" y="184"/>
                  </a:cxn>
                  <a:cxn ang="0">
                    <a:pos x="180" y="186"/>
                  </a:cxn>
                  <a:cxn ang="0">
                    <a:pos x="193" y="188"/>
                  </a:cxn>
                  <a:cxn ang="0">
                    <a:pos x="203" y="184"/>
                  </a:cxn>
                  <a:cxn ang="0">
                    <a:pos x="215" y="166"/>
                  </a:cxn>
                  <a:cxn ang="0">
                    <a:pos x="221" y="150"/>
                  </a:cxn>
                  <a:cxn ang="0">
                    <a:pos x="235" y="132"/>
                  </a:cxn>
                  <a:cxn ang="0">
                    <a:pos x="243" y="118"/>
                  </a:cxn>
                  <a:cxn ang="0">
                    <a:pos x="243" y="72"/>
                  </a:cxn>
                  <a:cxn ang="0">
                    <a:pos x="247" y="64"/>
                  </a:cxn>
                  <a:cxn ang="0">
                    <a:pos x="247" y="48"/>
                  </a:cxn>
                  <a:cxn ang="0">
                    <a:pos x="235" y="22"/>
                  </a:cxn>
                  <a:cxn ang="0">
                    <a:pos x="229" y="8"/>
                  </a:cxn>
                </a:cxnLst>
                <a:rect l="0" t="0" r="r" b="b"/>
                <a:pathLst>
                  <a:path w="249" h="216">
                    <a:moveTo>
                      <a:pt x="219" y="14"/>
                    </a:moveTo>
                    <a:lnTo>
                      <a:pt x="215" y="8"/>
                    </a:lnTo>
                    <a:lnTo>
                      <a:pt x="211" y="4"/>
                    </a:lnTo>
                    <a:lnTo>
                      <a:pt x="205" y="2"/>
                    </a:lnTo>
                    <a:lnTo>
                      <a:pt x="199" y="0"/>
                    </a:lnTo>
                    <a:lnTo>
                      <a:pt x="190" y="0"/>
                    </a:lnTo>
                    <a:lnTo>
                      <a:pt x="186" y="0"/>
                    </a:lnTo>
                    <a:lnTo>
                      <a:pt x="184" y="0"/>
                    </a:lnTo>
                    <a:lnTo>
                      <a:pt x="114" y="48"/>
                    </a:lnTo>
                    <a:lnTo>
                      <a:pt x="86" y="76"/>
                    </a:lnTo>
                    <a:lnTo>
                      <a:pt x="62" y="78"/>
                    </a:lnTo>
                    <a:lnTo>
                      <a:pt x="62" y="128"/>
                    </a:lnTo>
                    <a:lnTo>
                      <a:pt x="58" y="136"/>
                    </a:lnTo>
                    <a:lnTo>
                      <a:pt x="54" y="144"/>
                    </a:lnTo>
                    <a:lnTo>
                      <a:pt x="46" y="148"/>
                    </a:lnTo>
                    <a:lnTo>
                      <a:pt x="36" y="150"/>
                    </a:lnTo>
                    <a:lnTo>
                      <a:pt x="16" y="152"/>
                    </a:lnTo>
                    <a:lnTo>
                      <a:pt x="0" y="156"/>
                    </a:lnTo>
                    <a:lnTo>
                      <a:pt x="0" y="166"/>
                    </a:lnTo>
                    <a:lnTo>
                      <a:pt x="4" y="172"/>
                    </a:lnTo>
                    <a:lnTo>
                      <a:pt x="8" y="174"/>
                    </a:lnTo>
                    <a:lnTo>
                      <a:pt x="12" y="178"/>
                    </a:lnTo>
                    <a:lnTo>
                      <a:pt x="14" y="182"/>
                    </a:lnTo>
                    <a:lnTo>
                      <a:pt x="14" y="186"/>
                    </a:lnTo>
                    <a:lnTo>
                      <a:pt x="14" y="190"/>
                    </a:lnTo>
                    <a:lnTo>
                      <a:pt x="14" y="194"/>
                    </a:lnTo>
                    <a:lnTo>
                      <a:pt x="18" y="198"/>
                    </a:lnTo>
                    <a:lnTo>
                      <a:pt x="24" y="198"/>
                    </a:lnTo>
                    <a:lnTo>
                      <a:pt x="30" y="200"/>
                    </a:lnTo>
                    <a:lnTo>
                      <a:pt x="32" y="204"/>
                    </a:lnTo>
                    <a:lnTo>
                      <a:pt x="32" y="206"/>
                    </a:lnTo>
                    <a:lnTo>
                      <a:pt x="42" y="206"/>
                    </a:lnTo>
                    <a:lnTo>
                      <a:pt x="46" y="212"/>
                    </a:lnTo>
                    <a:lnTo>
                      <a:pt x="52" y="216"/>
                    </a:lnTo>
                    <a:lnTo>
                      <a:pt x="56" y="202"/>
                    </a:lnTo>
                    <a:lnTo>
                      <a:pt x="60" y="188"/>
                    </a:lnTo>
                    <a:lnTo>
                      <a:pt x="64" y="184"/>
                    </a:lnTo>
                    <a:lnTo>
                      <a:pt x="70" y="180"/>
                    </a:lnTo>
                    <a:lnTo>
                      <a:pt x="76" y="176"/>
                    </a:lnTo>
                    <a:lnTo>
                      <a:pt x="86" y="176"/>
                    </a:lnTo>
                    <a:lnTo>
                      <a:pt x="88" y="176"/>
                    </a:lnTo>
                    <a:lnTo>
                      <a:pt x="92" y="178"/>
                    </a:lnTo>
                    <a:lnTo>
                      <a:pt x="98" y="184"/>
                    </a:lnTo>
                    <a:lnTo>
                      <a:pt x="104" y="188"/>
                    </a:lnTo>
                    <a:lnTo>
                      <a:pt x="106" y="190"/>
                    </a:lnTo>
                    <a:lnTo>
                      <a:pt x="110" y="192"/>
                    </a:lnTo>
                    <a:lnTo>
                      <a:pt x="114" y="190"/>
                    </a:lnTo>
                    <a:lnTo>
                      <a:pt x="114" y="188"/>
                    </a:lnTo>
                    <a:lnTo>
                      <a:pt x="116" y="186"/>
                    </a:lnTo>
                    <a:lnTo>
                      <a:pt x="120" y="186"/>
                    </a:lnTo>
                    <a:lnTo>
                      <a:pt x="128" y="186"/>
                    </a:lnTo>
                    <a:lnTo>
                      <a:pt x="132" y="190"/>
                    </a:lnTo>
                    <a:lnTo>
                      <a:pt x="136" y="192"/>
                    </a:lnTo>
                    <a:lnTo>
                      <a:pt x="142" y="194"/>
                    </a:lnTo>
                    <a:lnTo>
                      <a:pt x="150" y="192"/>
                    </a:lnTo>
                    <a:lnTo>
                      <a:pt x="156" y="188"/>
                    </a:lnTo>
                    <a:lnTo>
                      <a:pt x="162" y="186"/>
                    </a:lnTo>
                    <a:lnTo>
                      <a:pt x="170" y="184"/>
                    </a:lnTo>
                    <a:lnTo>
                      <a:pt x="176" y="184"/>
                    </a:lnTo>
                    <a:lnTo>
                      <a:pt x="180" y="186"/>
                    </a:lnTo>
                    <a:lnTo>
                      <a:pt x="184" y="186"/>
                    </a:lnTo>
                    <a:lnTo>
                      <a:pt x="193" y="188"/>
                    </a:lnTo>
                    <a:lnTo>
                      <a:pt x="197" y="186"/>
                    </a:lnTo>
                    <a:lnTo>
                      <a:pt x="203" y="184"/>
                    </a:lnTo>
                    <a:lnTo>
                      <a:pt x="213" y="176"/>
                    </a:lnTo>
                    <a:lnTo>
                      <a:pt x="215" y="166"/>
                    </a:lnTo>
                    <a:lnTo>
                      <a:pt x="217" y="158"/>
                    </a:lnTo>
                    <a:lnTo>
                      <a:pt x="221" y="150"/>
                    </a:lnTo>
                    <a:lnTo>
                      <a:pt x="225" y="144"/>
                    </a:lnTo>
                    <a:lnTo>
                      <a:pt x="235" y="132"/>
                    </a:lnTo>
                    <a:lnTo>
                      <a:pt x="239" y="126"/>
                    </a:lnTo>
                    <a:lnTo>
                      <a:pt x="243" y="118"/>
                    </a:lnTo>
                    <a:lnTo>
                      <a:pt x="243" y="76"/>
                    </a:lnTo>
                    <a:lnTo>
                      <a:pt x="243" y="72"/>
                    </a:lnTo>
                    <a:lnTo>
                      <a:pt x="245" y="68"/>
                    </a:lnTo>
                    <a:lnTo>
                      <a:pt x="247" y="64"/>
                    </a:lnTo>
                    <a:lnTo>
                      <a:pt x="249" y="58"/>
                    </a:lnTo>
                    <a:lnTo>
                      <a:pt x="247" y="48"/>
                    </a:lnTo>
                    <a:lnTo>
                      <a:pt x="241" y="34"/>
                    </a:lnTo>
                    <a:lnTo>
                      <a:pt x="235" y="22"/>
                    </a:lnTo>
                    <a:lnTo>
                      <a:pt x="231" y="8"/>
                    </a:lnTo>
                    <a:lnTo>
                      <a:pt x="229" y="8"/>
                    </a:lnTo>
                    <a:lnTo>
                      <a:pt x="219" y="14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37" name="Freeform 90">
                <a:extLst>
                  <a:ext uri="{FF2B5EF4-FFF2-40B4-BE49-F238E27FC236}">
                    <a16:creationId xmlns:a16="http://schemas.microsoft.com/office/drawing/2014/main" id="{DAE3BF7D-8AF1-D34B-BF1A-461285C8A1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02907" y="4127810"/>
                <a:ext cx="235104" cy="347089"/>
              </a:xfrm>
              <a:custGeom>
                <a:avLst/>
                <a:gdLst/>
                <a:ahLst/>
                <a:cxnLst>
                  <a:cxn ang="0">
                    <a:pos x="168" y="138"/>
                  </a:cxn>
                  <a:cxn ang="0">
                    <a:pos x="152" y="144"/>
                  </a:cxn>
                  <a:cxn ang="0">
                    <a:pos x="146" y="158"/>
                  </a:cxn>
                  <a:cxn ang="0">
                    <a:pos x="140" y="172"/>
                  </a:cxn>
                  <a:cxn ang="0">
                    <a:pos x="138" y="194"/>
                  </a:cxn>
                  <a:cxn ang="0">
                    <a:pos x="134" y="202"/>
                  </a:cxn>
                  <a:cxn ang="0">
                    <a:pos x="144" y="206"/>
                  </a:cxn>
                  <a:cxn ang="0">
                    <a:pos x="148" y="216"/>
                  </a:cxn>
                  <a:cxn ang="0">
                    <a:pos x="152" y="228"/>
                  </a:cxn>
                  <a:cxn ang="0">
                    <a:pos x="142" y="228"/>
                  </a:cxn>
                  <a:cxn ang="0">
                    <a:pos x="130" y="238"/>
                  </a:cxn>
                  <a:cxn ang="0">
                    <a:pos x="122" y="256"/>
                  </a:cxn>
                  <a:cxn ang="0">
                    <a:pos x="118" y="260"/>
                  </a:cxn>
                  <a:cxn ang="0">
                    <a:pos x="90" y="264"/>
                  </a:cxn>
                  <a:cxn ang="0">
                    <a:pos x="86" y="276"/>
                  </a:cxn>
                  <a:cxn ang="0">
                    <a:pos x="76" y="284"/>
                  </a:cxn>
                  <a:cxn ang="0">
                    <a:pos x="52" y="290"/>
                  </a:cxn>
                  <a:cxn ang="0">
                    <a:pos x="46" y="286"/>
                  </a:cxn>
                  <a:cxn ang="0">
                    <a:pos x="38" y="292"/>
                  </a:cxn>
                  <a:cxn ang="0">
                    <a:pos x="36" y="292"/>
                  </a:cxn>
                  <a:cxn ang="0">
                    <a:pos x="30" y="274"/>
                  </a:cxn>
                  <a:cxn ang="0">
                    <a:pos x="12" y="256"/>
                  </a:cxn>
                  <a:cxn ang="0">
                    <a:pos x="10" y="250"/>
                  </a:cxn>
                  <a:cxn ang="0">
                    <a:pos x="18" y="246"/>
                  </a:cxn>
                  <a:cxn ang="0">
                    <a:pos x="28" y="240"/>
                  </a:cxn>
                  <a:cxn ang="0">
                    <a:pos x="26" y="230"/>
                  </a:cxn>
                  <a:cxn ang="0">
                    <a:pos x="26" y="206"/>
                  </a:cxn>
                  <a:cxn ang="0">
                    <a:pos x="16" y="192"/>
                  </a:cxn>
                  <a:cxn ang="0">
                    <a:pos x="10" y="188"/>
                  </a:cxn>
                  <a:cxn ang="0">
                    <a:pos x="4" y="182"/>
                  </a:cxn>
                  <a:cxn ang="0">
                    <a:pos x="2" y="166"/>
                  </a:cxn>
                  <a:cxn ang="0">
                    <a:pos x="8" y="150"/>
                  </a:cxn>
                  <a:cxn ang="0">
                    <a:pos x="22" y="132"/>
                  </a:cxn>
                  <a:cxn ang="0">
                    <a:pos x="30" y="118"/>
                  </a:cxn>
                  <a:cxn ang="0">
                    <a:pos x="30" y="72"/>
                  </a:cxn>
                  <a:cxn ang="0">
                    <a:pos x="34" y="64"/>
                  </a:cxn>
                  <a:cxn ang="0">
                    <a:pos x="34" y="48"/>
                  </a:cxn>
                  <a:cxn ang="0">
                    <a:pos x="22" y="22"/>
                  </a:cxn>
                  <a:cxn ang="0">
                    <a:pos x="20" y="8"/>
                  </a:cxn>
                  <a:cxn ang="0">
                    <a:pos x="162" y="70"/>
                  </a:cxn>
                </a:cxnLst>
                <a:rect l="0" t="0" r="r" b="b"/>
                <a:pathLst>
                  <a:path w="168" h="294">
                    <a:moveTo>
                      <a:pt x="162" y="68"/>
                    </a:moveTo>
                    <a:lnTo>
                      <a:pt x="168" y="138"/>
                    </a:lnTo>
                    <a:lnTo>
                      <a:pt x="158" y="140"/>
                    </a:lnTo>
                    <a:lnTo>
                      <a:pt x="152" y="144"/>
                    </a:lnTo>
                    <a:lnTo>
                      <a:pt x="148" y="150"/>
                    </a:lnTo>
                    <a:lnTo>
                      <a:pt x="146" y="158"/>
                    </a:lnTo>
                    <a:lnTo>
                      <a:pt x="142" y="164"/>
                    </a:lnTo>
                    <a:lnTo>
                      <a:pt x="140" y="172"/>
                    </a:lnTo>
                    <a:lnTo>
                      <a:pt x="140" y="190"/>
                    </a:lnTo>
                    <a:lnTo>
                      <a:pt x="138" y="194"/>
                    </a:lnTo>
                    <a:lnTo>
                      <a:pt x="134" y="200"/>
                    </a:lnTo>
                    <a:lnTo>
                      <a:pt x="134" y="202"/>
                    </a:lnTo>
                    <a:lnTo>
                      <a:pt x="136" y="202"/>
                    </a:lnTo>
                    <a:lnTo>
                      <a:pt x="144" y="206"/>
                    </a:lnTo>
                    <a:lnTo>
                      <a:pt x="146" y="214"/>
                    </a:lnTo>
                    <a:lnTo>
                      <a:pt x="148" y="216"/>
                    </a:lnTo>
                    <a:lnTo>
                      <a:pt x="150" y="220"/>
                    </a:lnTo>
                    <a:lnTo>
                      <a:pt x="152" y="228"/>
                    </a:lnTo>
                    <a:lnTo>
                      <a:pt x="146" y="228"/>
                    </a:lnTo>
                    <a:lnTo>
                      <a:pt x="142" y="228"/>
                    </a:lnTo>
                    <a:lnTo>
                      <a:pt x="138" y="230"/>
                    </a:lnTo>
                    <a:lnTo>
                      <a:pt x="130" y="238"/>
                    </a:lnTo>
                    <a:lnTo>
                      <a:pt x="126" y="246"/>
                    </a:lnTo>
                    <a:lnTo>
                      <a:pt x="122" y="256"/>
                    </a:lnTo>
                    <a:lnTo>
                      <a:pt x="120" y="258"/>
                    </a:lnTo>
                    <a:lnTo>
                      <a:pt x="118" y="260"/>
                    </a:lnTo>
                    <a:lnTo>
                      <a:pt x="108" y="262"/>
                    </a:lnTo>
                    <a:lnTo>
                      <a:pt x="90" y="264"/>
                    </a:lnTo>
                    <a:lnTo>
                      <a:pt x="88" y="270"/>
                    </a:lnTo>
                    <a:lnTo>
                      <a:pt x="86" y="276"/>
                    </a:lnTo>
                    <a:lnTo>
                      <a:pt x="82" y="280"/>
                    </a:lnTo>
                    <a:lnTo>
                      <a:pt x="76" y="284"/>
                    </a:lnTo>
                    <a:lnTo>
                      <a:pt x="64" y="288"/>
                    </a:lnTo>
                    <a:lnTo>
                      <a:pt x="52" y="290"/>
                    </a:lnTo>
                    <a:lnTo>
                      <a:pt x="48" y="288"/>
                    </a:lnTo>
                    <a:lnTo>
                      <a:pt x="46" y="286"/>
                    </a:lnTo>
                    <a:lnTo>
                      <a:pt x="42" y="288"/>
                    </a:lnTo>
                    <a:lnTo>
                      <a:pt x="38" y="292"/>
                    </a:lnTo>
                    <a:lnTo>
                      <a:pt x="38" y="294"/>
                    </a:lnTo>
                    <a:lnTo>
                      <a:pt x="36" y="292"/>
                    </a:lnTo>
                    <a:lnTo>
                      <a:pt x="34" y="282"/>
                    </a:lnTo>
                    <a:lnTo>
                      <a:pt x="30" y="274"/>
                    </a:lnTo>
                    <a:lnTo>
                      <a:pt x="20" y="264"/>
                    </a:lnTo>
                    <a:lnTo>
                      <a:pt x="12" y="256"/>
                    </a:lnTo>
                    <a:lnTo>
                      <a:pt x="8" y="252"/>
                    </a:lnTo>
                    <a:lnTo>
                      <a:pt x="10" y="250"/>
                    </a:lnTo>
                    <a:lnTo>
                      <a:pt x="12" y="248"/>
                    </a:lnTo>
                    <a:lnTo>
                      <a:pt x="18" y="246"/>
                    </a:lnTo>
                    <a:lnTo>
                      <a:pt x="36" y="246"/>
                    </a:lnTo>
                    <a:lnTo>
                      <a:pt x="28" y="240"/>
                    </a:lnTo>
                    <a:lnTo>
                      <a:pt x="28" y="236"/>
                    </a:lnTo>
                    <a:lnTo>
                      <a:pt x="26" y="230"/>
                    </a:lnTo>
                    <a:lnTo>
                      <a:pt x="28" y="212"/>
                    </a:lnTo>
                    <a:lnTo>
                      <a:pt x="26" y="206"/>
                    </a:lnTo>
                    <a:lnTo>
                      <a:pt x="22" y="200"/>
                    </a:lnTo>
                    <a:lnTo>
                      <a:pt x="16" y="192"/>
                    </a:lnTo>
                    <a:lnTo>
                      <a:pt x="12" y="186"/>
                    </a:lnTo>
                    <a:lnTo>
                      <a:pt x="10" y="188"/>
                    </a:lnTo>
                    <a:lnTo>
                      <a:pt x="8" y="186"/>
                    </a:lnTo>
                    <a:lnTo>
                      <a:pt x="4" y="182"/>
                    </a:lnTo>
                    <a:lnTo>
                      <a:pt x="0" y="176"/>
                    </a:lnTo>
                    <a:lnTo>
                      <a:pt x="2" y="166"/>
                    </a:lnTo>
                    <a:lnTo>
                      <a:pt x="4" y="158"/>
                    </a:lnTo>
                    <a:lnTo>
                      <a:pt x="8" y="150"/>
                    </a:lnTo>
                    <a:lnTo>
                      <a:pt x="12" y="144"/>
                    </a:lnTo>
                    <a:lnTo>
                      <a:pt x="22" y="132"/>
                    </a:lnTo>
                    <a:lnTo>
                      <a:pt x="26" y="126"/>
                    </a:lnTo>
                    <a:lnTo>
                      <a:pt x="30" y="118"/>
                    </a:lnTo>
                    <a:lnTo>
                      <a:pt x="30" y="76"/>
                    </a:lnTo>
                    <a:lnTo>
                      <a:pt x="30" y="72"/>
                    </a:lnTo>
                    <a:lnTo>
                      <a:pt x="32" y="68"/>
                    </a:lnTo>
                    <a:lnTo>
                      <a:pt x="34" y="64"/>
                    </a:lnTo>
                    <a:lnTo>
                      <a:pt x="36" y="58"/>
                    </a:lnTo>
                    <a:lnTo>
                      <a:pt x="34" y="48"/>
                    </a:lnTo>
                    <a:lnTo>
                      <a:pt x="28" y="34"/>
                    </a:lnTo>
                    <a:lnTo>
                      <a:pt x="22" y="22"/>
                    </a:lnTo>
                    <a:lnTo>
                      <a:pt x="18" y="8"/>
                    </a:lnTo>
                    <a:lnTo>
                      <a:pt x="20" y="8"/>
                    </a:lnTo>
                    <a:lnTo>
                      <a:pt x="36" y="0"/>
                    </a:lnTo>
                    <a:lnTo>
                      <a:pt x="162" y="70"/>
                    </a:lnTo>
                    <a:lnTo>
                      <a:pt x="162" y="6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38" name="Freeform 91">
                <a:extLst>
                  <a:ext uri="{FF2B5EF4-FFF2-40B4-BE49-F238E27FC236}">
                    <a16:creationId xmlns:a16="http://schemas.microsoft.com/office/drawing/2014/main" id="{04436E5E-672C-D24C-ACD7-E255EB5D2A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36607" y="4350853"/>
                <a:ext cx="45940" cy="46517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8"/>
                  </a:cxn>
                  <a:cxn ang="0">
                    <a:pos x="30" y="14"/>
                  </a:cxn>
                  <a:cxn ang="0">
                    <a:pos x="32" y="20"/>
                  </a:cxn>
                  <a:cxn ang="0">
                    <a:pos x="30" y="26"/>
                  </a:cxn>
                  <a:cxn ang="0">
                    <a:pos x="26" y="30"/>
                  </a:cxn>
                  <a:cxn ang="0">
                    <a:pos x="22" y="34"/>
                  </a:cxn>
                  <a:cxn ang="0">
                    <a:pos x="16" y="38"/>
                  </a:cxn>
                  <a:cxn ang="0">
                    <a:pos x="6" y="40"/>
                  </a:cxn>
                  <a:cxn ang="0">
                    <a:pos x="2" y="38"/>
                  </a:cxn>
                  <a:cxn ang="0">
                    <a:pos x="0" y="32"/>
                  </a:cxn>
                  <a:cxn ang="0">
                    <a:pos x="2" y="24"/>
                  </a:cxn>
                  <a:cxn ang="0">
                    <a:pos x="8" y="16"/>
                  </a:cxn>
                  <a:cxn ang="0">
                    <a:pos x="22" y="6"/>
                  </a:cxn>
                  <a:cxn ang="0">
                    <a:pos x="16" y="0"/>
                  </a:cxn>
                </a:cxnLst>
                <a:rect l="0" t="0" r="r" b="b"/>
                <a:pathLst>
                  <a:path w="32" h="40">
                    <a:moveTo>
                      <a:pt x="16" y="0"/>
                    </a:moveTo>
                    <a:lnTo>
                      <a:pt x="24" y="8"/>
                    </a:lnTo>
                    <a:lnTo>
                      <a:pt x="30" y="14"/>
                    </a:lnTo>
                    <a:lnTo>
                      <a:pt x="32" y="20"/>
                    </a:lnTo>
                    <a:lnTo>
                      <a:pt x="30" y="26"/>
                    </a:lnTo>
                    <a:lnTo>
                      <a:pt x="26" y="30"/>
                    </a:lnTo>
                    <a:lnTo>
                      <a:pt x="22" y="34"/>
                    </a:lnTo>
                    <a:lnTo>
                      <a:pt x="16" y="38"/>
                    </a:lnTo>
                    <a:lnTo>
                      <a:pt x="6" y="40"/>
                    </a:lnTo>
                    <a:lnTo>
                      <a:pt x="2" y="38"/>
                    </a:lnTo>
                    <a:lnTo>
                      <a:pt x="0" y="32"/>
                    </a:lnTo>
                    <a:lnTo>
                      <a:pt x="2" y="24"/>
                    </a:lnTo>
                    <a:lnTo>
                      <a:pt x="8" y="16"/>
                    </a:lnTo>
                    <a:lnTo>
                      <a:pt x="22" y="6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39" name="Freeform 92">
                <a:extLst>
                  <a:ext uri="{FF2B5EF4-FFF2-40B4-BE49-F238E27FC236}">
                    <a16:creationId xmlns:a16="http://schemas.microsoft.com/office/drawing/2014/main" id="{2118995F-898B-F14A-88A1-F1AB1DA4DDA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44741" y="4245891"/>
                <a:ext cx="329686" cy="312499"/>
              </a:xfrm>
              <a:custGeom>
                <a:avLst/>
                <a:gdLst/>
                <a:ahLst/>
                <a:cxnLst>
                  <a:cxn ang="0">
                    <a:pos x="154" y="88"/>
                  </a:cxn>
                  <a:cxn ang="0">
                    <a:pos x="146" y="104"/>
                  </a:cxn>
                  <a:cxn ang="0">
                    <a:pos x="138" y="120"/>
                  </a:cxn>
                  <a:cxn ang="0">
                    <a:pos x="144" y="128"/>
                  </a:cxn>
                  <a:cxn ang="0">
                    <a:pos x="158" y="124"/>
                  </a:cxn>
                  <a:cxn ang="0">
                    <a:pos x="160" y="140"/>
                  </a:cxn>
                  <a:cxn ang="0">
                    <a:pos x="174" y="160"/>
                  </a:cxn>
                  <a:cxn ang="0">
                    <a:pos x="196" y="172"/>
                  </a:cxn>
                  <a:cxn ang="0">
                    <a:pos x="222" y="180"/>
                  </a:cxn>
                  <a:cxn ang="0">
                    <a:pos x="230" y="194"/>
                  </a:cxn>
                  <a:cxn ang="0">
                    <a:pos x="204" y="222"/>
                  </a:cxn>
                  <a:cxn ang="0">
                    <a:pos x="196" y="234"/>
                  </a:cxn>
                  <a:cxn ang="0">
                    <a:pos x="190" y="238"/>
                  </a:cxn>
                  <a:cxn ang="0">
                    <a:pos x="180" y="236"/>
                  </a:cxn>
                  <a:cxn ang="0">
                    <a:pos x="168" y="242"/>
                  </a:cxn>
                  <a:cxn ang="0">
                    <a:pos x="150" y="254"/>
                  </a:cxn>
                  <a:cxn ang="0">
                    <a:pos x="138" y="256"/>
                  </a:cxn>
                  <a:cxn ang="0">
                    <a:pos x="130" y="252"/>
                  </a:cxn>
                  <a:cxn ang="0">
                    <a:pos x="124" y="250"/>
                  </a:cxn>
                  <a:cxn ang="0">
                    <a:pos x="118" y="252"/>
                  </a:cxn>
                  <a:cxn ang="0">
                    <a:pos x="108" y="262"/>
                  </a:cxn>
                  <a:cxn ang="0">
                    <a:pos x="104" y="264"/>
                  </a:cxn>
                  <a:cxn ang="0">
                    <a:pos x="88" y="260"/>
                  </a:cxn>
                  <a:cxn ang="0">
                    <a:pos x="62" y="250"/>
                  </a:cxn>
                  <a:cxn ang="0">
                    <a:pos x="46" y="246"/>
                  </a:cxn>
                  <a:cxn ang="0">
                    <a:pos x="44" y="238"/>
                  </a:cxn>
                  <a:cxn ang="0">
                    <a:pos x="36" y="226"/>
                  </a:cxn>
                  <a:cxn ang="0">
                    <a:pos x="30" y="208"/>
                  </a:cxn>
                  <a:cxn ang="0">
                    <a:pos x="24" y="200"/>
                  </a:cxn>
                  <a:cxn ang="0">
                    <a:pos x="4" y="186"/>
                  </a:cxn>
                  <a:cxn ang="0">
                    <a:pos x="0" y="180"/>
                  </a:cxn>
                  <a:cxn ang="0">
                    <a:pos x="6" y="176"/>
                  </a:cxn>
                  <a:cxn ang="0">
                    <a:pos x="16" y="170"/>
                  </a:cxn>
                  <a:cxn ang="0">
                    <a:pos x="18" y="152"/>
                  </a:cxn>
                  <a:cxn ang="0">
                    <a:pos x="20" y="134"/>
                  </a:cxn>
                  <a:cxn ang="0">
                    <a:pos x="30" y="130"/>
                  </a:cxn>
                  <a:cxn ang="0">
                    <a:pos x="34" y="112"/>
                  </a:cxn>
                  <a:cxn ang="0">
                    <a:pos x="52" y="86"/>
                  </a:cxn>
                  <a:cxn ang="0">
                    <a:pos x="52" y="70"/>
                  </a:cxn>
                  <a:cxn ang="0">
                    <a:pos x="54" y="42"/>
                  </a:cxn>
                  <a:cxn ang="0">
                    <a:pos x="58" y="28"/>
                  </a:cxn>
                  <a:cxn ang="0">
                    <a:pos x="66" y="14"/>
                  </a:cxn>
                  <a:cxn ang="0">
                    <a:pos x="80" y="4"/>
                  </a:cxn>
                  <a:cxn ang="0">
                    <a:pos x="90" y="10"/>
                  </a:cxn>
                  <a:cxn ang="0">
                    <a:pos x="102" y="40"/>
                  </a:cxn>
                  <a:cxn ang="0">
                    <a:pos x="110" y="46"/>
                  </a:cxn>
                  <a:cxn ang="0">
                    <a:pos x="138" y="68"/>
                  </a:cxn>
                  <a:cxn ang="0">
                    <a:pos x="160" y="94"/>
                  </a:cxn>
                </a:cxnLst>
                <a:rect l="0" t="0" r="r" b="b"/>
                <a:pathLst>
                  <a:path w="236" h="264">
                    <a:moveTo>
                      <a:pt x="160" y="94"/>
                    </a:moveTo>
                    <a:lnTo>
                      <a:pt x="154" y="88"/>
                    </a:lnTo>
                    <a:lnTo>
                      <a:pt x="160" y="94"/>
                    </a:lnTo>
                    <a:lnTo>
                      <a:pt x="146" y="104"/>
                    </a:lnTo>
                    <a:lnTo>
                      <a:pt x="140" y="112"/>
                    </a:lnTo>
                    <a:lnTo>
                      <a:pt x="138" y="120"/>
                    </a:lnTo>
                    <a:lnTo>
                      <a:pt x="140" y="126"/>
                    </a:lnTo>
                    <a:lnTo>
                      <a:pt x="144" y="128"/>
                    </a:lnTo>
                    <a:lnTo>
                      <a:pt x="152" y="126"/>
                    </a:lnTo>
                    <a:lnTo>
                      <a:pt x="158" y="124"/>
                    </a:lnTo>
                    <a:lnTo>
                      <a:pt x="158" y="132"/>
                    </a:lnTo>
                    <a:lnTo>
                      <a:pt x="160" y="140"/>
                    </a:lnTo>
                    <a:lnTo>
                      <a:pt x="164" y="152"/>
                    </a:lnTo>
                    <a:lnTo>
                      <a:pt x="174" y="160"/>
                    </a:lnTo>
                    <a:lnTo>
                      <a:pt x="184" y="168"/>
                    </a:lnTo>
                    <a:lnTo>
                      <a:pt x="196" y="172"/>
                    </a:lnTo>
                    <a:lnTo>
                      <a:pt x="210" y="178"/>
                    </a:lnTo>
                    <a:lnTo>
                      <a:pt x="222" y="180"/>
                    </a:lnTo>
                    <a:lnTo>
                      <a:pt x="236" y="182"/>
                    </a:lnTo>
                    <a:lnTo>
                      <a:pt x="230" y="194"/>
                    </a:lnTo>
                    <a:lnTo>
                      <a:pt x="220" y="202"/>
                    </a:lnTo>
                    <a:lnTo>
                      <a:pt x="204" y="222"/>
                    </a:lnTo>
                    <a:lnTo>
                      <a:pt x="200" y="230"/>
                    </a:lnTo>
                    <a:lnTo>
                      <a:pt x="196" y="234"/>
                    </a:lnTo>
                    <a:lnTo>
                      <a:pt x="194" y="236"/>
                    </a:lnTo>
                    <a:lnTo>
                      <a:pt x="190" y="238"/>
                    </a:lnTo>
                    <a:lnTo>
                      <a:pt x="186" y="236"/>
                    </a:lnTo>
                    <a:lnTo>
                      <a:pt x="180" y="236"/>
                    </a:lnTo>
                    <a:lnTo>
                      <a:pt x="174" y="238"/>
                    </a:lnTo>
                    <a:lnTo>
                      <a:pt x="168" y="242"/>
                    </a:lnTo>
                    <a:lnTo>
                      <a:pt x="160" y="246"/>
                    </a:lnTo>
                    <a:lnTo>
                      <a:pt x="150" y="254"/>
                    </a:lnTo>
                    <a:lnTo>
                      <a:pt x="144" y="256"/>
                    </a:lnTo>
                    <a:lnTo>
                      <a:pt x="138" y="256"/>
                    </a:lnTo>
                    <a:lnTo>
                      <a:pt x="134" y="256"/>
                    </a:lnTo>
                    <a:lnTo>
                      <a:pt x="130" y="252"/>
                    </a:lnTo>
                    <a:lnTo>
                      <a:pt x="128" y="250"/>
                    </a:lnTo>
                    <a:lnTo>
                      <a:pt x="124" y="250"/>
                    </a:lnTo>
                    <a:lnTo>
                      <a:pt x="120" y="250"/>
                    </a:lnTo>
                    <a:lnTo>
                      <a:pt x="118" y="252"/>
                    </a:lnTo>
                    <a:lnTo>
                      <a:pt x="114" y="256"/>
                    </a:lnTo>
                    <a:lnTo>
                      <a:pt x="108" y="262"/>
                    </a:lnTo>
                    <a:lnTo>
                      <a:pt x="108" y="264"/>
                    </a:lnTo>
                    <a:lnTo>
                      <a:pt x="104" y="264"/>
                    </a:lnTo>
                    <a:lnTo>
                      <a:pt x="96" y="264"/>
                    </a:lnTo>
                    <a:lnTo>
                      <a:pt x="88" y="260"/>
                    </a:lnTo>
                    <a:lnTo>
                      <a:pt x="76" y="254"/>
                    </a:lnTo>
                    <a:lnTo>
                      <a:pt x="62" y="250"/>
                    </a:lnTo>
                    <a:lnTo>
                      <a:pt x="54" y="248"/>
                    </a:lnTo>
                    <a:lnTo>
                      <a:pt x="46" y="246"/>
                    </a:lnTo>
                    <a:lnTo>
                      <a:pt x="48" y="246"/>
                    </a:lnTo>
                    <a:lnTo>
                      <a:pt x="44" y="238"/>
                    </a:lnTo>
                    <a:lnTo>
                      <a:pt x="40" y="232"/>
                    </a:lnTo>
                    <a:lnTo>
                      <a:pt x="36" y="226"/>
                    </a:lnTo>
                    <a:lnTo>
                      <a:pt x="32" y="222"/>
                    </a:lnTo>
                    <a:lnTo>
                      <a:pt x="30" y="208"/>
                    </a:lnTo>
                    <a:lnTo>
                      <a:pt x="26" y="204"/>
                    </a:lnTo>
                    <a:lnTo>
                      <a:pt x="24" y="200"/>
                    </a:lnTo>
                    <a:lnTo>
                      <a:pt x="10" y="192"/>
                    </a:lnTo>
                    <a:lnTo>
                      <a:pt x="4" y="186"/>
                    </a:lnTo>
                    <a:lnTo>
                      <a:pt x="0" y="182"/>
                    </a:lnTo>
                    <a:lnTo>
                      <a:pt x="0" y="180"/>
                    </a:lnTo>
                    <a:lnTo>
                      <a:pt x="2" y="178"/>
                    </a:lnTo>
                    <a:lnTo>
                      <a:pt x="6" y="176"/>
                    </a:lnTo>
                    <a:lnTo>
                      <a:pt x="12" y="174"/>
                    </a:lnTo>
                    <a:lnTo>
                      <a:pt x="16" y="170"/>
                    </a:lnTo>
                    <a:lnTo>
                      <a:pt x="18" y="160"/>
                    </a:lnTo>
                    <a:lnTo>
                      <a:pt x="18" y="152"/>
                    </a:lnTo>
                    <a:lnTo>
                      <a:pt x="18" y="142"/>
                    </a:lnTo>
                    <a:lnTo>
                      <a:pt x="20" y="134"/>
                    </a:lnTo>
                    <a:lnTo>
                      <a:pt x="24" y="132"/>
                    </a:lnTo>
                    <a:lnTo>
                      <a:pt x="30" y="130"/>
                    </a:lnTo>
                    <a:lnTo>
                      <a:pt x="32" y="120"/>
                    </a:lnTo>
                    <a:lnTo>
                      <a:pt x="34" y="112"/>
                    </a:lnTo>
                    <a:lnTo>
                      <a:pt x="42" y="98"/>
                    </a:lnTo>
                    <a:lnTo>
                      <a:pt x="52" y="86"/>
                    </a:lnTo>
                    <a:lnTo>
                      <a:pt x="52" y="78"/>
                    </a:lnTo>
                    <a:lnTo>
                      <a:pt x="52" y="70"/>
                    </a:lnTo>
                    <a:lnTo>
                      <a:pt x="52" y="46"/>
                    </a:lnTo>
                    <a:lnTo>
                      <a:pt x="54" y="42"/>
                    </a:lnTo>
                    <a:lnTo>
                      <a:pt x="56" y="34"/>
                    </a:lnTo>
                    <a:lnTo>
                      <a:pt x="58" y="28"/>
                    </a:lnTo>
                    <a:lnTo>
                      <a:pt x="58" y="16"/>
                    </a:lnTo>
                    <a:lnTo>
                      <a:pt x="66" y="14"/>
                    </a:lnTo>
                    <a:lnTo>
                      <a:pt x="74" y="10"/>
                    </a:lnTo>
                    <a:lnTo>
                      <a:pt x="80" y="4"/>
                    </a:lnTo>
                    <a:lnTo>
                      <a:pt x="84" y="0"/>
                    </a:lnTo>
                    <a:lnTo>
                      <a:pt x="90" y="10"/>
                    </a:lnTo>
                    <a:lnTo>
                      <a:pt x="96" y="28"/>
                    </a:lnTo>
                    <a:lnTo>
                      <a:pt x="102" y="40"/>
                    </a:lnTo>
                    <a:lnTo>
                      <a:pt x="104" y="44"/>
                    </a:lnTo>
                    <a:lnTo>
                      <a:pt x="110" y="46"/>
                    </a:lnTo>
                    <a:lnTo>
                      <a:pt x="126" y="56"/>
                    </a:lnTo>
                    <a:lnTo>
                      <a:pt x="138" y="68"/>
                    </a:lnTo>
                    <a:lnTo>
                      <a:pt x="154" y="88"/>
                    </a:lnTo>
                    <a:lnTo>
                      <a:pt x="160" y="94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40" name="Freeform 93">
                <a:extLst>
                  <a:ext uri="{FF2B5EF4-FFF2-40B4-BE49-F238E27FC236}">
                    <a16:creationId xmlns:a16="http://schemas.microsoft.com/office/drawing/2014/main" id="{EC0E2D10-AF6E-4D46-9D56-38C4C2AD236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29931" y="4397369"/>
                <a:ext cx="286449" cy="180104"/>
              </a:xfrm>
              <a:custGeom>
                <a:avLst/>
                <a:gdLst/>
                <a:ahLst/>
                <a:cxnLst>
                  <a:cxn ang="0">
                    <a:pos x="204" y="106"/>
                  </a:cxn>
                  <a:cxn ang="0">
                    <a:pos x="204" y="96"/>
                  </a:cxn>
                  <a:cxn ang="0">
                    <a:pos x="196" y="88"/>
                  </a:cxn>
                  <a:cxn ang="0">
                    <a:pos x="178" y="70"/>
                  </a:cxn>
                  <a:cxn ang="0">
                    <a:pos x="170" y="62"/>
                  </a:cxn>
                  <a:cxn ang="0">
                    <a:pos x="168" y="54"/>
                  </a:cxn>
                  <a:cxn ang="0">
                    <a:pos x="158" y="46"/>
                  </a:cxn>
                  <a:cxn ang="0">
                    <a:pos x="156" y="40"/>
                  </a:cxn>
                  <a:cxn ang="0">
                    <a:pos x="144" y="28"/>
                  </a:cxn>
                  <a:cxn ang="0">
                    <a:pos x="140" y="12"/>
                  </a:cxn>
                  <a:cxn ang="0">
                    <a:pos x="136" y="0"/>
                  </a:cxn>
                  <a:cxn ang="0">
                    <a:pos x="132" y="0"/>
                  </a:cxn>
                  <a:cxn ang="0">
                    <a:pos x="124" y="0"/>
                  </a:cxn>
                  <a:cxn ang="0">
                    <a:pos x="112" y="10"/>
                  </a:cxn>
                  <a:cxn ang="0">
                    <a:pos x="104" y="28"/>
                  </a:cxn>
                  <a:cxn ang="0">
                    <a:pos x="100" y="32"/>
                  </a:cxn>
                  <a:cxn ang="0">
                    <a:pos x="72" y="36"/>
                  </a:cxn>
                  <a:cxn ang="0">
                    <a:pos x="68" y="48"/>
                  </a:cxn>
                  <a:cxn ang="0">
                    <a:pos x="58" y="56"/>
                  </a:cxn>
                  <a:cxn ang="0">
                    <a:pos x="34" y="62"/>
                  </a:cxn>
                  <a:cxn ang="0">
                    <a:pos x="28" y="58"/>
                  </a:cxn>
                  <a:cxn ang="0">
                    <a:pos x="20" y="64"/>
                  </a:cxn>
                  <a:cxn ang="0">
                    <a:pos x="18" y="64"/>
                  </a:cxn>
                  <a:cxn ang="0">
                    <a:pos x="8" y="74"/>
                  </a:cxn>
                  <a:cxn ang="0">
                    <a:pos x="0" y="94"/>
                  </a:cxn>
                  <a:cxn ang="0">
                    <a:pos x="2" y="112"/>
                  </a:cxn>
                  <a:cxn ang="0">
                    <a:pos x="20" y="140"/>
                  </a:cxn>
                  <a:cxn ang="0">
                    <a:pos x="32" y="146"/>
                  </a:cxn>
                  <a:cxn ang="0">
                    <a:pos x="42" y="136"/>
                  </a:cxn>
                  <a:cxn ang="0">
                    <a:pos x="62" y="136"/>
                  </a:cxn>
                  <a:cxn ang="0">
                    <a:pos x="66" y="118"/>
                  </a:cxn>
                  <a:cxn ang="0">
                    <a:pos x="72" y="112"/>
                  </a:cxn>
                  <a:cxn ang="0">
                    <a:pos x="78" y="108"/>
                  </a:cxn>
                  <a:cxn ang="0">
                    <a:pos x="90" y="110"/>
                  </a:cxn>
                  <a:cxn ang="0">
                    <a:pos x="112" y="122"/>
                  </a:cxn>
                  <a:cxn ang="0">
                    <a:pos x="128" y="122"/>
                  </a:cxn>
                  <a:cxn ang="0">
                    <a:pos x="130" y="120"/>
                  </a:cxn>
                  <a:cxn ang="0">
                    <a:pos x="134" y="114"/>
                  </a:cxn>
                  <a:cxn ang="0">
                    <a:pos x="140" y="116"/>
                  </a:cxn>
                  <a:cxn ang="0">
                    <a:pos x="150" y="112"/>
                  </a:cxn>
                  <a:cxn ang="0">
                    <a:pos x="160" y="110"/>
                  </a:cxn>
                  <a:cxn ang="0">
                    <a:pos x="174" y="104"/>
                  </a:cxn>
                  <a:cxn ang="0">
                    <a:pos x="184" y="104"/>
                  </a:cxn>
                  <a:cxn ang="0">
                    <a:pos x="204" y="106"/>
                  </a:cxn>
                </a:cxnLst>
                <a:rect l="0" t="0" r="r" b="b"/>
                <a:pathLst>
                  <a:path w="206" h="152">
                    <a:moveTo>
                      <a:pt x="206" y="108"/>
                    </a:moveTo>
                    <a:lnTo>
                      <a:pt x="204" y="106"/>
                    </a:lnTo>
                    <a:lnTo>
                      <a:pt x="204" y="102"/>
                    </a:lnTo>
                    <a:lnTo>
                      <a:pt x="204" y="96"/>
                    </a:lnTo>
                    <a:lnTo>
                      <a:pt x="200" y="92"/>
                    </a:lnTo>
                    <a:lnTo>
                      <a:pt x="196" y="88"/>
                    </a:lnTo>
                    <a:lnTo>
                      <a:pt x="186" y="80"/>
                    </a:lnTo>
                    <a:lnTo>
                      <a:pt x="178" y="70"/>
                    </a:lnTo>
                    <a:lnTo>
                      <a:pt x="174" y="68"/>
                    </a:lnTo>
                    <a:lnTo>
                      <a:pt x="170" y="62"/>
                    </a:lnTo>
                    <a:lnTo>
                      <a:pt x="170" y="56"/>
                    </a:lnTo>
                    <a:lnTo>
                      <a:pt x="168" y="54"/>
                    </a:lnTo>
                    <a:lnTo>
                      <a:pt x="162" y="50"/>
                    </a:lnTo>
                    <a:lnTo>
                      <a:pt x="158" y="46"/>
                    </a:lnTo>
                    <a:lnTo>
                      <a:pt x="156" y="44"/>
                    </a:lnTo>
                    <a:lnTo>
                      <a:pt x="156" y="40"/>
                    </a:lnTo>
                    <a:lnTo>
                      <a:pt x="144" y="40"/>
                    </a:lnTo>
                    <a:lnTo>
                      <a:pt x="144" y="28"/>
                    </a:lnTo>
                    <a:lnTo>
                      <a:pt x="142" y="20"/>
                    </a:lnTo>
                    <a:lnTo>
                      <a:pt x="140" y="12"/>
                    </a:lnTo>
                    <a:lnTo>
                      <a:pt x="136" y="6"/>
                    </a:lnTo>
                    <a:lnTo>
                      <a:pt x="136" y="0"/>
                    </a:lnTo>
                    <a:lnTo>
                      <a:pt x="134" y="0"/>
                    </a:lnTo>
                    <a:lnTo>
                      <a:pt x="132" y="0"/>
                    </a:lnTo>
                    <a:lnTo>
                      <a:pt x="128" y="0"/>
                    </a:lnTo>
                    <a:lnTo>
                      <a:pt x="124" y="0"/>
                    </a:lnTo>
                    <a:lnTo>
                      <a:pt x="120" y="2"/>
                    </a:lnTo>
                    <a:lnTo>
                      <a:pt x="112" y="10"/>
                    </a:lnTo>
                    <a:lnTo>
                      <a:pt x="108" y="18"/>
                    </a:lnTo>
                    <a:lnTo>
                      <a:pt x="104" y="28"/>
                    </a:lnTo>
                    <a:lnTo>
                      <a:pt x="102" y="30"/>
                    </a:lnTo>
                    <a:lnTo>
                      <a:pt x="100" y="32"/>
                    </a:lnTo>
                    <a:lnTo>
                      <a:pt x="90" y="34"/>
                    </a:lnTo>
                    <a:lnTo>
                      <a:pt x="72" y="36"/>
                    </a:lnTo>
                    <a:lnTo>
                      <a:pt x="70" y="42"/>
                    </a:lnTo>
                    <a:lnTo>
                      <a:pt x="68" y="48"/>
                    </a:lnTo>
                    <a:lnTo>
                      <a:pt x="64" y="52"/>
                    </a:lnTo>
                    <a:lnTo>
                      <a:pt x="58" y="56"/>
                    </a:lnTo>
                    <a:lnTo>
                      <a:pt x="46" y="60"/>
                    </a:lnTo>
                    <a:lnTo>
                      <a:pt x="34" y="62"/>
                    </a:lnTo>
                    <a:lnTo>
                      <a:pt x="30" y="60"/>
                    </a:lnTo>
                    <a:lnTo>
                      <a:pt x="28" y="58"/>
                    </a:lnTo>
                    <a:lnTo>
                      <a:pt x="24" y="60"/>
                    </a:lnTo>
                    <a:lnTo>
                      <a:pt x="20" y="64"/>
                    </a:lnTo>
                    <a:lnTo>
                      <a:pt x="20" y="66"/>
                    </a:lnTo>
                    <a:lnTo>
                      <a:pt x="18" y="64"/>
                    </a:lnTo>
                    <a:lnTo>
                      <a:pt x="14" y="68"/>
                    </a:lnTo>
                    <a:lnTo>
                      <a:pt x="8" y="74"/>
                    </a:lnTo>
                    <a:lnTo>
                      <a:pt x="2" y="84"/>
                    </a:lnTo>
                    <a:lnTo>
                      <a:pt x="0" y="94"/>
                    </a:lnTo>
                    <a:lnTo>
                      <a:pt x="0" y="102"/>
                    </a:lnTo>
                    <a:lnTo>
                      <a:pt x="2" y="112"/>
                    </a:lnTo>
                    <a:lnTo>
                      <a:pt x="10" y="126"/>
                    </a:lnTo>
                    <a:lnTo>
                      <a:pt x="20" y="140"/>
                    </a:lnTo>
                    <a:lnTo>
                      <a:pt x="28" y="152"/>
                    </a:lnTo>
                    <a:lnTo>
                      <a:pt x="32" y="146"/>
                    </a:lnTo>
                    <a:lnTo>
                      <a:pt x="36" y="140"/>
                    </a:lnTo>
                    <a:lnTo>
                      <a:pt x="42" y="136"/>
                    </a:lnTo>
                    <a:lnTo>
                      <a:pt x="52" y="136"/>
                    </a:lnTo>
                    <a:lnTo>
                      <a:pt x="62" y="136"/>
                    </a:lnTo>
                    <a:lnTo>
                      <a:pt x="64" y="126"/>
                    </a:lnTo>
                    <a:lnTo>
                      <a:pt x="66" y="118"/>
                    </a:lnTo>
                    <a:lnTo>
                      <a:pt x="68" y="114"/>
                    </a:lnTo>
                    <a:lnTo>
                      <a:pt x="72" y="112"/>
                    </a:lnTo>
                    <a:lnTo>
                      <a:pt x="76" y="108"/>
                    </a:lnTo>
                    <a:lnTo>
                      <a:pt x="78" y="108"/>
                    </a:lnTo>
                    <a:lnTo>
                      <a:pt x="84" y="108"/>
                    </a:lnTo>
                    <a:lnTo>
                      <a:pt x="90" y="110"/>
                    </a:lnTo>
                    <a:lnTo>
                      <a:pt x="102" y="116"/>
                    </a:lnTo>
                    <a:lnTo>
                      <a:pt x="112" y="122"/>
                    </a:lnTo>
                    <a:lnTo>
                      <a:pt x="120" y="122"/>
                    </a:lnTo>
                    <a:lnTo>
                      <a:pt x="128" y="122"/>
                    </a:lnTo>
                    <a:lnTo>
                      <a:pt x="130" y="122"/>
                    </a:lnTo>
                    <a:lnTo>
                      <a:pt x="130" y="120"/>
                    </a:lnTo>
                    <a:lnTo>
                      <a:pt x="132" y="116"/>
                    </a:lnTo>
                    <a:lnTo>
                      <a:pt x="134" y="114"/>
                    </a:lnTo>
                    <a:lnTo>
                      <a:pt x="138" y="116"/>
                    </a:lnTo>
                    <a:lnTo>
                      <a:pt x="140" y="116"/>
                    </a:lnTo>
                    <a:lnTo>
                      <a:pt x="146" y="114"/>
                    </a:lnTo>
                    <a:lnTo>
                      <a:pt x="150" y="112"/>
                    </a:lnTo>
                    <a:lnTo>
                      <a:pt x="156" y="110"/>
                    </a:lnTo>
                    <a:lnTo>
                      <a:pt x="160" y="110"/>
                    </a:lnTo>
                    <a:lnTo>
                      <a:pt x="172" y="110"/>
                    </a:lnTo>
                    <a:lnTo>
                      <a:pt x="174" y="104"/>
                    </a:lnTo>
                    <a:lnTo>
                      <a:pt x="178" y="102"/>
                    </a:lnTo>
                    <a:lnTo>
                      <a:pt x="184" y="104"/>
                    </a:lnTo>
                    <a:lnTo>
                      <a:pt x="192" y="106"/>
                    </a:lnTo>
                    <a:lnTo>
                      <a:pt x="204" y="106"/>
                    </a:lnTo>
                    <a:lnTo>
                      <a:pt x="206" y="10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41" name="Freeform 94">
                <a:extLst>
                  <a:ext uri="{FF2B5EF4-FFF2-40B4-BE49-F238E27FC236}">
                    <a16:creationId xmlns:a16="http://schemas.microsoft.com/office/drawing/2014/main" id="{31E19E17-20F3-5241-99DD-53D382BD9C2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69063" y="4539307"/>
                <a:ext cx="177003" cy="199189"/>
              </a:xfrm>
              <a:custGeom>
                <a:avLst/>
                <a:gdLst/>
                <a:ahLst/>
                <a:cxnLst>
                  <a:cxn ang="0">
                    <a:pos x="120" y="10"/>
                  </a:cxn>
                  <a:cxn ang="0">
                    <a:pos x="116" y="10"/>
                  </a:cxn>
                  <a:cxn ang="0">
                    <a:pos x="112" y="6"/>
                  </a:cxn>
                  <a:cxn ang="0">
                    <a:pos x="110" y="4"/>
                  </a:cxn>
                  <a:cxn ang="0">
                    <a:pos x="106" y="4"/>
                  </a:cxn>
                  <a:cxn ang="0">
                    <a:pos x="102" y="4"/>
                  </a:cxn>
                  <a:cxn ang="0">
                    <a:pos x="100" y="6"/>
                  </a:cxn>
                  <a:cxn ang="0">
                    <a:pos x="96" y="10"/>
                  </a:cxn>
                  <a:cxn ang="0">
                    <a:pos x="90" y="16"/>
                  </a:cxn>
                  <a:cxn ang="0">
                    <a:pos x="90" y="18"/>
                  </a:cxn>
                  <a:cxn ang="0">
                    <a:pos x="86" y="18"/>
                  </a:cxn>
                  <a:cxn ang="0">
                    <a:pos x="78" y="18"/>
                  </a:cxn>
                  <a:cxn ang="0">
                    <a:pos x="70" y="14"/>
                  </a:cxn>
                  <a:cxn ang="0">
                    <a:pos x="58" y="8"/>
                  </a:cxn>
                  <a:cxn ang="0">
                    <a:pos x="46" y="4"/>
                  </a:cxn>
                  <a:cxn ang="0">
                    <a:pos x="38" y="2"/>
                  </a:cxn>
                  <a:cxn ang="0">
                    <a:pos x="30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12"/>
                  </a:cxn>
                  <a:cxn ang="0">
                    <a:pos x="8" y="20"/>
                  </a:cxn>
                  <a:cxn ang="0">
                    <a:pos x="14" y="32"/>
                  </a:cxn>
                  <a:cxn ang="0">
                    <a:pos x="16" y="38"/>
                  </a:cxn>
                  <a:cxn ang="0">
                    <a:pos x="16" y="42"/>
                  </a:cxn>
                  <a:cxn ang="0">
                    <a:pos x="16" y="48"/>
                  </a:cxn>
                  <a:cxn ang="0">
                    <a:pos x="16" y="52"/>
                  </a:cxn>
                  <a:cxn ang="0">
                    <a:pos x="0" y="76"/>
                  </a:cxn>
                  <a:cxn ang="0">
                    <a:pos x="0" y="100"/>
                  </a:cxn>
                  <a:cxn ang="0">
                    <a:pos x="62" y="138"/>
                  </a:cxn>
                  <a:cxn ang="0">
                    <a:pos x="62" y="146"/>
                  </a:cxn>
                  <a:cxn ang="0">
                    <a:pos x="88" y="168"/>
                  </a:cxn>
                  <a:cxn ang="0">
                    <a:pos x="90" y="164"/>
                  </a:cxn>
                  <a:cxn ang="0">
                    <a:pos x="94" y="158"/>
                  </a:cxn>
                  <a:cxn ang="0">
                    <a:pos x="108" y="130"/>
                  </a:cxn>
                  <a:cxn ang="0">
                    <a:pos x="122" y="106"/>
                  </a:cxn>
                  <a:cxn ang="0">
                    <a:pos x="116" y="102"/>
                  </a:cxn>
                  <a:cxn ang="0">
                    <a:pos x="112" y="98"/>
                  </a:cxn>
                  <a:cxn ang="0">
                    <a:pos x="112" y="32"/>
                  </a:cxn>
                  <a:cxn ang="0">
                    <a:pos x="120" y="14"/>
                  </a:cxn>
                  <a:cxn ang="0">
                    <a:pos x="126" y="10"/>
                  </a:cxn>
                  <a:cxn ang="0">
                    <a:pos x="120" y="10"/>
                  </a:cxn>
                </a:cxnLst>
                <a:rect l="0" t="0" r="r" b="b"/>
                <a:pathLst>
                  <a:path w="126" h="168">
                    <a:moveTo>
                      <a:pt x="120" y="10"/>
                    </a:moveTo>
                    <a:lnTo>
                      <a:pt x="116" y="10"/>
                    </a:lnTo>
                    <a:lnTo>
                      <a:pt x="112" y="6"/>
                    </a:lnTo>
                    <a:lnTo>
                      <a:pt x="110" y="4"/>
                    </a:lnTo>
                    <a:lnTo>
                      <a:pt x="106" y="4"/>
                    </a:lnTo>
                    <a:lnTo>
                      <a:pt x="102" y="4"/>
                    </a:lnTo>
                    <a:lnTo>
                      <a:pt x="100" y="6"/>
                    </a:lnTo>
                    <a:lnTo>
                      <a:pt x="96" y="10"/>
                    </a:lnTo>
                    <a:lnTo>
                      <a:pt x="90" y="16"/>
                    </a:lnTo>
                    <a:lnTo>
                      <a:pt x="90" y="18"/>
                    </a:lnTo>
                    <a:lnTo>
                      <a:pt x="86" y="18"/>
                    </a:lnTo>
                    <a:lnTo>
                      <a:pt x="78" y="18"/>
                    </a:lnTo>
                    <a:lnTo>
                      <a:pt x="70" y="14"/>
                    </a:lnTo>
                    <a:lnTo>
                      <a:pt x="58" y="8"/>
                    </a:lnTo>
                    <a:lnTo>
                      <a:pt x="46" y="4"/>
                    </a:lnTo>
                    <a:lnTo>
                      <a:pt x="38" y="2"/>
                    </a:lnTo>
                    <a:lnTo>
                      <a:pt x="30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12"/>
                    </a:lnTo>
                    <a:lnTo>
                      <a:pt x="8" y="20"/>
                    </a:lnTo>
                    <a:lnTo>
                      <a:pt x="14" y="32"/>
                    </a:lnTo>
                    <a:lnTo>
                      <a:pt x="16" y="38"/>
                    </a:lnTo>
                    <a:lnTo>
                      <a:pt x="16" y="42"/>
                    </a:lnTo>
                    <a:lnTo>
                      <a:pt x="16" y="48"/>
                    </a:lnTo>
                    <a:lnTo>
                      <a:pt x="16" y="52"/>
                    </a:lnTo>
                    <a:lnTo>
                      <a:pt x="0" y="76"/>
                    </a:lnTo>
                    <a:lnTo>
                      <a:pt x="0" y="100"/>
                    </a:lnTo>
                    <a:lnTo>
                      <a:pt x="62" y="138"/>
                    </a:lnTo>
                    <a:lnTo>
                      <a:pt x="62" y="146"/>
                    </a:lnTo>
                    <a:lnTo>
                      <a:pt x="88" y="168"/>
                    </a:lnTo>
                    <a:lnTo>
                      <a:pt x="90" y="164"/>
                    </a:lnTo>
                    <a:lnTo>
                      <a:pt x="94" y="158"/>
                    </a:lnTo>
                    <a:lnTo>
                      <a:pt x="108" y="130"/>
                    </a:lnTo>
                    <a:lnTo>
                      <a:pt x="122" y="106"/>
                    </a:lnTo>
                    <a:lnTo>
                      <a:pt x="116" y="102"/>
                    </a:lnTo>
                    <a:lnTo>
                      <a:pt x="112" y="98"/>
                    </a:lnTo>
                    <a:lnTo>
                      <a:pt x="112" y="32"/>
                    </a:lnTo>
                    <a:lnTo>
                      <a:pt x="120" y="14"/>
                    </a:lnTo>
                    <a:lnTo>
                      <a:pt x="126" y="10"/>
                    </a:lnTo>
                    <a:lnTo>
                      <a:pt x="120" y="1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42" name="Freeform 95">
                <a:extLst>
                  <a:ext uri="{FF2B5EF4-FFF2-40B4-BE49-F238E27FC236}">
                    <a16:creationId xmlns:a16="http://schemas.microsoft.com/office/drawing/2014/main" id="{A7FA2EE8-6F1C-C943-AF5A-0B9A07120CE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69075" y="4539307"/>
                <a:ext cx="124308" cy="126431"/>
              </a:xfrm>
              <a:custGeom>
                <a:avLst/>
                <a:gdLst/>
                <a:ahLst/>
                <a:cxnLst>
                  <a:cxn ang="0">
                    <a:pos x="76" y="0"/>
                  </a:cxn>
                  <a:cxn ang="0">
                    <a:pos x="72" y="4"/>
                  </a:cxn>
                  <a:cxn ang="0">
                    <a:pos x="76" y="12"/>
                  </a:cxn>
                  <a:cxn ang="0">
                    <a:pos x="80" y="20"/>
                  </a:cxn>
                  <a:cxn ang="0">
                    <a:pos x="86" y="32"/>
                  </a:cxn>
                  <a:cxn ang="0">
                    <a:pos x="88" y="38"/>
                  </a:cxn>
                  <a:cxn ang="0">
                    <a:pos x="88" y="42"/>
                  </a:cxn>
                  <a:cxn ang="0">
                    <a:pos x="88" y="48"/>
                  </a:cxn>
                  <a:cxn ang="0">
                    <a:pos x="88" y="52"/>
                  </a:cxn>
                  <a:cxn ang="0">
                    <a:pos x="72" y="76"/>
                  </a:cxn>
                  <a:cxn ang="0">
                    <a:pos x="72" y="100"/>
                  </a:cxn>
                  <a:cxn ang="0">
                    <a:pos x="20" y="98"/>
                  </a:cxn>
                  <a:cxn ang="0">
                    <a:pos x="14" y="102"/>
                  </a:cxn>
                  <a:cxn ang="0">
                    <a:pos x="10" y="108"/>
                  </a:cxn>
                  <a:cxn ang="0">
                    <a:pos x="0" y="108"/>
                  </a:cxn>
                  <a:cxn ang="0">
                    <a:pos x="0" y="86"/>
                  </a:cxn>
                  <a:cxn ang="0">
                    <a:pos x="6" y="76"/>
                  </a:cxn>
                  <a:cxn ang="0">
                    <a:pos x="12" y="64"/>
                  </a:cxn>
                  <a:cxn ang="0">
                    <a:pos x="18" y="56"/>
                  </a:cxn>
                  <a:cxn ang="0">
                    <a:pos x="24" y="48"/>
                  </a:cxn>
                  <a:cxn ang="0">
                    <a:pos x="24" y="38"/>
                  </a:cxn>
                  <a:cxn ang="0">
                    <a:pos x="22" y="34"/>
                  </a:cxn>
                  <a:cxn ang="0">
                    <a:pos x="22" y="28"/>
                  </a:cxn>
                  <a:cxn ang="0">
                    <a:pos x="20" y="16"/>
                  </a:cxn>
                  <a:cxn ang="0">
                    <a:pos x="24" y="14"/>
                  </a:cxn>
                  <a:cxn ang="0">
                    <a:pos x="30" y="12"/>
                  </a:cxn>
                  <a:cxn ang="0">
                    <a:pos x="52" y="12"/>
                  </a:cxn>
                  <a:cxn ang="0">
                    <a:pos x="62" y="10"/>
                  </a:cxn>
                  <a:cxn ang="0">
                    <a:pos x="72" y="4"/>
                  </a:cxn>
                  <a:cxn ang="0">
                    <a:pos x="76" y="0"/>
                  </a:cxn>
                </a:cxnLst>
                <a:rect l="0" t="0" r="r" b="b"/>
                <a:pathLst>
                  <a:path w="88" h="108">
                    <a:moveTo>
                      <a:pt x="76" y="0"/>
                    </a:moveTo>
                    <a:lnTo>
                      <a:pt x="72" y="4"/>
                    </a:lnTo>
                    <a:lnTo>
                      <a:pt x="76" y="12"/>
                    </a:lnTo>
                    <a:lnTo>
                      <a:pt x="80" y="20"/>
                    </a:lnTo>
                    <a:lnTo>
                      <a:pt x="86" y="32"/>
                    </a:lnTo>
                    <a:lnTo>
                      <a:pt x="88" y="38"/>
                    </a:lnTo>
                    <a:lnTo>
                      <a:pt x="88" y="42"/>
                    </a:lnTo>
                    <a:lnTo>
                      <a:pt x="88" y="48"/>
                    </a:lnTo>
                    <a:lnTo>
                      <a:pt x="88" y="52"/>
                    </a:lnTo>
                    <a:lnTo>
                      <a:pt x="72" y="76"/>
                    </a:lnTo>
                    <a:lnTo>
                      <a:pt x="72" y="100"/>
                    </a:lnTo>
                    <a:lnTo>
                      <a:pt x="20" y="98"/>
                    </a:lnTo>
                    <a:lnTo>
                      <a:pt x="14" y="102"/>
                    </a:lnTo>
                    <a:lnTo>
                      <a:pt x="10" y="108"/>
                    </a:lnTo>
                    <a:lnTo>
                      <a:pt x="0" y="108"/>
                    </a:lnTo>
                    <a:lnTo>
                      <a:pt x="0" y="86"/>
                    </a:lnTo>
                    <a:lnTo>
                      <a:pt x="6" y="76"/>
                    </a:lnTo>
                    <a:lnTo>
                      <a:pt x="12" y="64"/>
                    </a:lnTo>
                    <a:lnTo>
                      <a:pt x="18" y="56"/>
                    </a:lnTo>
                    <a:lnTo>
                      <a:pt x="24" y="48"/>
                    </a:lnTo>
                    <a:lnTo>
                      <a:pt x="24" y="38"/>
                    </a:lnTo>
                    <a:lnTo>
                      <a:pt x="22" y="34"/>
                    </a:lnTo>
                    <a:lnTo>
                      <a:pt x="22" y="28"/>
                    </a:lnTo>
                    <a:lnTo>
                      <a:pt x="20" y="16"/>
                    </a:lnTo>
                    <a:lnTo>
                      <a:pt x="24" y="14"/>
                    </a:lnTo>
                    <a:lnTo>
                      <a:pt x="30" y="12"/>
                    </a:lnTo>
                    <a:lnTo>
                      <a:pt x="52" y="12"/>
                    </a:lnTo>
                    <a:lnTo>
                      <a:pt x="62" y="10"/>
                    </a:lnTo>
                    <a:lnTo>
                      <a:pt x="72" y="4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43" name="Freeform 96">
                <a:extLst>
                  <a:ext uri="{FF2B5EF4-FFF2-40B4-BE49-F238E27FC236}">
                    <a16:creationId xmlns:a16="http://schemas.microsoft.com/office/drawing/2014/main" id="{D0B1B06B-65CD-FA48-A3D7-46CA2489568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66374" y="4655002"/>
                <a:ext cx="255371" cy="237356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136" y="48"/>
                  </a:cxn>
                  <a:cxn ang="0">
                    <a:pos x="160" y="74"/>
                  </a:cxn>
                  <a:cxn ang="0">
                    <a:pos x="156" y="84"/>
                  </a:cxn>
                  <a:cxn ang="0">
                    <a:pos x="152" y="92"/>
                  </a:cxn>
                  <a:cxn ang="0">
                    <a:pos x="154" y="102"/>
                  </a:cxn>
                  <a:cxn ang="0">
                    <a:pos x="162" y="110"/>
                  </a:cxn>
                  <a:cxn ang="0">
                    <a:pos x="164" y="126"/>
                  </a:cxn>
                  <a:cxn ang="0">
                    <a:pos x="164" y="156"/>
                  </a:cxn>
                  <a:cxn ang="0">
                    <a:pos x="172" y="168"/>
                  </a:cxn>
                  <a:cxn ang="0">
                    <a:pos x="182" y="178"/>
                  </a:cxn>
                  <a:cxn ang="0">
                    <a:pos x="166" y="180"/>
                  </a:cxn>
                  <a:cxn ang="0">
                    <a:pos x="152" y="188"/>
                  </a:cxn>
                  <a:cxn ang="0">
                    <a:pos x="134" y="194"/>
                  </a:cxn>
                  <a:cxn ang="0">
                    <a:pos x="130" y="198"/>
                  </a:cxn>
                  <a:cxn ang="0">
                    <a:pos x="122" y="198"/>
                  </a:cxn>
                  <a:cxn ang="0">
                    <a:pos x="116" y="196"/>
                  </a:cxn>
                  <a:cxn ang="0">
                    <a:pos x="112" y="200"/>
                  </a:cxn>
                  <a:cxn ang="0">
                    <a:pos x="82" y="198"/>
                  </a:cxn>
                  <a:cxn ang="0">
                    <a:pos x="80" y="170"/>
                  </a:cxn>
                  <a:cxn ang="0">
                    <a:pos x="76" y="160"/>
                  </a:cxn>
                  <a:cxn ang="0">
                    <a:pos x="46" y="150"/>
                  </a:cxn>
                  <a:cxn ang="0">
                    <a:pos x="30" y="142"/>
                  </a:cxn>
                  <a:cxn ang="0">
                    <a:pos x="24" y="138"/>
                  </a:cxn>
                  <a:cxn ang="0">
                    <a:pos x="20" y="134"/>
                  </a:cxn>
                  <a:cxn ang="0">
                    <a:pos x="16" y="120"/>
                  </a:cxn>
                  <a:cxn ang="0">
                    <a:pos x="10" y="110"/>
                  </a:cxn>
                  <a:cxn ang="0">
                    <a:pos x="0" y="100"/>
                  </a:cxn>
                  <a:cxn ang="0">
                    <a:pos x="0" y="92"/>
                  </a:cxn>
                  <a:cxn ang="0">
                    <a:pos x="0" y="84"/>
                  </a:cxn>
                  <a:cxn ang="0">
                    <a:pos x="0" y="78"/>
                  </a:cxn>
                  <a:cxn ang="0">
                    <a:pos x="2" y="68"/>
                  </a:cxn>
                  <a:cxn ang="0">
                    <a:pos x="20" y="50"/>
                  </a:cxn>
                  <a:cxn ang="0">
                    <a:pos x="22" y="42"/>
                  </a:cxn>
                  <a:cxn ang="0">
                    <a:pos x="20" y="38"/>
                  </a:cxn>
                  <a:cxn ang="0">
                    <a:pos x="16" y="34"/>
                  </a:cxn>
                  <a:cxn ang="0">
                    <a:pos x="20" y="28"/>
                  </a:cxn>
                  <a:cxn ang="0">
                    <a:pos x="22" y="22"/>
                  </a:cxn>
                  <a:cxn ang="0">
                    <a:pos x="24" y="16"/>
                  </a:cxn>
                  <a:cxn ang="0">
                    <a:pos x="20" y="6"/>
                  </a:cxn>
                  <a:cxn ang="0">
                    <a:pos x="24" y="0"/>
                  </a:cxn>
                </a:cxnLst>
                <a:rect l="0" t="0" r="r" b="b"/>
                <a:pathLst>
                  <a:path w="182" h="200">
                    <a:moveTo>
                      <a:pt x="30" y="0"/>
                    </a:moveTo>
                    <a:lnTo>
                      <a:pt x="74" y="2"/>
                    </a:lnTo>
                    <a:lnTo>
                      <a:pt x="136" y="40"/>
                    </a:lnTo>
                    <a:lnTo>
                      <a:pt x="136" y="48"/>
                    </a:lnTo>
                    <a:lnTo>
                      <a:pt x="162" y="70"/>
                    </a:lnTo>
                    <a:lnTo>
                      <a:pt x="160" y="74"/>
                    </a:lnTo>
                    <a:lnTo>
                      <a:pt x="158" y="80"/>
                    </a:lnTo>
                    <a:lnTo>
                      <a:pt x="156" y="84"/>
                    </a:lnTo>
                    <a:lnTo>
                      <a:pt x="154" y="88"/>
                    </a:lnTo>
                    <a:lnTo>
                      <a:pt x="152" y="92"/>
                    </a:lnTo>
                    <a:lnTo>
                      <a:pt x="152" y="98"/>
                    </a:lnTo>
                    <a:lnTo>
                      <a:pt x="154" y="102"/>
                    </a:lnTo>
                    <a:lnTo>
                      <a:pt x="158" y="106"/>
                    </a:lnTo>
                    <a:lnTo>
                      <a:pt x="162" y="110"/>
                    </a:lnTo>
                    <a:lnTo>
                      <a:pt x="164" y="116"/>
                    </a:lnTo>
                    <a:lnTo>
                      <a:pt x="164" y="126"/>
                    </a:lnTo>
                    <a:lnTo>
                      <a:pt x="164" y="142"/>
                    </a:lnTo>
                    <a:lnTo>
                      <a:pt x="164" y="156"/>
                    </a:lnTo>
                    <a:lnTo>
                      <a:pt x="168" y="162"/>
                    </a:lnTo>
                    <a:lnTo>
                      <a:pt x="172" y="168"/>
                    </a:lnTo>
                    <a:lnTo>
                      <a:pt x="176" y="174"/>
                    </a:lnTo>
                    <a:lnTo>
                      <a:pt x="182" y="178"/>
                    </a:lnTo>
                    <a:lnTo>
                      <a:pt x="174" y="180"/>
                    </a:lnTo>
                    <a:lnTo>
                      <a:pt x="166" y="180"/>
                    </a:lnTo>
                    <a:lnTo>
                      <a:pt x="162" y="184"/>
                    </a:lnTo>
                    <a:lnTo>
                      <a:pt x="152" y="188"/>
                    </a:lnTo>
                    <a:lnTo>
                      <a:pt x="138" y="192"/>
                    </a:lnTo>
                    <a:lnTo>
                      <a:pt x="134" y="194"/>
                    </a:lnTo>
                    <a:lnTo>
                      <a:pt x="132" y="196"/>
                    </a:lnTo>
                    <a:lnTo>
                      <a:pt x="130" y="198"/>
                    </a:lnTo>
                    <a:lnTo>
                      <a:pt x="126" y="198"/>
                    </a:lnTo>
                    <a:lnTo>
                      <a:pt x="122" y="198"/>
                    </a:lnTo>
                    <a:lnTo>
                      <a:pt x="120" y="196"/>
                    </a:lnTo>
                    <a:lnTo>
                      <a:pt x="116" y="196"/>
                    </a:lnTo>
                    <a:lnTo>
                      <a:pt x="114" y="198"/>
                    </a:lnTo>
                    <a:lnTo>
                      <a:pt x="112" y="200"/>
                    </a:lnTo>
                    <a:lnTo>
                      <a:pt x="108" y="200"/>
                    </a:lnTo>
                    <a:lnTo>
                      <a:pt x="82" y="198"/>
                    </a:lnTo>
                    <a:lnTo>
                      <a:pt x="82" y="172"/>
                    </a:lnTo>
                    <a:lnTo>
                      <a:pt x="80" y="170"/>
                    </a:lnTo>
                    <a:lnTo>
                      <a:pt x="78" y="166"/>
                    </a:lnTo>
                    <a:lnTo>
                      <a:pt x="76" y="160"/>
                    </a:lnTo>
                    <a:lnTo>
                      <a:pt x="60" y="160"/>
                    </a:lnTo>
                    <a:lnTo>
                      <a:pt x="46" y="150"/>
                    </a:lnTo>
                    <a:lnTo>
                      <a:pt x="40" y="146"/>
                    </a:lnTo>
                    <a:lnTo>
                      <a:pt x="30" y="142"/>
                    </a:lnTo>
                    <a:lnTo>
                      <a:pt x="26" y="140"/>
                    </a:lnTo>
                    <a:lnTo>
                      <a:pt x="24" y="138"/>
                    </a:lnTo>
                    <a:lnTo>
                      <a:pt x="22" y="136"/>
                    </a:lnTo>
                    <a:lnTo>
                      <a:pt x="20" y="134"/>
                    </a:lnTo>
                    <a:lnTo>
                      <a:pt x="18" y="126"/>
                    </a:lnTo>
                    <a:lnTo>
                      <a:pt x="16" y="120"/>
                    </a:lnTo>
                    <a:lnTo>
                      <a:pt x="16" y="114"/>
                    </a:lnTo>
                    <a:lnTo>
                      <a:pt x="10" y="110"/>
                    </a:lnTo>
                    <a:lnTo>
                      <a:pt x="6" y="104"/>
                    </a:lnTo>
                    <a:lnTo>
                      <a:pt x="0" y="100"/>
                    </a:lnTo>
                    <a:lnTo>
                      <a:pt x="0" y="94"/>
                    </a:lnTo>
                    <a:lnTo>
                      <a:pt x="0" y="92"/>
                    </a:lnTo>
                    <a:lnTo>
                      <a:pt x="2" y="88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2" y="68"/>
                    </a:lnTo>
                    <a:lnTo>
                      <a:pt x="8" y="60"/>
                    </a:lnTo>
                    <a:lnTo>
                      <a:pt x="20" y="50"/>
                    </a:lnTo>
                    <a:lnTo>
                      <a:pt x="22" y="46"/>
                    </a:lnTo>
                    <a:lnTo>
                      <a:pt x="22" y="42"/>
                    </a:lnTo>
                    <a:lnTo>
                      <a:pt x="22" y="40"/>
                    </a:lnTo>
                    <a:lnTo>
                      <a:pt x="20" y="38"/>
                    </a:lnTo>
                    <a:lnTo>
                      <a:pt x="18" y="36"/>
                    </a:lnTo>
                    <a:lnTo>
                      <a:pt x="16" y="34"/>
                    </a:lnTo>
                    <a:lnTo>
                      <a:pt x="18" y="30"/>
                    </a:lnTo>
                    <a:lnTo>
                      <a:pt x="20" y="28"/>
                    </a:lnTo>
                    <a:lnTo>
                      <a:pt x="22" y="26"/>
                    </a:lnTo>
                    <a:lnTo>
                      <a:pt x="22" y="22"/>
                    </a:lnTo>
                    <a:lnTo>
                      <a:pt x="24" y="22"/>
                    </a:lnTo>
                    <a:lnTo>
                      <a:pt x="24" y="16"/>
                    </a:lnTo>
                    <a:lnTo>
                      <a:pt x="22" y="12"/>
                    </a:lnTo>
                    <a:lnTo>
                      <a:pt x="20" y="6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44" name="Freeform 97">
                <a:extLst>
                  <a:ext uri="{FF2B5EF4-FFF2-40B4-BE49-F238E27FC236}">
                    <a16:creationId xmlns:a16="http://schemas.microsoft.com/office/drawing/2014/main" id="{065B576A-3C9D-5749-8284-32254242007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56915" y="4655003"/>
                <a:ext cx="41887" cy="40553"/>
              </a:xfrm>
              <a:custGeom>
                <a:avLst/>
                <a:gdLst/>
                <a:ahLst/>
                <a:cxnLst>
                  <a:cxn ang="0">
                    <a:pos x="26" y="28"/>
                  </a:cxn>
                  <a:cxn ang="0">
                    <a:pos x="28" y="26"/>
                  </a:cxn>
                  <a:cxn ang="0">
                    <a:pos x="28" y="22"/>
                  </a:cxn>
                  <a:cxn ang="0">
                    <a:pos x="30" y="22"/>
                  </a:cxn>
                  <a:cxn ang="0">
                    <a:pos x="30" y="16"/>
                  </a:cxn>
                  <a:cxn ang="0">
                    <a:pos x="28" y="12"/>
                  </a:cxn>
                  <a:cxn ang="0">
                    <a:pos x="26" y="6"/>
                  </a:cxn>
                  <a:cxn ang="0">
                    <a:pos x="28" y="0"/>
                  </a:cxn>
                  <a:cxn ang="0">
                    <a:pos x="24" y="2"/>
                  </a:cxn>
                  <a:cxn ang="0">
                    <a:pos x="22" y="4"/>
                  </a:cxn>
                  <a:cxn ang="0">
                    <a:pos x="18" y="10"/>
                  </a:cxn>
                  <a:cxn ang="0">
                    <a:pos x="8" y="10"/>
                  </a:cxn>
                  <a:cxn ang="0">
                    <a:pos x="2" y="18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0" y="32"/>
                  </a:cxn>
                  <a:cxn ang="0">
                    <a:pos x="0" y="34"/>
                  </a:cxn>
                  <a:cxn ang="0">
                    <a:pos x="12" y="34"/>
                  </a:cxn>
                  <a:cxn ang="0">
                    <a:pos x="14" y="30"/>
                  </a:cxn>
                  <a:cxn ang="0">
                    <a:pos x="14" y="28"/>
                  </a:cxn>
                  <a:cxn ang="0">
                    <a:pos x="16" y="26"/>
                  </a:cxn>
                  <a:cxn ang="0">
                    <a:pos x="26" y="26"/>
                  </a:cxn>
                  <a:cxn ang="0">
                    <a:pos x="26" y="28"/>
                  </a:cxn>
                </a:cxnLst>
                <a:rect l="0" t="0" r="r" b="b"/>
                <a:pathLst>
                  <a:path w="30" h="34">
                    <a:moveTo>
                      <a:pt x="26" y="28"/>
                    </a:moveTo>
                    <a:lnTo>
                      <a:pt x="28" y="26"/>
                    </a:lnTo>
                    <a:lnTo>
                      <a:pt x="28" y="22"/>
                    </a:lnTo>
                    <a:lnTo>
                      <a:pt x="30" y="22"/>
                    </a:lnTo>
                    <a:lnTo>
                      <a:pt x="30" y="16"/>
                    </a:lnTo>
                    <a:lnTo>
                      <a:pt x="28" y="12"/>
                    </a:lnTo>
                    <a:lnTo>
                      <a:pt x="26" y="6"/>
                    </a:lnTo>
                    <a:lnTo>
                      <a:pt x="28" y="0"/>
                    </a:lnTo>
                    <a:lnTo>
                      <a:pt x="24" y="2"/>
                    </a:lnTo>
                    <a:lnTo>
                      <a:pt x="22" y="4"/>
                    </a:lnTo>
                    <a:lnTo>
                      <a:pt x="18" y="10"/>
                    </a:lnTo>
                    <a:lnTo>
                      <a:pt x="8" y="10"/>
                    </a:lnTo>
                    <a:lnTo>
                      <a:pt x="2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12" y="34"/>
                    </a:lnTo>
                    <a:lnTo>
                      <a:pt x="14" y="30"/>
                    </a:lnTo>
                    <a:lnTo>
                      <a:pt x="14" y="28"/>
                    </a:lnTo>
                    <a:lnTo>
                      <a:pt x="16" y="26"/>
                    </a:lnTo>
                    <a:lnTo>
                      <a:pt x="26" y="26"/>
                    </a:lnTo>
                    <a:lnTo>
                      <a:pt x="26" y="2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45" name="Freeform 98">
                <a:extLst>
                  <a:ext uri="{FF2B5EF4-FFF2-40B4-BE49-F238E27FC236}">
                    <a16:creationId xmlns:a16="http://schemas.microsoft.com/office/drawing/2014/main" id="{88BA704D-773D-F84A-8F5C-E57EBB5E24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56914" y="4684821"/>
                <a:ext cx="39184" cy="51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6"/>
                  </a:cxn>
                  <a:cxn ang="0">
                    <a:pos x="4" y="20"/>
                  </a:cxn>
                  <a:cxn ang="0">
                    <a:pos x="4" y="24"/>
                  </a:cxn>
                  <a:cxn ang="0">
                    <a:pos x="4" y="28"/>
                  </a:cxn>
                  <a:cxn ang="0">
                    <a:pos x="6" y="34"/>
                  </a:cxn>
                  <a:cxn ang="0">
                    <a:pos x="8" y="42"/>
                  </a:cxn>
                  <a:cxn ang="0">
                    <a:pos x="14" y="34"/>
                  </a:cxn>
                  <a:cxn ang="0">
                    <a:pos x="22" y="28"/>
                  </a:cxn>
                  <a:cxn ang="0">
                    <a:pos x="26" y="24"/>
                  </a:cxn>
                  <a:cxn ang="0">
                    <a:pos x="28" y="20"/>
                  </a:cxn>
                  <a:cxn ang="0">
                    <a:pos x="28" y="16"/>
                  </a:cxn>
                  <a:cxn ang="0">
                    <a:pos x="28" y="14"/>
                  </a:cxn>
                  <a:cxn ang="0">
                    <a:pos x="26" y="12"/>
                  </a:cxn>
                  <a:cxn ang="0">
                    <a:pos x="24" y="10"/>
                  </a:cxn>
                  <a:cxn ang="0">
                    <a:pos x="22" y="8"/>
                  </a:cxn>
                  <a:cxn ang="0">
                    <a:pos x="24" y="2"/>
                  </a:cxn>
                  <a:cxn ang="0">
                    <a:pos x="26" y="0"/>
                  </a:cxn>
                  <a:cxn ang="0">
                    <a:pos x="16" y="0"/>
                  </a:cxn>
                  <a:cxn ang="0">
                    <a:pos x="14" y="2"/>
                  </a:cxn>
                  <a:cxn ang="0">
                    <a:pos x="14" y="4"/>
                  </a:cxn>
                  <a:cxn ang="0">
                    <a:pos x="12" y="8"/>
                  </a:cxn>
                  <a:cxn ang="0">
                    <a:pos x="0" y="8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8"/>
                  </a:cxn>
                </a:cxnLst>
                <a:rect l="0" t="0" r="r" b="b"/>
                <a:pathLst>
                  <a:path w="28" h="42">
                    <a:moveTo>
                      <a:pt x="0" y="8"/>
                    </a:moveTo>
                    <a:lnTo>
                      <a:pt x="2" y="12"/>
                    </a:lnTo>
                    <a:lnTo>
                      <a:pt x="6" y="14"/>
                    </a:lnTo>
                    <a:lnTo>
                      <a:pt x="6" y="16"/>
                    </a:lnTo>
                    <a:lnTo>
                      <a:pt x="4" y="20"/>
                    </a:lnTo>
                    <a:lnTo>
                      <a:pt x="4" y="24"/>
                    </a:lnTo>
                    <a:lnTo>
                      <a:pt x="4" y="28"/>
                    </a:lnTo>
                    <a:lnTo>
                      <a:pt x="6" y="34"/>
                    </a:lnTo>
                    <a:lnTo>
                      <a:pt x="8" y="42"/>
                    </a:lnTo>
                    <a:lnTo>
                      <a:pt x="14" y="34"/>
                    </a:lnTo>
                    <a:lnTo>
                      <a:pt x="22" y="28"/>
                    </a:lnTo>
                    <a:lnTo>
                      <a:pt x="26" y="24"/>
                    </a:lnTo>
                    <a:lnTo>
                      <a:pt x="28" y="20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26" y="12"/>
                    </a:lnTo>
                    <a:lnTo>
                      <a:pt x="24" y="10"/>
                    </a:lnTo>
                    <a:lnTo>
                      <a:pt x="22" y="8"/>
                    </a:lnTo>
                    <a:lnTo>
                      <a:pt x="24" y="2"/>
                    </a:lnTo>
                    <a:lnTo>
                      <a:pt x="26" y="0"/>
                    </a:lnTo>
                    <a:lnTo>
                      <a:pt x="16" y="0"/>
                    </a:lnTo>
                    <a:lnTo>
                      <a:pt x="14" y="2"/>
                    </a:lnTo>
                    <a:lnTo>
                      <a:pt x="14" y="4"/>
                    </a:lnTo>
                    <a:lnTo>
                      <a:pt x="12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46" name="Freeform 99">
                <a:extLst>
                  <a:ext uri="{FF2B5EF4-FFF2-40B4-BE49-F238E27FC236}">
                    <a16:creationId xmlns:a16="http://schemas.microsoft.com/office/drawing/2014/main" id="{488CFCC4-510C-2E47-BB6F-D4973AA9F1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83991" y="4520222"/>
                <a:ext cx="418863" cy="409112"/>
              </a:xfrm>
              <a:custGeom>
                <a:avLst/>
                <a:gdLst/>
                <a:ahLst/>
                <a:cxnLst>
                  <a:cxn ang="0">
                    <a:pos x="270" y="256"/>
                  </a:cxn>
                  <a:cxn ang="0">
                    <a:pos x="258" y="266"/>
                  </a:cxn>
                  <a:cxn ang="0">
                    <a:pos x="258" y="318"/>
                  </a:cxn>
                  <a:cxn ang="0">
                    <a:pos x="276" y="324"/>
                  </a:cxn>
                  <a:cxn ang="0">
                    <a:pos x="272" y="344"/>
                  </a:cxn>
                  <a:cxn ang="0">
                    <a:pos x="262" y="338"/>
                  </a:cxn>
                  <a:cxn ang="0">
                    <a:pos x="242" y="320"/>
                  </a:cxn>
                  <a:cxn ang="0">
                    <a:pos x="232" y="316"/>
                  </a:cxn>
                  <a:cxn ang="0">
                    <a:pos x="224" y="320"/>
                  </a:cxn>
                  <a:cxn ang="0">
                    <a:pos x="208" y="312"/>
                  </a:cxn>
                  <a:cxn ang="0">
                    <a:pos x="186" y="300"/>
                  </a:cxn>
                  <a:cxn ang="0">
                    <a:pos x="166" y="302"/>
                  </a:cxn>
                  <a:cxn ang="0">
                    <a:pos x="158" y="294"/>
                  </a:cxn>
                  <a:cxn ang="0">
                    <a:pos x="152" y="280"/>
                  </a:cxn>
                  <a:cxn ang="0">
                    <a:pos x="152" y="232"/>
                  </a:cxn>
                  <a:cxn ang="0">
                    <a:pos x="134" y="232"/>
                  </a:cxn>
                  <a:cxn ang="0">
                    <a:pos x="110" y="228"/>
                  </a:cxn>
                  <a:cxn ang="0">
                    <a:pos x="106" y="242"/>
                  </a:cxn>
                  <a:cxn ang="0">
                    <a:pos x="82" y="242"/>
                  </a:cxn>
                  <a:cxn ang="0">
                    <a:pos x="66" y="220"/>
                  </a:cxn>
                  <a:cxn ang="0">
                    <a:pos x="0" y="202"/>
                  </a:cxn>
                  <a:cxn ang="0">
                    <a:pos x="8" y="184"/>
                  </a:cxn>
                  <a:cxn ang="0">
                    <a:pos x="20" y="184"/>
                  </a:cxn>
                  <a:cxn ang="0">
                    <a:pos x="26" y="180"/>
                  </a:cxn>
                  <a:cxn ang="0">
                    <a:pos x="32" y="184"/>
                  </a:cxn>
                  <a:cxn ang="0">
                    <a:pos x="46" y="182"/>
                  </a:cxn>
                  <a:cxn ang="0">
                    <a:pos x="56" y="156"/>
                  </a:cxn>
                  <a:cxn ang="0">
                    <a:pos x="64" y="136"/>
                  </a:cxn>
                  <a:cxn ang="0">
                    <a:pos x="74" y="118"/>
                  </a:cxn>
                  <a:cxn ang="0">
                    <a:pos x="82" y="108"/>
                  </a:cxn>
                  <a:cxn ang="0">
                    <a:pos x="80" y="98"/>
                  </a:cxn>
                  <a:cxn ang="0">
                    <a:pos x="98" y="44"/>
                  </a:cxn>
                  <a:cxn ang="0">
                    <a:pos x="94" y="36"/>
                  </a:cxn>
                  <a:cxn ang="0">
                    <a:pos x="98" y="16"/>
                  </a:cxn>
                  <a:cxn ang="0">
                    <a:pos x="108" y="6"/>
                  </a:cxn>
                  <a:cxn ang="0">
                    <a:pos x="122" y="8"/>
                  </a:cxn>
                  <a:cxn ang="0">
                    <a:pos x="152" y="20"/>
                  </a:cxn>
                  <a:cxn ang="0">
                    <a:pos x="162" y="18"/>
                  </a:cxn>
                  <a:cxn ang="0">
                    <a:pos x="170" y="14"/>
                  </a:cxn>
                  <a:cxn ang="0">
                    <a:pos x="182" y="10"/>
                  </a:cxn>
                  <a:cxn ang="0">
                    <a:pos x="204" y="8"/>
                  </a:cxn>
                  <a:cxn ang="0">
                    <a:pos x="216" y="2"/>
                  </a:cxn>
                  <a:cxn ang="0">
                    <a:pos x="246" y="14"/>
                  </a:cxn>
                  <a:cxn ang="0">
                    <a:pos x="260" y="16"/>
                  </a:cxn>
                  <a:cxn ang="0">
                    <a:pos x="272" y="16"/>
                  </a:cxn>
                  <a:cxn ang="0">
                    <a:pos x="284" y="24"/>
                  </a:cxn>
                  <a:cxn ang="0">
                    <a:pos x="296" y="50"/>
                  </a:cxn>
                  <a:cxn ang="0">
                    <a:pos x="292" y="72"/>
                  </a:cxn>
                  <a:cxn ang="0">
                    <a:pos x="274" y="102"/>
                  </a:cxn>
                  <a:cxn ang="0">
                    <a:pos x="268" y="132"/>
                  </a:cxn>
                  <a:cxn ang="0">
                    <a:pos x="268" y="152"/>
                  </a:cxn>
                  <a:cxn ang="0">
                    <a:pos x="270" y="160"/>
                  </a:cxn>
                  <a:cxn ang="0">
                    <a:pos x="272" y="174"/>
                  </a:cxn>
                  <a:cxn ang="0">
                    <a:pos x="272" y="192"/>
                  </a:cxn>
                  <a:cxn ang="0">
                    <a:pos x="274" y="202"/>
                  </a:cxn>
                  <a:cxn ang="0">
                    <a:pos x="272" y="214"/>
                  </a:cxn>
                  <a:cxn ang="0">
                    <a:pos x="288" y="228"/>
                  </a:cxn>
                  <a:cxn ang="0">
                    <a:pos x="292" y="248"/>
                  </a:cxn>
                </a:cxnLst>
                <a:rect l="0" t="0" r="r" b="b"/>
                <a:pathLst>
                  <a:path w="298" h="346">
                    <a:moveTo>
                      <a:pt x="290" y="248"/>
                    </a:moveTo>
                    <a:lnTo>
                      <a:pt x="280" y="250"/>
                    </a:lnTo>
                    <a:lnTo>
                      <a:pt x="270" y="256"/>
                    </a:lnTo>
                    <a:lnTo>
                      <a:pt x="264" y="258"/>
                    </a:lnTo>
                    <a:lnTo>
                      <a:pt x="260" y="262"/>
                    </a:lnTo>
                    <a:lnTo>
                      <a:pt x="258" y="266"/>
                    </a:lnTo>
                    <a:lnTo>
                      <a:pt x="256" y="272"/>
                    </a:lnTo>
                    <a:lnTo>
                      <a:pt x="256" y="310"/>
                    </a:lnTo>
                    <a:lnTo>
                      <a:pt x="258" y="318"/>
                    </a:lnTo>
                    <a:lnTo>
                      <a:pt x="260" y="320"/>
                    </a:lnTo>
                    <a:lnTo>
                      <a:pt x="266" y="324"/>
                    </a:lnTo>
                    <a:lnTo>
                      <a:pt x="276" y="324"/>
                    </a:lnTo>
                    <a:lnTo>
                      <a:pt x="276" y="336"/>
                    </a:lnTo>
                    <a:lnTo>
                      <a:pt x="274" y="340"/>
                    </a:lnTo>
                    <a:lnTo>
                      <a:pt x="272" y="344"/>
                    </a:lnTo>
                    <a:lnTo>
                      <a:pt x="268" y="346"/>
                    </a:lnTo>
                    <a:lnTo>
                      <a:pt x="266" y="346"/>
                    </a:lnTo>
                    <a:lnTo>
                      <a:pt x="262" y="338"/>
                    </a:lnTo>
                    <a:lnTo>
                      <a:pt x="258" y="334"/>
                    </a:lnTo>
                    <a:lnTo>
                      <a:pt x="248" y="326"/>
                    </a:lnTo>
                    <a:lnTo>
                      <a:pt x="242" y="320"/>
                    </a:lnTo>
                    <a:lnTo>
                      <a:pt x="238" y="318"/>
                    </a:lnTo>
                    <a:lnTo>
                      <a:pt x="238" y="314"/>
                    </a:lnTo>
                    <a:lnTo>
                      <a:pt x="232" y="316"/>
                    </a:lnTo>
                    <a:lnTo>
                      <a:pt x="230" y="318"/>
                    </a:lnTo>
                    <a:lnTo>
                      <a:pt x="228" y="318"/>
                    </a:lnTo>
                    <a:lnTo>
                      <a:pt x="224" y="320"/>
                    </a:lnTo>
                    <a:lnTo>
                      <a:pt x="218" y="318"/>
                    </a:lnTo>
                    <a:lnTo>
                      <a:pt x="212" y="316"/>
                    </a:lnTo>
                    <a:lnTo>
                      <a:pt x="208" y="312"/>
                    </a:lnTo>
                    <a:lnTo>
                      <a:pt x="206" y="308"/>
                    </a:lnTo>
                    <a:lnTo>
                      <a:pt x="190" y="302"/>
                    </a:lnTo>
                    <a:lnTo>
                      <a:pt x="186" y="300"/>
                    </a:lnTo>
                    <a:lnTo>
                      <a:pt x="178" y="300"/>
                    </a:lnTo>
                    <a:lnTo>
                      <a:pt x="170" y="300"/>
                    </a:lnTo>
                    <a:lnTo>
                      <a:pt x="166" y="302"/>
                    </a:lnTo>
                    <a:lnTo>
                      <a:pt x="162" y="302"/>
                    </a:lnTo>
                    <a:lnTo>
                      <a:pt x="156" y="300"/>
                    </a:lnTo>
                    <a:lnTo>
                      <a:pt x="158" y="294"/>
                    </a:lnTo>
                    <a:lnTo>
                      <a:pt x="158" y="290"/>
                    </a:lnTo>
                    <a:lnTo>
                      <a:pt x="156" y="282"/>
                    </a:lnTo>
                    <a:lnTo>
                      <a:pt x="152" y="280"/>
                    </a:lnTo>
                    <a:lnTo>
                      <a:pt x="152" y="276"/>
                    </a:lnTo>
                    <a:lnTo>
                      <a:pt x="154" y="254"/>
                    </a:lnTo>
                    <a:lnTo>
                      <a:pt x="152" y="232"/>
                    </a:lnTo>
                    <a:lnTo>
                      <a:pt x="146" y="234"/>
                    </a:lnTo>
                    <a:lnTo>
                      <a:pt x="138" y="234"/>
                    </a:lnTo>
                    <a:lnTo>
                      <a:pt x="134" y="232"/>
                    </a:lnTo>
                    <a:lnTo>
                      <a:pt x="132" y="230"/>
                    </a:lnTo>
                    <a:lnTo>
                      <a:pt x="130" y="228"/>
                    </a:lnTo>
                    <a:lnTo>
                      <a:pt x="110" y="228"/>
                    </a:lnTo>
                    <a:lnTo>
                      <a:pt x="110" y="236"/>
                    </a:lnTo>
                    <a:lnTo>
                      <a:pt x="108" y="240"/>
                    </a:lnTo>
                    <a:lnTo>
                      <a:pt x="106" y="242"/>
                    </a:lnTo>
                    <a:lnTo>
                      <a:pt x="98" y="242"/>
                    </a:lnTo>
                    <a:lnTo>
                      <a:pt x="86" y="242"/>
                    </a:lnTo>
                    <a:lnTo>
                      <a:pt x="82" y="242"/>
                    </a:lnTo>
                    <a:lnTo>
                      <a:pt x="80" y="240"/>
                    </a:lnTo>
                    <a:lnTo>
                      <a:pt x="72" y="232"/>
                    </a:lnTo>
                    <a:lnTo>
                      <a:pt x="66" y="220"/>
                    </a:lnTo>
                    <a:lnTo>
                      <a:pt x="66" y="208"/>
                    </a:lnTo>
                    <a:lnTo>
                      <a:pt x="2" y="208"/>
                    </a:lnTo>
                    <a:lnTo>
                      <a:pt x="0" y="202"/>
                    </a:lnTo>
                    <a:lnTo>
                      <a:pt x="2" y="190"/>
                    </a:lnTo>
                    <a:lnTo>
                      <a:pt x="4" y="186"/>
                    </a:lnTo>
                    <a:lnTo>
                      <a:pt x="8" y="184"/>
                    </a:lnTo>
                    <a:lnTo>
                      <a:pt x="14" y="184"/>
                    </a:lnTo>
                    <a:lnTo>
                      <a:pt x="16" y="184"/>
                    </a:lnTo>
                    <a:lnTo>
                      <a:pt x="20" y="184"/>
                    </a:lnTo>
                    <a:lnTo>
                      <a:pt x="22" y="182"/>
                    </a:lnTo>
                    <a:lnTo>
                      <a:pt x="24" y="180"/>
                    </a:lnTo>
                    <a:lnTo>
                      <a:pt x="26" y="180"/>
                    </a:lnTo>
                    <a:lnTo>
                      <a:pt x="30" y="180"/>
                    </a:lnTo>
                    <a:lnTo>
                      <a:pt x="30" y="184"/>
                    </a:lnTo>
                    <a:lnTo>
                      <a:pt x="32" y="184"/>
                    </a:lnTo>
                    <a:lnTo>
                      <a:pt x="36" y="184"/>
                    </a:lnTo>
                    <a:lnTo>
                      <a:pt x="42" y="184"/>
                    </a:lnTo>
                    <a:lnTo>
                      <a:pt x="46" y="182"/>
                    </a:lnTo>
                    <a:lnTo>
                      <a:pt x="50" y="176"/>
                    </a:lnTo>
                    <a:lnTo>
                      <a:pt x="52" y="168"/>
                    </a:lnTo>
                    <a:lnTo>
                      <a:pt x="56" y="156"/>
                    </a:lnTo>
                    <a:lnTo>
                      <a:pt x="56" y="142"/>
                    </a:lnTo>
                    <a:lnTo>
                      <a:pt x="60" y="140"/>
                    </a:lnTo>
                    <a:lnTo>
                      <a:pt x="64" y="136"/>
                    </a:lnTo>
                    <a:lnTo>
                      <a:pt x="66" y="126"/>
                    </a:lnTo>
                    <a:lnTo>
                      <a:pt x="70" y="122"/>
                    </a:lnTo>
                    <a:lnTo>
                      <a:pt x="74" y="118"/>
                    </a:lnTo>
                    <a:lnTo>
                      <a:pt x="78" y="116"/>
                    </a:lnTo>
                    <a:lnTo>
                      <a:pt x="80" y="112"/>
                    </a:lnTo>
                    <a:lnTo>
                      <a:pt x="82" y="108"/>
                    </a:lnTo>
                    <a:lnTo>
                      <a:pt x="80" y="104"/>
                    </a:lnTo>
                    <a:lnTo>
                      <a:pt x="80" y="102"/>
                    </a:lnTo>
                    <a:lnTo>
                      <a:pt x="80" y="98"/>
                    </a:lnTo>
                    <a:lnTo>
                      <a:pt x="92" y="68"/>
                    </a:lnTo>
                    <a:lnTo>
                      <a:pt x="96" y="54"/>
                    </a:lnTo>
                    <a:lnTo>
                      <a:pt x="98" y="44"/>
                    </a:lnTo>
                    <a:lnTo>
                      <a:pt x="96" y="40"/>
                    </a:lnTo>
                    <a:lnTo>
                      <a:pt x="96" y="38"/>
                    </a:lnTo>
                    <a:lnTo>
                      <a:pt x="94" y="36"/>
                    </a:lnTo>
                    <a:lnTo>
                      <a:pt x="94" y="34"/>
                    </a:lnTo>
                    <a:lnTo>
                      <a:pt x="96" y="24"/>
                    </a:lnTo>
                    <a:lnTo>
                      <a:pt x="98" y="16"/>
                    </a:lnTo>
                    <a:lnTo>
                      <a:pt x="100" y="12"/>
                    </a:lnTo>
                    <a:lnTo>
                      <a:pt x="104" y="10"/>
                    </a:lnTo>
                    <a:lnTo>
                      <a:pt x="108" y="6"/>
                    </a:lnTo>
                    <a:lnTo>
                      <a:pt x="110" y="6"/>
                    </a:lnTo>
                    <a:lnTo>
                      <a:pt x="116" y="6"/>
                    </a:lnTo>
                    <a:lnTo>
                      <a:pt x="122" y="8"/>
                    </a:lnTo>
                    <a:lnTo>
                      <a:pt x="134" y="14"/>
                    </a:lnTo>
                    <a:lnTo>
                      <a:pt x="144" y="20"/>
                    </a:lnTo>
                    <a:lnTo>
                      <a:pt x="152" y="20"/>
                    </a:lnTo>
                    <a:lnTo>
                      <a:pt x="160" y="20"/>
                    </a:lnTo>
                    <a:lnTo>
                      <a:pt x="162" y="20"/>
                    </a:lnTo>
                    <a:lnTo>
                      <a:pt x="162" y="18"/>
                    </a:lnTo>
                    <a:lnTo>
                      <a:pt x="164" y="14"/>
                    </a:lnTo>
                    <a:lnTo>
                      <a:pt x="166" y="12"/>
                    </a:lnTo>
                    <a:lnTo>
                      <a:pt x="170" y="14"/>
                    </a:lnTo>
                    <a:lnTo>
                      <a:pt x="172" y="14"/>
                    </a:lnTo>
                    <a:lnTo>
                      <a:pt x="178" y="12"/>
                    </a:lnTo>
                    <a:lnTo>
                      <a:pt x="182" y="10"/>
                    </a:lnTo>
                    <a:lnTo>
                      <a:pt x="188" y="8"/>
                    </a:lnTo>
                    <a:lnTo>
                      <a:pt x="192" y="8"/>
                    </a:lnTo>
                    <a:lnTo>
                      <a:pt x="204" y="8"/>
                    </a:lnTo>
                    <a:lnTo>
                      <a:pt x="206" y="2"/>
                    </a:lnTo>
                    <a:lnTo>
                      <a:pt x="210" y="0"/>
                    </a:lnTo>
                    <a:lnTo>
                      <a:pt x="216" y="2"/>
                    </a:lnTo>
                    <a:lnTo>
                      <a:pt x="224" y="4"/>
                    </a:lnTo>
                    <a:lnTo>
                      <a:pt x="236" y="4"/>
                    </a:lnTo>
                    <a:lnTo>
                      <a:pt x="246" y="14"/>
                    </a:lnTo>
                    <a:lnTo>
                      <a:pt x="252" y="16"/>
                    </a:lnTo>
                    <a:lnTo>
                      <a:pt x="260" y="20"/>
                    </a:lnTo>
                    <a:lnTo>
                      <a:pt x="260" y="16"/>
                    </a:lnTo>
                    <a:lnTo>
                      <a:pt x="264" y="16"/>
                    </a:lnTo>
                    <a:lnTo>
                      <a:pt x="268" y="20"/>
                    </a:lnTo>
                    <a:lnTo>
                      <a:pt x="272" y="16"/>
                    </a:lnTo>
                    <a:lnTo>
                      <a:pt x="280" y="16"/>
                    </a:lnTo>
                    <a:lnTo>
                      <a:pt x="282" y="20"/>
                    </a:lnTo>
                    <a:lnTo>
                      <a:pt x="284" y="24"/>
                    </a:lnTo>
                    <a:lnTo>
                      <a:pt x="294" y="32"/>
                    </a:lnTo>
                    <a:lnTo>
                      <a:pt x="296" y="44"/>
                    </a:lnTo>
                    <a:lnTo>
                      <a:pt x="296" y="50"/>
                    </a:lnTo>
                    <a:lnTo>
                      <a:pt x="298" y="54"/>
                    </a:lnTo>
                    <a:lnTo>
                      <a:pt x="298" y="64"/>
                    </a:lnTo>
                    <a:lnTo>
                      <a:pt x="292" y="72"/>
                    </a:lnTo>
                    <a:lnTo>
                      <a:pt x="286" y="80"/>
                    </a:lnTo>
                    <a:lnTo>
                      <a:pt x="280" y="92"/>
                    </a:lnTo>
                    <a:lnTo>
                      <a:pt x="274" y="102"/>
                    </a:lnTo>
                    <a:lnTo>
                      <a:pt x="274" y="124"/>
                    </a:lnTo>
                    <a:lnTo>
                      <a:pt x="272" y="128"/>
                    </a:lnTo>
                    <a:lnTo>
                      <a:pt x="268" y="132"/>
                    </a:lnTo>
                    <a:lnTo>
                      <a:pt x="266" y="138"/>
                    </a:lnTo>
                    <a:lnTo>
                      <a:pt x="266" y="148"/>
                    </a:lnTo>
                    <a:lnTo>
                      <a:pt x="268" y="152"/>
                    </a:lnTo>
                    <a:lnTo>
                      <a:pt x="272" y="154"/>
                    </a:lnTo>
                    <a:lnTo>
                      <a:pt x="272" y="156"/>
                    </a:lnTo>
                    <a:lnTo>
                      <a:pt x="270" y="160"/>
                    </a:lnTo>
                    <a:lnTo>
                      <a:pt x="270" y="164"/>
                    </a:lnTo>
                    <a:lnTo>
                      <a:pt x="270" y="168"/>
                    </a:lnTo>
                    <a:lnTo>
                      <a:pt x="272" y="174"/>
                    </a:lnTo>
                    <a:lnTo>
                      <a:pt x="274" y="182"/>
                    </a:lnTo>
                    <a:lnTo>
                      <a:pt x="272" y="186"/>
                    </a:lnTo>
                    <a:lnTo>
                      <a:pt x="272" y="192"/>
                    </a:lnTo>
                    <a:lnTo>
                      <a:pt x="272" y="196"/>
                    </a:lnTo>
                    <a:lnTo>
                      <a:pt x="272" y="198"/>
                    </a:lnTo>
                    <a:lnTo>
                      <a:pt x="274" y="202"/>
                    </a:lnTo>
                    <a:lnTo>
                      <a:pt x="272" y="206"/>
                    </a:lnTo>
                    <a:lnTo>
                      <a:pt x="272" y="208"/>
                    </a:lnTo>
                    <a:lnTo>
                      <a:pt x="272" y="214"/>
                    </a:lnTo>
                    <a:lnTo>
                      <a:pt x="278" y="218"/>
                    </a:lnTo>
                    <a:lnTo>
                      <a:pt x="282" y="224"/>
                    </a:lnTo>
                    <a:lnTo>
                      <a:pt x="288" y="228"/>
                    </a:lnTo>
                    <a:lnTo>
                      <a:pt x="288" y="234"/>
                    </a:lnTo>
                    <a:lnTo>
                      <a:pt x="290" y="240"/>
                    </a:lnTo>
                    <a:lnTo>
                      <a:pt x="292" y="248"/>
                    </a:lnTo>
                    <a:lnTo>
                      <a:pt x="290" y="24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47" name="Freeform 100">
                <a:extLst>
                  <a:ext uri="{FF2B5EF4-FFF2-40B4-BE49-F238E27FC236}">
                    <a16:creationId xmlns:a16="http://schemas.microsoft.com/office/drawing/2014/main" id="{EFC01DC8-0A71-0E4E-8CDD-9C90E36950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74480" y="4864926"/>
                <a:ext cx="247264" cy="355438"/>
              </a:xfrm>
              <a:custGeom>
                <a:avLst/>
                <a:gdLst/>
                <a:ahLst/>
                <a:cxnLst>
                  <a:cxn ang="0">
                    <a:pos x="32" y="288"/>
                  </a:cxn>
                  <a:cxn ang="0">
                    <a:pos x="34" y="274"/>
                  </a:cxn>
                  <a:cxn ang="0">
                    <a:pos x="44" y="268"/>
                  </a:cxn>
                  <a:cxn ang="0">
                    <a:pos x="66" y="258"/>
                  </a:cxn>
                  <a:cxn ang="0">
                    <a:pos x="74" y="248"/>
                  </a:cxn>
                  <a:cxn ang="0">
                    <a:pos x="78" y="218"/>
                  </a:cxn>
                  <a:cxn ang="0">
                    <a:pos x="76" y="204"/>
                  </a:cxn>
                  <a:cxn ang="0">
                    <a:pos x="74" y="192"/>
                  </a:cxn>
                  <a:cxn ang="0">
                    <a:pos x="70" y="182"/>
                  </a:cxn>
                  <a:cxn ang="0">
                    <a:pos x="70" y="172"/>
                  </a:cxn>
                  <a:cxn ang="0">
                    <a:pos x="76" y="162"/>
                  </a:cxn>
                  <a:cxn ang="0">
                    <a:pos x="94" y="152"/>
                  </a:cxn>
                  <a:cxn ang="0">
                    <a:pos x="102" y="140"/>
                  </a:cxn>
                  <a:cxn ang="0">
                    <a:pos x="112" y="128"/>
                  </a:cxn>
                  <a:cxn ang="0">
                    <a:pos x="150" y="108"/>
                  </a:cxn>
                  <a:cxn ang="0">
                    <a:pos x="162" y="94"/>
                  </a:cxn>
                  <a:cxn ang="0">
                    <a:pos x="168" y="76"/>
                  </a:cxn>
                  <a:cxn ang="0">
                    <a:pos x="170" y="56"/>
                  </a:cxn>
                  <a:cxn ang="0">
                    <a:pos x="174" y="48"/>
                  </a:cxn>
                  <a:cxn ang="0">
                    <a:pos x="172" y="10"/>
                  </a:cxn>
                  <a:cxn ang="0">
                    <a:pos x="166" y="2"/>
                  </a:cxn>
                  <a:cxn ang="0">
                    <a:pos x="154" y="6"/>
                  </a:cxn>
                  <a:cxn ang="0">
                    <a:pos x="130" y="14"/>
                  </a:cxn>
                  <a:cxn ang="0">
                    <a:pos x="124" y="18"/>
                  </a:cxn>
                  <a:cxn ang="0">
                    <a:pos x="118" y="20"/>
                  </a:cxn>
                  <a:cxn ang="0">
                    <a:pos x="112" y="18"/>
                  </a:cxn>
                  <a:cxn ang="0">
                    <a:pos x="106" y="20"/>
                  </a:cxn>
                  <a:cxn ang="0">
                    <a:pos x="100" y="22"/>
                  </a:cxn>
                  <a:cxn ang="0">
                    <a:pos x="72" y="28"/>
                  </a:cxn>
                  <a:cxn ang="0">
                    <a:pos x="72" y="42"/>
                  </a:cxn>
                  <a:cxn ang="0">
                    <a:pos x="80" y="56"/>
                  </a:cxn>
                  <a:cxn ang="0">
                    <a:pos x="92" y="74"/>
                  </a:cxn>
                  <a:cxn ang="0">
                    <a:pos x="92" y="88"/>
                  </a:cxn>
                  <a:cxn ang="0">
                    <a:pos x="88" y="100"/>
                  </a:cxn>
                  <a:cxn ang="0">
                    <a:pos x="82" y="106"/>
                  </a:cxn>
                  <a:cxn ang="0">
                    <a:pos x="78" y="110"/>
                  </a:cxn>
                  <a:cxn ang="0">
                    <a:pos x="76" y="114"/>
                  </a:cxn>
                  <a:cxn ang="0">
                    <a:pos x="68" y="108"/>
                  </a:cxn>
                  <a:cxn ang="0">
                    <a:pos x="68" y="90"/>
                  </a:cxn>
                  <a:cxn ang="0">
                    <a:pos x="70" y="72"/>
                  </a:cxn>
                  <a:cxn ang="0">
                    <a:pos x="56" y="72"/>
                  </a:cxn>
                  <a:cxn ang="0">
                    <a:pos x="50" y="64"/>
                  </a:cxn>
                  <a:cxn ang="0">
                    <a:pos x="34" y="70"/>
                  </a:cxn>
                  <a:cxn ang="0">
                    <a:pos x="12" y="76"/>
                  </a:cxn>
                  <a:cxn ang="0">
                    <a:pos x="0" y="82"/>
                  </a:cxn>
                  <a:cxn ang="0">
                    <a:pos x="18" y="102"/>
                  </a:cxn>
                  <a:cxn ang="0">
                    <a:pos x="36" y="110"/>
                  </a:cxn>
                  <a:cxn ang="0">
                    <a:pos x="44" y="120"/>
                  </a:cxn>
                  <a:cxn ang="0">
                    <a:pos x="44" y="136"/>
                  </a:cxn>
                  <a:cxn ang="0">
                    <a:pos x="40" y="148"/>
                  </a:cxn>
                  <a:cxn ang="0">
                    <a:pos x="40" y="168"/>
                  </a:cxn>
                  <a:cxn ang="0">
                    <a:pos x="36" y="188"/>
                  </a:cxn>
                  <a:cxn ang="0">
                    <a:pos x="18" y="208"/>
                  </a:cxn>
                  <a:cxn ang="0">
                    <a:pos x="14" y="226"/>
                  </a:cxn>
                  <a:cxn ang="0">
                    <a:pos x="20" y="242"/>
                  </a:cxn>
                  <a:cxn ang="0">
                    <a:pos x="20" y="258"/>
                  </a:cxn>
                  <a:cxn ang="0">
                    <a:pos x="18" y="298"/>
                  </a:cxn>
                  <a:cxn ang="0">
                    <a:pos x="30" y="298"/>
                  </a:cxn>
                </a:cxnLst>
                <a:rect l="0" t="0" r="r" b="b"/>
                <a:pathLst>
                  <a:path w="174" h="298">
                    <a:moveTo>
                      <a:pt x="30" y="298"/>
                    </a:moveTo>
                    <a:lnTo>
                      <a:pt x="32" y="288"/>
                    </a:lnTo>
                    <a:lnTo>
                      <a:pt x="32" y="282"/>
                    </a:lnTo>
                    <a:lnTo>
                      <a:pt x="34" y="274"/>
                    </a:lnTo>
                    <a:lnTo>
                      <a:pt x="38" y="270"/>
                    </a:lnTo>
                    <a:lnTo>
                      <a:pt x="44" y="268"/>
                    </a:lnTo>
                    <a:lnTo>
                      <a:pt x="50" y="264"/>
                    </a:lnTo>
                    <a:lnTo>
                      <a:pt x="66" y="258"/>
                    </a:lnTo>
                    <a:lnTo>
                      <a:pt x="72" y="254"/>
                    </a:lnTo>
                    <a:lnTo>
                      <a:pt x="74" y="248"/>
                    </a:lnTo>
                    <a:lnTo>
                      <a:pt x="78" y="232"/>
                    </a:lnTo>
                    <a:lnTo>
                      <a:pt x="78" y="218"/>
                    </a:lnTo>
                    <a:lnTo>
                      <a:pt x="78" y="210"/>
                    </a:lnTo>
                    <a:lnTo>
                      <a:pt x="76" y="204"/>
                    </a:lnTo>
                    <a:lnTo>
                      <a:pt x="74" y="196"/>
                    </a:lnTo>
                    <a:lnTo>
                      <a:pt x="74" y="192"/>
                    </a:lnTo>
                    <a:lnTo>
                      <a:pt x="74" y="186"/>
                    </a:lnTo>
                    <a:lnTo>
                      <a:pt x="70" y="182"/>
                    </a:lnTo>
                    <a:lnTo>
                      <a:pt x="70" y="178"/>
                    </a:lnTo>
                    <a:lnTo>
                      <a:pt x="70" y="172"/>
                    </a:lnTo>
                    <a:lnTo>
                      <a:pt x="72" y="168"/>
                    </a:lnTo>
                    <a:lnTo>
                      <a:pt x="76" y="162"/>
                    </a:lnTo>
                    <a:lnTo>
                      <a:pt x="86" y="156"/>
                    </a:lnTo>
                    <a:lnTo>
                      <a:pt x="94" y="152"/>
                    </a:lnTo>
                    <a:lnTo>
                      <a:pt x="100" y="148"/>
                    </a:lnTo>
                    <a:lnTo>
                      <a:pt x="102" y="140"/>
                    </a:lnTo>
                    <a:lnTo>
                      <a:pt x="108" y="134"/>
                    </a:lnTo>
                    <a:lnTo>
                      <a:pt x="112" y="128"/>
                    </a:lnTo>
                    <a:lnTo>
                      <a:pt x="130" y="116"/>
                    </a:lnTo>
                    <a:lnTo>
                      <a:pt x="150" y="108"/>
                    </a:lnTo>
                    <a:lnTo>
                      <a:pt x="156" y="100"/>
                    </a:lnTo>
                    <a:lnTo>
                      <a:pt x="162" y="94"/>
                    </a:lnTo>
                    <a:lnTo>
                      <a:pt x="168" y="84"/>
                    </a:lnTo>
                    <a:lnTo>
                      <a:pt x="168" y="76"/>
                    </a:lnTo>
                    <a:lnTo>
                      <a:pt x="168" y="66"/>
                    </a:lnTo>
                    <a:lnTo>
                      <a:pt x="170" y="56"/>
                    </a:lnTo>
                    <a:lnTo>
                      <a:pt x="170" y="50"/>
                    </a:lnTo>
                    <a:lnTo>
                      <a:pt x="174" y="48"/>
                    </a:lnTo>
                    <a:lnTo>
                      <a:pt x="172" y="22"/>
                    </a:lnTo>
                    <a:lnTo>
                      <a:pt x="172" y="10"/>
                    </a:lnTo>
                    <a:lnTo>
                      <a:pt x="174" y="0"/>
                    </a:lnTo>
                    <a:lnTo>
                      <a:pt x="166" y="2"/>
                    </a:lnTo>
                    <a:lnTo>
                      <a:pt x="158" y="2"/>
                    </a:lnTo>
                    <a:lnTo>
                      <a:pt x="154" y="6"/>
                    </a:lnTo>
                    <a:lnTo>
                      <a:pt x="144" y="10"/>
                    </a:lnTo>
                    <a:lnTo>
                      <a:pt x="130" y="14"/>
                    </a:lnTo>
                    <a:lnTo>
                      <a:pt x="126" y="16"/>
                    </a:lnTo>
                    <a:lnTo>
                      <a:pt x="124" y="18"/>
                    </a:lnTo>
                    <a:lnTo>
                      <a:pt x="122" y="20"/>
                    </a:lnTo>
                    <a:lnTo>
                      <a:pt x="118" y="20"/>
                    </a:lnTo>
                    <a:lnTo>
                      <a:pt x="114" y="20"/>
                    </a:lnTo>
                    <a:lnTo>
                      <a:pt x="112" y="18"/>
                    </a:lnTo>
                    <a:lnTo>
                      <a:pt x="108" y="18"/>
                    </a:lnTo>
                    <a:lnTo>
                      <a:pt x="106" y="20"/>
                    </a:lnTo>
                    <a:lnTo>
                      <a:pt x="104" y="22"/>
                    </a:lnTo>
                    <a:lnTo>
                      <a:pt x="100" y="22"/>
                    </a:lnTo>
                    <a:lnTo>
                      <a:pt x="74" y="20"/>
                    </a:lnTo>
                    <a:lnTo>
                      <a:pt x="72" y="28"/>
                    </a:lnTo>
                    <a:lnTo>
                      <a:pt x="70" y="36"/>
                    </a:lnTo>
                    <a:lnTo>
                      <a:pt x="72" y="42"/>
                    </a:lnTo>
                    <a:lnTo>
                      <a:pt x="74" y="48"/>
                    </a:lnTo>
                    <a:lnTo>
                      <a:pt x="80" y="56"/>
                    </a:lnTo>
                    <a:lnTo>
                      <a:pt x="88" y="68"/>
                    </a:lnTo>
                    <a:lnTo>
                      <a:pt x="92" y="74"/>
                    </a:lnTo>
                    <a:lnTo>
                      <a:pt x="92" y="80"/>
                    </a:lnTo>
                    <a:lnTo>
                      <a:pt x="92" y="88"/>
                    </a:lnTo>
                    <a:lnTo>
                      <a:pt x="90" y="94"/>
                    </a:lnTo>
                    <a:lnTo>
                      <a:pt x="88" y="100"/>
                    </a:lnTo>
                    <a:lnTo>
                      <a:pt x="86" y="102"/>
                    </a:lnTo>
                    <a:lnTo>
                      <a:pt x="82" y="106"/>
                    </a:lnTo>
                    <a:lnTo>
                      <a:pt x="80" y="108"/>
                    </a:lnTo>
                    <a:lnTo>
                      <a:pt x="78" y="110"/>
                    </a:lnTo>
                    <a:lnTo>
                      <a:pt x="78" y="118"/>
                    </a:lnTo>
                    <a:lnTo>
                      <a:pt x="76" y="114"/>
                    </a:lnTo>
                    <a:lnTo>
                      <a:pt x="72" y="110"/>
                    </a:lnTo>
                    <a:lnTo>
                      <a:pt x="68" y="108"/>
                    </a:lnTo>
                    <a:lnTo>
                      <a:pt x="66" y="100"/>
                    </a:lnTo>
                    <a:lnTo>
                      <a:pt x="68" y="90"/>
                    </a:lnTo>
                    <a:lnTo>
                      <a:pt x="70" y="82"/>
                    </a:lnTo>
                    <a:lnTo>
                      <a:pt x="70" y="72"/>
                    </a:lnTo>
                    <a:lnTo>
                      <a:pt x="62" y="72"/>
                    </a:lnTo>
                    <a:lnTo>
                      <a:pt x="56" y="72"/>
                    </a:lnTo>
                    <a:lnTo>
                      <a:pt x="52" y="70"/>
                    </a:lnTo>
                    <a:lnTo>
                      <a:pt x="50" y="64"/>
                    </a:lnTo>
                    <a:lnTo>
                      <a:pt x="44" y="64"/>
                    </a:lnTo>
                    <a:lnTo>
                      <a:pt x="34" y="70"/>
                    </a:lnTo>
                    <a:lnTo>
                      <a:pt x="22" y="72"/>
                    </a:lnTo>
                    <a:lnTo>
                      <a:pt x="12" y="76"/>
                    </a:lnTo>
                    <a:lnTo>
                      <a:pt x="6" y="80"/>
                    </a:lnTo>
                    <a:lnTo>
                      <a:pt x="0" y="82"/>
                    </a:lnTo>
                    <a:lnTo>
                      <a:pt x="2" y="98"/>
                    </a:lnTo>
                    <a:lnTo>
                      <a:pt x="18" y="102"/>
                    </a:lnTo>
                    <a:lnTo>
                      <a:pt x="30" y="106"/>
                    </a:lnTo>
                    <a:lnTo>
                      <a:pt x="36" y="110"/>
                    </a:lnTo>
                    <a:lnTo>
                      <a:pt x="40" y="114"/>
                    </a:lnTo>
                    <a:lnTo>
                      <a:pt x="44" y="120"/>
                    </a:lnTo>
                    <a:lnTo>
                      <a:pt x="44" y="128"/>
                    </a:lnTo>
                    <a:lnTo>
                      <a:pt x="44" y="136"/>
                    </a:lnTo>
                    <a:lnTo>
                      <a:pt x="42" y="142"/>
                    </a:lnTo>
                    <a:lnTo>
                      <a:pt x="40" y="148"/>
                    </a:lnTo>
                    <a:lnTo>
                      <a:pt x="40" y="158"/>
                    </a:lnTo>
                    <a:lnTo>
                      <a:pt x="40" y="168"/>
                    </a:lnTo>
                    <a:lnTo>
                      <a:pt x="38" y="178"/>
                    </a:lnTo>
                    <a:lnTo>
                      <a:pt x="36" y="188"/>
                    </a:lnTo>
                    <a:lnTo>
                      <a:pt x="30" y="196"/>
                    </a:lnTo>
                    <a:lnTo>
                      <a:pt x="18" y="208"/>
                    </a:lnTo>
                    <a:lnTo>
                      <a:pt x="14" y="218"/>
                    </a:lnTo>
                    <a:lnTo>
                      <a:pt x="14" y="226"/>
                    </a:lnTo>
                    <a:lnTo>
                      <a:pt x="18" y="234"/>
                    </a:lnTo>
                    <a:lnTo>
                      <a:pt x="20" y="242"/>
                    </a:lnTo>
                    <a:lnTo>
                      <a:pt x="22" y="250"/>
                    </a:lnTo>
                    <a:lnTo>
                      <a:pt x="20" y="258"/>
                    </a:lnTo>
                    <a:lnTo>
                      <a:pt x="18" y="264"/>
                    </a:lnTo>
                    <a:lnTo>
                      <a:pt x="18" y="298"/>
                    </a:lnTo>
                    <a:lnTo>
                      <a:pt x="28" y="298"/>
                    </a:lnTo>
                    <a:lnTo>
                      <a:pt x="30" y="29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48" name="Freeform 101">
                <a:extLst>
                  <a:ext uri="{FF2B5EF4-FFF2-40B4-BE49-F238E27FC236}">
                    <a16:creationId xmlns:a16="http://schemas.microsoft.com/office/drawing/2014/main" id="{EAEC2F22-07D0-6540-9C37-08BE4E9802F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61008" y="5115403"/>
                <a:ext cx="359412" cy="277909"/>
              </a:xfrm>
              <a:custGeom>
                <a:avLst/>
                <a:gdLst/>
                <a:ahLst/>
                <a:cxnLst>
                  <a:cxn ang="0">
                    <a:pos x="252" y="92"/>
                  </a:cxn>
                  <a:cxn ang="0">
                    <a:pos x="256" y="100"/>
                  </a:cxn>
                  <a:cxn ang="0">
                    <a:pos x="256" y="108"/>
                  </a:cxn>
                  <a:cxn ang="0">
                    <a:pos x="248" y="118"/>
                  </a:cxn>
                  <a:cxn ang="0">
                    <a:pos x="226" y="136"/>
                  </a:cxn>
                  <a:cxn ang="0">
                    <a:pos x="206" y="170"/>
                  </a:cxn>
                  <a:cxn ang="0">
                    <a:pos x="182" y="198"/>
                  </a:cxn>
                  <a:cxn ang="0">
                    <a:pos x="162" y="206"/>
                  </a:cxn>
                  <a:cxn ang="0">
                    <a:pos x="146" y="212"/>
                  </a:cxn>
                  <a:cxn ang="0">
                    <a:pos x="132" y="220"/>
                  </a:cxn>
                  <a:cxn ang="0">
                    <a:pos x="112" y="222"/>
                  </a:cxn>
                  <a:cxn ang="0">
                    <a:pos x="82" y="220"/>
                  </a:cxn>
                  <a:cxn ang="0">
                    <a:pos x="78" y="228"/>
                  </a:cxn>
                  <a:cxn ang="0">
                    <a:pos x="58" y="228"/>
                  </a:cxn>
                  <a:cxn ang="0">
                    <a:pos x="46" y="234"/>
                  </a:cxn>
                  <a:cxn ang="0">
                    <a:pos x="22" y="210"/>
                  </a:cxn>
                  <a:cxn ang="0">
                    <a:pos x="22" y="200"/>
                  </a:cxn>
                  <a:cxn ang="0">
                    <a:pos x="24" y="184"/>
                  </a:cxn>
                  <a:cxn ang="0">
                    <a:pos x="20" y="174"/>
                  </a:cxn>
                  <a:cxn ang="0">
                    <a:pos x="16" y="166"/>
                  </a:cxn>
                  <a:cxn ang="0">
                    <a:pos x="10" y="140"/>
                  </a:cxn>
                  <a:cxn ang="0">
                    <a:pos x="0" y="122"/>
                  </a:cxn>
                  <a:cxn ang="0">
                    <a:pos x="6" y="114"/>
                  </a:cxn>
                  <a:cxn ang="0">
                    <a:pos x="14" y="120"/>
                  </a:cxn>
                  <a:cxn ang="0">
                    <a:pos x="24" y="126"/>
                  </a:cxn>
                  <a:cxn ang="0">
                    <a:pos x="42" y="126"/>
                  </a:cxn>
                  <a:cxn ang="0">
                    <a:pos x="52" y="118"/>
                  </a:cxn>
                  <a:cxn ang="0">
                    <a:pos x="54" y="54"/>
                  </a:cxn>
                  <a:cxn ang="0">
                    <a:pos x="68" y="64"/>
                  </a:cxn>
                  <a:cxn ang="0">
                    <a:pos x="70" y="74"/>
                  </a:cxn>
                  <a:cxn ang="0">
                    <a:pos x="66" y="90"/>
                  </a:cxn>
                  <a:cxn ang="0">
                    <a:pos x="90" y="84"/>
                  </a:cxn>
                  <a:cxn ang="0">
                    <a:pos x="106" y="64"/>
                  </a:cxn>
                  <a:cxn ang="0">
                    <a:pos x="116" y="62"/>
                  </a:cxn>
                  <a:cxn ang="0">
                    <a:pos x="126" y="68"/>
                  </a:cxn>
                  <a:cxn ang="0">
                    <a:pos x="138" y="68"/>
                  </a:cxn>
                  <a:cxn ang="0">
                    <a:pos x="146" y="60"/>
                  </a:cxn>
                  <a:cxn ang="0">
                    <a:pos x="152" y="50"/>
                  </a:cxn>
                  <a:cxn ang="0">
                    <a:pos x="158" y="46"/>
                  </a:cxn>
                  <a:cxn ang="0">
                    <a:pos x="172" y="32"/>
                  </a:cxn>
                  <a:cxn ang="0">
                    <a:pos x="188" y="10"/>
                  </a:cxn>
                  <a:cxn ang="0">
                    <a:pos x="202" y="2"/>
                  </a:cxn>
                  <a:cxn ang="0">
                    <a:pos x="216" y="2"/>
                  </a:cxn>
                  <a:cxn ang="0">
                    <a:pos x="228" y="6"/>
                  </a:cxn>
                  <a:cxn ang="0">
                    <a:pos x="238" y="16"/>
                  </a:cxn>
                  <a:cxn ang="0">
                    <a:pos x="244" y="32"/>
                  </a:cxn>
                  <a:cxn ang="0">
                    <a:pos x="244" y="48"/>
                  </a:cxn>
                  <a:cxn ang="0">
                    <a:pos x="242" y="88"/>
                  </a:cxn>
                </a:cxnLst>
                <a:rect l="0" t="0" r="r" b="b"/>
                <a:pathLst>
                  <a:path w="256" h="234">
                    <a:moveTo>
                      <a:pt x="254" y="88"/>
                    </a:moveTo>
                    <a:lnTo>
                      <a:pt x="252" y="92"/>
                    </a:lnTo>
                    <a:lnTo>
                      <a:pt x="254" y="98"/>
                    </a:lnTo>
                    <a:lnTo>
                      <a:pt x="256" y="100"/>
                    </a:lnTo>
                    <a:lnTo>
                      <a:pt x="256" y="104"/>
                    </a:lnTo>
                    <a:lnTo>
                      <a:pt x="256" y="108"/>
                    </a:lnTo>
                    <a:lnTo>
                      <a:pt x="254" y="114"/>
                    </a:lnTo>
                    <a:lnTo>
                      <a:pt x="248" y="118"/>
                    </a:lnTo>
                    <a:lnTo>
                      <a:pt x="236" y="126"/>
                    </a:lnTo>
                    <a:lnTo>
                      <a:pt x="226" y="136"/>
                    </a:lnTo>
                    <a:lnTo>
                      <a:pt x="218" y="146"/>
                    </a:lnTo>
                    <a:lnTo>
                      <a:pt x="206" y="170"/>
                    </a:lnTo>
                    <a:lnTo>
                      <a:pt x="190" y="188"/>
                    </a:lnTo>
                    <a:lnTo>
                      <a:pt x="182" y="198"/>
                    </a:lnTo>
                    <a:lnTo>
                      <a:pt x="172" y="204"/>
                    </a:lnTo>
                    <a:lnTo>
                      <a:pt x="162" y="206"/>
                    </a:lnTo>
                    <a:lnTo>
                      <a:pt x="156" y="208"/>
                    </a:lnTo>
                    <a:lnTo>
                      <a:pt x="146" y="212"/>
                    </a:lnTo>
                    <a:lnTo>
                      <a:pt x="136" y="216"/>
                    </a:lnTo>
                    <a:lnTo>
                      <a:pt x="132" y="220"/>
                    </a:lnTo>
                    <a:lnTo>
                      <a:pt x="126" y="222"/>
                    </a:lnTo>
                    <a:lnTo>
                      <a:pt x="112" y="222"/>
                    </a:lnTo>
                    <a:lnTo>
                      <a:pt x="98" y="220"/>
                    </a:lnTo>
                    <a:lnTo>
                      <a:pt x="82" y="220"/>
                    </a:lnTo>
                    <a:lnTo>
                      <a:pt x="80" y="224"/>
                    </a:lnTo>
                    <a:lnTo>
                      <a:pt x="78" y="228"/>
                    </a:lnTo>
                    <a:lnTo>
                      <a:pt x="68" y="228"/>
                    </a:lnTo>
                    <a:lnTo>
                      <a:pt x="58" y="228"/>
                    </a:lnTo>
                    <a:lnTo>
                      <a:pt x="52" y="230"/>
                    </a:lnTo>
                    <a:lnTo>
                      <a:pt x="46" y="234"/>
                    </a:lnTo>
                    <a:lnTo>
                      <a:pt x="28" y="220"/>
                    </a:lnTo>
                    <a:lnTo>
                      <a:pt x="22" y="210"/>
                    </a:lnTo>
                    <a:lnTo>
                      <a:pt x="20" y="204"/>
                    </a:lnTo>
                    <a:lnTo>
                      <a:pt x="22" y="200"/>
                    </a:lnTo>
                    <a:lnTo>
                      <a:pt x="24" y="194"/>
                    </a:lnTo>
                    <a:lnTo>
                      <a:pt x="24" y="184"/>
                    </a:lnTo>
                    <a:lnTo>
                      <a:pt x="24" y="178"/>
                    </a:lnTo>
                    <a:lnTo>
                      <a:pt x="20" y="174"/>
                    </a:lnTo>
                    <a:lnTo>
                      <a:pt x="16" y="170"/>
                    </a:lnTo>
                    <a:lnTo>
                      <a:pt x="16" y="166"/>
                    </a:lnTo>
                    <a:lnTo>
                      <a:pt x="14" y="150"/>
                    </a:lnTo>
                    <a:lnTo>
                      <a:pt x="10" y="140"/>
                    </a:lnTo>
                    <a:lnTo>
                      <a:pt x="6" y="132"/>
                    </a:lnTo>
                    <a:lnTo>
                      <a:pt x="0" y="122"/>
                    </a:lnTo>
                    <a:lnTo>
                      <a:pt x="4" y="118"/>
                    </a:lnTo>
                    <a:lnTo>
                      <a:pt x="6" y="114"/>
                    </a:lnTo>
                    <a:lnTo>
                      <a:pt x="10" y="114"/>
                    </a:lnTo>
                    <a:lnTo>
                      <a:pt x="14" y="120"/>
                    </a:lnTo>
                    <a:lnTo>
                      <a:pt x="20" y="124"/>
                    </a:lnTo>
                    <a:lnTo>
                      <a:pt x="24" y="126"/>
                    </a:lnTo>
                    <a:lnTo>
                      <a:pt x="32" y="126"/>
                    </a:lnTo>
                    <a:lnTo>
                      <a:pt x="42" y="126"/>
                    </a:lnTo>
                    <a:lnTo>
                      <a:pt x="48" y="122"/>
                    </a:lnTo>
                    <a:lnTo>
                      <a:pt x="52" y="118"/>
                    </a:lnTo>
                    <a:lnTo>
                      <a:pt x="56" y="116"/>
                    </a:lnTo>
                    <a:lnTo>
                      <a:pt x="54" y="54"/>
                    </a:lnTo>
                    <a:lnTo>
                      <a:pt x="60" y="56"/>
                    </a:lnTo>
                    <a:lnTo>
                      <a:pt x="68" y="64"/>
                    </a:lnTo>
                    <a:lnTo>
                      <a:pt x="70" y="68"/>
                    </a:lnTo>
                    <a:lnTo>
                      <a:pt x="70" y="74"/>
                    </a:lnTo>
                    <a:lnTo>
                      <a:pt x="68" y="82"/>
                    </a:lnTo>
                    <a:lnTo>
                      <a:pt x="66" y="90"/>
                    </a:lnTo>
                    <a:lnTo>
                      <a:pt x="82" y="90"/>
                    </a:lnTo>
                    <a:lnTo>
                      <a:pt x="90" y="84"/>
                    </a:lnTo>
                    <a:lnTo>
                      <a:pt x="98" y="72"/>
                    </a:lnTo>
                    <a:lnTo>
                      <a:pt x="106" y="64"/>
                    </a:lnTo>
                    <a:lnTo>
                      <a:pt x="110" y="60"/>
                    </a:lnTo>
                    <a:lnTo>
                      <a:pt x="116" y="62"/>
                    </a:lnTo>
                    <a:lnTo>
                      <a:pt x="122" y="64"/>
                    </a:lnTo>
                    <a:lnTo>
                      <a:pt x="126" y="68"/>
                    </a:lnTo>
                    <a:lnTo>
                      <a:pt x="132" y="70"/>
                    </a:lnTo>
                    <a:lnTo>
                      <a:pt x="138" y="68"/>
                    </a:lnTo>
                    <a:lnTo>
                      <a:pt x="142" y="64"/>
                    </a:lnTo>
                    <a:lnTo>
                      <a:pt x="146" y="60"/>
                    </a:lnTo>
                    <a:lnTo>
                      <a:pt x="148" y="54"/>
                    </a:lnTo>
                    <a:lnTo>
                      <a:pt x="152" y="50"/>
                    </a:lnTo>
                    <a:lnTo>
                      <a:pt x="154" y="48"/>
                    </a:lnTo>
                    <a:lnTo>
                      <a:pt x="158" y="46"/>
                    </a:lnTo>
                    <a:lnTo>
                      <a:pt x="160" y="44"/>
                    </a:lnTo>
                    <a:lnTo>
                      <a:pt x="172" y="32"/>
                    </a:lnTo>
                    <a:lnTo>
                      <a:pt x="182" y="20"/>
                    </a:lnTo>
                    <a:lnTo>
                      <a:pt x="188" y="10"/>
                    </a:lnTo>
                    <a:lnTo>
                      <a:pt x="194" y="6"/>
                    </a:lnTo>
                    <a:lnTo>
                      <a:pt x="202" y="2"/>
                    </a:lnTo>
                    <a:lnTo>
                      <a:pt x="210" y="0"/>
                    </a:lnTo>
                    <a:lnTo>
                      <a:pt x="216" y="2"/>
                    </a:lnTo>
                    <a:lnTo>
                      <a:pt x="222" y="4"/>
                    </a:lnTo>
                    <a:lnTo>
                      <a:pt x="228" y="6"/>
                    </a:lnTo>
                    <a:lnTo>
                      <a:pt x="238" y="8"/>
                    </a:lnTo>
                    <a:lnTo>
                      <a:pt x="238" y="16"/>
                    </a:lnTo>
                    <a:lnTo>
                      <a:pt x="242" y="24"/>
                    </a:lnTo>
                    <a:lnTo>
                      <a:pt x="244" y="32"/>
                    </a:lnTo>
                    <a:lnTo>
                      <a:pt x="246" y="40"/>
                    </a:lnTo>
                    <a:lnTo>
                      <a:pt x="244" y="48"/>
                    </a:lnTo>
                    <a:lnTo>
                      <a:pt x="242" y="54"/>
                    </a:lnTo>
                    <a:lnTo>
                      <a:pt x="242" y="88"/>
                    </a:lnTo>
                    <a:lnTo>
                      <a:pt x="254" y="8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49" name="Freeform 102">
                <a:extLst>
                  <a:ext uri="{FF2B5EF4-FFF2-40B4-BE49-F238E27FC236}">
                    <a16:creationId xmlns:a16="http://schemas.microsoft.com/office/drawing/2014/main" id="{66AFD368-C083-3546-B3D6-25DAAE96A31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92058" y="5258533"/>
                <a:ext cx="45940" cy="42939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0"/>
                  </a:cxn>
                  <a:cxn ang="0">
                    <a:pos x="8" y="10"/>
                  </a:cxn>
                  <a:cxn ang="0">
                    <a:pos x="2" y="18"/>
                  </a:cxn>
                  <a:cxn ang="0">
                    <a:pos x="0" y="22"/>
                  </a:cxn>
                  <a:cxn ang="0">
                    <a:pos x="0" y="26"/>
                  </a:cxn>
                  <a:cxn ang="0">
                    <a:pos x="2" y="32"/>
                  </a:cxn>
                  <a:cxn ang="0">
                    <a:pos x="6" y="34"/>
                  </a:cxn>
                  <a:cxn ang="0">
                    <a:pos x="10" y="36"/>
                  </a:cxn>
                  <a:cxn ang="0">
                    <a:pos x="14" y="36"/>
                  </a:cxn>
                  <a:cxn ang="0">
                    <a:pos x="18" y="32"/>
                  </a:cxn>
                  <a:cxn ang="0">
                    <a:pos x="24" y="26"/>
                  </a:cxn>
                  <a:cxn ang="0">
                    <a:pos x="32" y="18"/>
                  </a:cxn>
                  <a:cxn ang="0">
                    <a:pos x="34" y="10"/>
                  </a:cxn>
                  <a:cxn ang="0">
                    <a:pos x="30" y="6"/>
                  </a:cxn>
                  <a:cxn ang="0">
                    <a:pos x="28" y="4"/>
                  </a:cxn>
                  <a:cxn ang="0">
                    <a:pos x="28" y="0"/>
                  </a:cxn>
                </a:cxnLst>
                <a:rect l="0" t="0" r="r" b="b"/>
                <a:pathLst>
                  <a:path w="34" h="36">
                    <a:moveTo>
                      <a:pt x="28" y="0"/>
                    </a:moveTo>
                    <a:lnTo>
                      <a:pt x="22" y="0"/>
                    </a:lnTo>
                    <a:lnTo>
                      <a:pt x="8" y="10"/>
                    </a:lnTo>
                    <a:lnTo>
                      <a:pt x="2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2" y="32"/>
                    </a:lnTo>
                    <a:lnTo>
                      <a:pt x="6" y="34"/>
                    </a:lnTo>
                    <a:lnTo>
                      <a:pt x="10" y="36"/>
                    </a:lnTo>
                    <a:lnTo>
                      <a:pt x="14" y="36"/>
                    </a:lnTo>
                    <a:lnTo>
                      <a:pt x="18" y="32"/>
                    </a:lnTo>
                    <a:lnTo>
                      <a:pt x="24" y="26"/>
                    </a:lnTo>
                    <a:lnTo>
                      <a:pt x="32" y="18"/>
                    </a:lnTo>
                    <a:lnTo>
                      <a:pt x="34" y="10"/>
                    </a:lnTo>
                    <a:lnTo>
                      <a:pt x="30" y="6"/>
                    </a:lnTo>
                    <a:lnTo>
                      <a:pt x="28" y="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0" name="Freeform 103">
                <a:extLst>
                  <a:ext uri="{FF2B5EF4-FFF2-40B4-BE49-F238E27FC236}">
                    <a16:creationId xmlns:a16="http://schemas.microsoft.com/office/drawing/2014/main" id="{A75AFC1D-AC11-1A48-B030-EF666918F70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74480" y="5198895"/>
                <a:ext cx="28374" cy="27433"/>
              </a:xfrm>
              <a:custGeom>
                <a:avLst/>
                <a:gdLst/>
                <a:ahLst/>
                <a:cxnLst>
                  <a:cxn ang="0">
                    <a:pos x="20" y="18"/>
                  </a:cxn>
                  <a:cxn ang="0">
                    <a:pos x="18" y="22"/>
                  </a:cxn>
                  <a:cxn ang="0">
                    <a:pos x="16" y="24"/>
                  </a:cxn>
                  <a:cxn ang="0">
                    <a:pos x="14" y="24"/>
                  </a:cxn>
                  <a:cxn ang="0">
                    <a:pos x="6" y="24"/>
                  </a:cxn>
                  <a:cxn ang="0">
                    <a:pos x="2" y="22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8" y="2"/>
                  </a:cxn>
                  <a:cxn ang="0">
                    <a:pos x="14" y="0"/>
                  </a:cxn>
                  <a:cxn ang="0">
                    <a:pos x="20" y="0"/>
                  </a:cxn>
                  <a:cxn ang="0">
                    <a:pos x="20" y="18"/>
                  </a:cxn>
                </a:cxnLst>
                <a:rect l="0" t="0" r="r" b="b"/>
                <a:pathLst>
                  <a:path w="20" h="24">
                    <a:moveTo>
                      <a:pt x="20" y="18"/>
                    </a:moveTo>
                    <a:lnTo>
                      <a:pt x="18" y="22"/>
                    </a:lnTo>
                    <a:lnTo>
                      <a:pt x="16" y="24"/>
                    </a:lnTo>
                    <a:lnTo>
                      <a:pt x="14" y="24"/>
                    </a:lnTo>
                    <a:lnTo>
                      <a:pt x="6" y="24"/>
                    </a:lnTo>
                    <a:lnTo>
                      <a:pt x="2" y="22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20" y="0"/>
                    </a:lnTo>
                    <a:lnTo>
                      <a:pt x="20" y="1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1" name="Freeform 104">
                <a:extLst>
                  <a:ext uri="{FF2B5EF4-FFF2-40B4-BE49-F238E27FC236}">
                    <a16:creationId xmlns:a16="http://schemas.microsoft.com/office/drawing/2014/main" id="{64FF7E79-B8F7-4B47-B489-FDBA0A1328A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67738" y="4973466"/>
                <a:ext cx="171599" cy="152671"/>
              </a:xfrm>
              <a:custGeom>
                <a:avLst/>
                <a:gdLst/>
                <a:ahLst/>
                <a:cxnLst>
                  <a:cxn ang="0">
                    <a:pos x="78" y="0"/>
                  </a:cxn>
                  <a:cxn ang="0">
                    <a:pos x="78" y="6"/>
                  </a:cxn>
                  <a:cxn ang="0">
                    <a:pos x="94" y="10"/>
                  </a:cxn>
                  <a:cxn ang="0">
                    <a:pos x="106" y="14"/>
                  </a:cxn>
                  <a:cxn ang="0">
                    <a:pos x="112" y="18"/>
                  </a:cxn>
                  <a:cxn ang="0">
                    <a:pos x="116" y="22"/>
                  </a:cxn>
                  <a:cxn ang="0">
                    <a:pos x="120" y="28"/>
                  </a:cxn>
                  <a:cxn ang="0">
                    <a:pos x="120" y="36"/>
                  </a:cxn>
                  <a:cxn ang="0">
                    <a:pos x="120" y="44"/>
                  </a:cxn>
                  <a:cxn ang="0">
                    <a:pos x="118" y="50"/>
                  </a:cxn>
                  <a:cxn ang="0">
                    <a:pos x="116" y="56"/>
                  </a:cxn>
                  <a:cxn ang="0">
                    <a:pos x="116" y="66"/>
                  </a:cxn>
                  <a:cxn ang="0">
                    <a:pos x="116" y="76"/>
                  </a:cxn>
                  <a:cxn ang="0">
                    <a:pos x="114" y="86"/>
                  </a:cxn>
                  <a:cxn ang="0">
                    <a:pos x="112" y="96"/>
                  </a:cxn>
                  <a:cxn ang="0">
                    <a:pos x="106" y="104"/>
                  </a:cxn>
                  <a:cxn ang="0">
                    <a:pos x="94" y="116"/>
                  </a:cxn>
                  <a:cxn ang="0">
                    <a:pos x="90" y="126"/>
                  </a:cxn>
                  <a:cxn ang="0">
                    <a:pos x="80" y="124"/>
                  </a:cxn>
                  <a:cxn ang="0">
                    <a:pos x="74" y="122"/>
                  </a:cxn>
                  <a:cxn ang="0">
                    <a:pos x="68" y="120"/>
                  </a:cxn>
                  <a:cxn ang="0">
                    <a:pos x="62" y="118"/>
                  </a:cxn>
                  <a:cxn ang="0">
                    <a:pos x="54" y="120"/>
                  </a:cxn>
                  <a:cxn ang="0">
                    <a:pos x="50" y="114"/>
                  </a:cxn>
                  <a:cxn ang="0">
                    <a:pos x="46" y="114"/>
                  </a:cxn>
                  <a:cxn ang="0">
                    <a:pos x="42" y="112"/>
                  </a:cxn>
                  <a:cxn ang="0">
                    <a:pos x="38" y="110"/>
                  </a:cxn>
                  <a:cxn ang="0">
                    <a:pos x="34" y="108"/>
                  </a:cxn>
                  <a:cxn ang="0">
                    <a:pos x="34" y="102"/>
                  </a:cxn>
                  <a:cxn ang="0">
                    <a:pos x="32" y="92"/>
                  </a:cxn>
                  <a:cxn ang="0">
                    <a:pos x="30" y="86"/>
                  </a:cxn>
                  <a:cxn ang="0">
                    <a:pos x="26" y="82"/>
                  </a:cxn>
                  <a:cxn ang="0">
                    <a:pos x="18" y="76"/>
                  </a:cxn>
                  <a:cxn ang="0">
                    <a:pos x="12" y="72"/>
                  </a:cxn>
                  <a:cxn ang="0">
                    <a:pos x="8" y="66"/>
                  </a:cxn>
                  <a:cxn ang="0">
                    <a:pos x="6" y="62"/>
                  </a:cxn>
                  <a:cxn ang="0">
                    <a:pos x="8" y="60"/>
                  </a:cxn>
                  <a:cxn ang="0">
                    <a:pos x="6" y="58"/>
                  </a:cxn>
                  <a:cxn ang="0">
                    <a:pos x="4" y="54"/>
                  </a:cxn>
                  <a:cxn ang="0">
                    <a:pos x="0" y="48"/>
                  </a:cxn>
                  <a:cxn ang="0">
                    <a:pos x="0" y="42"/>
                  </a:cxn>
                  <a:cxn ang="0">
                    <a:pos x="6" y="46"/>
                  </a:cxn>
                  <a:cxn ang="0">
                    <a:pos x="12" y="46"/>
                  </a:cxn>
                  <a:cxn ang="0">
                    <a:pos x="16" y="46"/>
                  </a:cxn>
                  <a:cxn ang="0">
                    <a:pos x="20" y="46"/>
                  </a:cxn>
                  <a:cxn ang="0">
                    <a:pos x="30" y="36"/>
                  </a:cxn>
                  <a:cxn ang="0">
                    <a:pos x="42" y="24"/>
                  </a:cxn>
                  <a:cxn ang="0">
                    <a:pos x="54" y="16"/>
                  </a:cxn>
                  <a:cxn ang="0">
                    <a:pos x="58" y="12"/>
                  </a:cxn>
                  <a:cxn ang="0">
                    <a:pos x="56" y="8"/>
                  </a:cxn>
                  <a:cxn ang="0">
                    <a:pos x="56" y="6"/>
                  </a:cxn>
                  <a:cxn ang="0">
                    <a:pos x="58" y="4"/>
                  </a:cxn>
                  <a:cxn ang="0">
                    <a:pos x="62" y="2"/>
                  </a:cxn>
                  <a:cxn ang="0">
                    <a:pos x="68" y="0"/>
                  </a:cxn>
                  <a:cxn ang="0">
                    <a:pos x="76" y="0"/>
                  </a:cxn>
                  <a:cxn ang="0">
                    <a:pos x="78" y="0"/>
                  </a:cxn>
                </a:cxnLst>
                <a:rect l="0" t="0" r="r" b="b"/>
                <a:pathLst>
                  <a:path w="120" h="126">
                    <a:moveTo>
                      <a:pt x="78" y="0"/>
                    </a:moveTo>
                    <a:lnTo>
                      <a:pt x="78" y="6"/>
                    </a:lnTo>
                    <a:lnTo>
                      <a:pt x="94" y="10"/>
                    </a:lnTo>
                    <a:lnTo>
                      <a:pt x="106" y="14"/>
                    </a:lnTo>
                    <a:lnTo>
                      <a:pt x="112" y="18"/>
                    </a:lnTo>
                    <a:lnTo>
                      <a:pt x="116" y="22"/>
                    </a:lnTo>
                    <a:lnTo>
                      <a:pt x="120" y="28"/>
                    </a:lnTo>
                    <a:lnTo>
                      <a:pt x="120" y="36"/>
                    </a:lnTo>
                    <a:lnTo>
                      <a:pt x="120" y="44"/>
                    </a:lnTo>
                    <a:lnTo>
                      <a:pt x="118" y="50"/>
                    </a:lnTo>
                    <a:lnTo>
                      <a:pt x="116" y="56"/>
                    </a:lnTo>
                    <a:lnTo>
                      <a:pt x="116" y="66"/>
                    </a:lnTo>
                    <a:lnTo>
                      <a:pt x="116" y="76"/>
                    </a:lnTo>
                    <a:lnTo>
                      <a:pt x="114" y="86"/>
                    </a:lnTo>
                    <a:lnTo>
                      <a:pt x="112" y="96"/>
                    </a:lnTo>
                    <a:lnTo>
                      <a:pt x="106" y="104"/>
                    </a:lnTo>
                    <a:lnTo>
                      <a:pt x="94" y="116"/>
                    </a:lnTo>
                    <a:lnTo>
                      <a:pt x="90" y="126"/>
                    </a:lnTo>
                    <a:lnTo>
                      <a:pt x="80" y="124"/>
                    </a:lnTo>
                    <a:lnTo>
                      <a:pt x="74" y="122"/>
                    </a:lnTo>
                    <a:lnTo>
                      <a:pt x="68" y="120"/>
                    </a:lnTo>
                    <a:lnTo>
                      <a:pt x="62" y="118"/>
                    </a:lnTo>
                    <a:lnTo>
                      <a:pt x="54" y="120"/>
                    </a:lnTo>
                    <a:lnTo>
                      <a:pt x="50" y="114"/>
                    </a:lnTo>
                    <a:lnTo>
                      <a:pt x="46" y="114"/>
                    </a:lnTo>
                    <a:lnTo>
                      <a:pt x="42" y="112"/>
                    </a:lnTo>
                    <a:lnTo>
                      <a:pt x="38" y="110"/>
                    </a:lnTo>
                    <a:lnTo>
                      <a:pt x="34" y="108"/>
                    </a:lnTo>
                    <a:lnTo>
                      <a:pt x="34" y="102"/>
                    </a:lnTo>
                    <a:lnTo>
                      <a:pt x="32" y="92"/>
                    </a:lnTo>
                    <a:lnTo>
                      <a:pt x="30" y="86"/>
                    </a:lnTo>
                    <a:lnTo>
                      <a:pt x="26" y="82"/>
                    </a:lnTo>
                    <a:lnTo>
                      <a:pt x="18" y="76"/>
                    </a:lnTo>
                    <a:lnTo>
                      <a:pt x="12" y="72"/>
                    </a:lnTo>
                    <a:lnTo>
                      <a:pt x="8" y="66"/>
                    </a:lnTo>
                    <a:lnTo>
                      <a:pt x="6" y="62"/>
                    </a:lnTo>
                    <a:lnTo>
                      <a:pt x="8" y="60"/>
                    </a:lnTo>
                    <a:lnTo>
                      <a:pt x="6" y="58"/>
                    </a:lnTo>
                    <a:lnTo>
                      <a:pt x="4" y="54"/>
                    </a:lnTo>
                    <a:lnTo>
                      <a:pt x="0" y="48"/>
                    </a:lnTo>
                    <a:lnTo>
                      <a:pt x="0" y="42"/>
                    </a:lnTo>
                    <a:lnTo>
                      <a:pt x="6" y="46"/>
                    </a:lnTo>
                    <a:lnTo>
                      <a:pt x="12" y="46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30" y="36"/>
                    </a:lnTo>
                    <a:lnTo>
                      <a:pt x="42" y="24"/>
                    </a:lnTo>
                    <a:lnTo>
                      <a:pt x="54" y="16"/>
                    </a:lnTo>
                    <a:lnTo>
                      <a:pt x="58" y="12"/>
                    </a:lnTo>
                    <a:lnTo>
                      <a:pt x="56" y="8"/>
                    </a:lnTo>
                    <a:lnTo>
                      <a:pt x="56" y="6"/>
                    </a:lnTo>
                    <a:lnTo>
                      <a:pt x="58" y="4"/>
                    </a:lnTo>
                    <a:lnTo>
                      <a:pt x="62" y="2"/>
                    </a:lnTo>
                    <a:lnTo>
                      <a:pt x="68" y="0"/>
                    </a:lnTo>
                    <a:lnTo>
                      <a:pt x="76" y="0"/>
                    </a:lnTo>
                    <a:lnTo>
                      <a:pt x="78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2" name="Freeform 105">
                <a:extLst>
                  <a:ext uri="{FF2B5EF4-FFF2-40B4-BE49-F238E27FC236}">
                    <a16:creationId xmlns:a16="http://schemas.microsoft.com/office/drawing/2014/main" id="{DA009803-435E-E94D-ABB6-CC110730C3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39337" y="4843457"/>
                <a:ext cx="66207" cy="162213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6" y="82"/>
                  </a:cxn>
                  <a:cxn ang="0">
                    <a:pos x="8" y="88"/>
                  </a:cxn>
                  <a:cxn ang="0">
                    <a:pos x="12" y="90"/>
                  </a:cxn>
                  <a:cxn ang="0">
                    <a:pos x="18" y="90"/>
                  </a:cxn>
                  <a:cxn ang="0">
                    <a:pos x="26" y="90"/>
                  </a:cxn>
                  <a:cxn ang="0">
                    <a:pos x="26" y="100"/>
                  </a:cxn>
                  <a:cxn ang="0">
                    <a:pos x="24" y="108"/>
                  </a:cxn>
                  <a:cxn ang="0">
                    <a:pos x="22" y="118"/>
                  </a:cxn>
                  <a:cxn ang="0">
                    <a:pos x="24" y="126"/>
                  </a:cxn>
                  <a:cxn ang="0">
                    <a:pos x="28" y="128"/>
                  </a:cxn>
                  <a:cxn ang="0">
                    <a:pos x="32" y="132"/>
                  </a:cxn>
                  <a:cxn ang="0">
                    <a:pos x="34" y="136"/>
                  </a:cxn>
                  <a:cxn ang="0">
                    <a:pos x="34" y="128"/>
                  </a:cxn>
                  <a:cxn ang="0">
                    <a:pos x="36" y="126"/>
                  </a:cxn>
                  <a:cxn ang="0">
                    <a:pos x="38" y="124"/>
                  </a:cxn>
                  <a:cxn ang="0">
                    <a:pos x="42" y="120"/>
                  </a:cxn>
                  <a:cxn ang="0">
                    <a:pos x="44" y="118"/>
                  </a:cxn>
                  <a:cxn ang="0">
                    <a:pos x="46" y="112"/>
                  </a:cxn>
                  <a:cxn ang="0">
                    <a:pos x="48" y="106"/>
                  </a:cxn>
                  <a:cxn ang="0">
                    <a:pos x="48" y="98"/>
                  </a:cxn>
                  <a:cxn ang="0">
                    <a:pos x="48" y="92"/>
                  </a:cxn>
                  <a:cxn ang="0">
                    <a:pos x="44" y="86"/>
                  </a:cxn>
                  <a:cxn ang="0">
                    <a:pos x="36" y="74"/>
                  </a:cxn>
                  <a:cxn ang="0">
                    <a:pos x="30" y="66"/>
                  </a:cxn>
                  <a:cxn ang="0">
                    <a:pos x="28" y="60"/>
                  </a:cxn>
                  <a:cxn ang="0">
                    <a:pos x="26" y="54"/>
                  </a:cxn>
                  <a:cxn ang="0">
                    <a:pos x="28" y="46"/>
                  </a:cxn>
                  <a:cxn ang="0">
                    <a:pos x="30" y="38"/>
                  </a:cxn>
                  <a:cxn ang="0">
                    <a:pos x="30" y="12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4" y="0"/>
                  </a:cxn>
                  <a:cxn ang="0">
                    <a:pos x="8" y="0"/>
                  </a:cxn>
                  <a:cxn ang="0">
                    <a:pos x="10" y="8"/>
                  </a:cxn>
                  <a:cxn ang="0">
                    <a:pos x="14" y="18"/>
                  </a:cxn>
                  <a:cxn ang="0">
                    <a:pos x="12" y="20"/>
                  </a:cxn>
                  <a:cxn ang="0">
                    <a:pos x="10" y="24"/>
                  </a:cxn>
                  <a:cxn ang="0">
                    <a:pos x="6" y="28"/>
                  </a:cxn>
                  <a:cxn ang="0">
                    <a:pos x="6" y="34"/>
                  </a:cxn>
                  <a:cxn ang="0">
                    <a:pos x="6" y="44"/>
                  </a:cxn>
                  <a:cxn ang="0">
                    <a:pos x="8" y="50"/>
                  </a:cxn>
                  <a:cxn ang="0">
                    <a:pos x="4" y="56"/>
                  </a:cxn>
                  <a:cxn ang="0">
                    <a:pos x="2" y="62"/>
                  </a:cxn>
                  <a:cxn ang="0">
                    <a:pos x="0" y="68"/>
                  </a:cxn>
                  <a:cxn ang="0">
                    <a:pos x="0" y="74"/>
                  </a:cxn>
                  <a:cxn ang="0">
                    <a:pos x="0" y="76"/>
                  </a:cxn>
                  <a:cxn ang="0">
                    <a:pos x="0" y="80"/>
                  </a:cxn>
                  <a:cxn ang="0">
                    <a:pos x="0" y="82"/>
                  </a:cxn>
                </a:cxnLst>
                <a:rect l="0" t="0" r="r" b="b"/>
                <a:pathLst>
                  <a:path w="48" h="136">
                    <a:moveTo>
                      <a:pt x="0" y="82"/>
                    </a:moveTo>
                    <a:lnTo>
                      <a:pt x="6" y="82"/>
                    </a:lnTo>
                    <a:lnTo>
                      <a:pt x="8" y="88"/>
                    </a:lnTo>
                    <a:lnTo>
                      <a:pt x="12" y="90"/>
                    </a:lnTo>
                    <a:lnTo>
                      <a:pt x="18" y="90"/>
                    </a:lnTo>
                    <a:lnTo>
                      <a:pt x="26" y="90"/>
                    </a:lnTo>
                    <a:lnTo>
                      <a:pt x="26" y="100"/>
                    </a:lnTo>
                    <a:lnTo>
                      <a:pt x="24" y="108"/>
                    </a:lnTo>
                    <a:lnTo>
                      <a:pt x="22" y="118"/>
                    </a:lnTo>
                    <a:lnTo>
                      <a:pt x="24" y="126"/>
                    </a:lnTo>
                    <a:lnTo>
                      <a:pt x="28" y="128"/>
                    </a:lnTo>
                    <a:lnTo>
                      <a:pt x="32" y="132"/>
                    </a:lnTo>
                    <a:lnTo>
                      <a:pt x="34" y="136"/>
                    </a:lnTo>
                    <a:lnTo>
                      <a:pt x="34" y="128"/>
                    </a:lnTo>
                    <a:lnTo>
                      <a:pt x="36" y="126"/>
                    </a:lnTo>
                    <a:lnTo>
                      <a:pt x="38" y="124"/>
                    </a:lnTo>
                    <a:lnTo>
                      <a:pt x="42" y="120"/>
                    </a:lnTo>
                    <a:lnTo>
                      <a:pt x="44" y="118"/>
                    </a:lnTo>
                    <a:lnTo>
                      <a:pt x="46" y="112"/>
                    </a:lnTo>
                    <a:lnTo>
                      <a:pt x="48" y="106"/>
                    </a:lnTo>
                    <a:lnTo>
                      <a:pt x="48" y="98"/>
                    </a:lnTo>
                    <a:lnTo>
                      <a:pt x="48" y="92"/>
                    </a:lnTo>
                    <a:lnTo>
                      <a:pt x="44" y="86"/>
                    </a:lnTo>
                    <a:lnTo>
                      <a:pt x="36" y="74"/>
                    </a:lnTo>
                    <a:lnTo>
                      <a:pt x="30" y="66"/>
                    </a:lnTo>
                    <a:lnTo>
                      <a:pt x="28" y="60"/>
                    </a:lnTo>
                    <a:lnTo>
                      <a:pt x="26" y="54"/>
                    </a:lnTo>
                    <a:lnTo>
                      <a:pt x="28" y="46"/>
                    </a:lnTo>
                    <a:lnTo>
                      <a:pt x="30" y="38"/>
                    </a:lnTo>
                    <a:lnTo>
                      <a:pt x="30" y="12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4" y="0"/>
                    </a:lnTo>
                    <a:lnTo>
                      <a:pt x="8" y="0"/>
                    </a:lnTo>
                    <a:lnTo>
                      <a:pt x="10" y="8"/>
                    </a:lnTo>
                    <a:lnTo>
                      <a:pt x="14" y="18"/>
                    </a:lnTo>
                    <a:lnTo>
                      <a:pt x="12" y="20"/>
                    </a:lnTo>
                    <a:lnTo>
                      <a:pt x="10" y="24"/>
                    </a:lnTo>
                    <a:lnTo>
                      <a:pt x="6" y="28"/>
                    </a:lnTo>
                    <a:lnTo>
                      <a:pt x="6" y="34"/>
                    </a:lnTo>
                    <a:lnTo>
                      <a:pt x="6" y="44"/>
                    </a:lnTo>
                    <a:lnTo>
                      <a:pt x="8" y="50"/>
                    </a:lnTo>
                    <a:lnTo>
                      <a:pt x="4" y="56"/>
                    </a:lnTo>
                    <a:lnTo>
                      <a:pt x="2" y="62"/>
                    </a:lnTo>
                    <a:lnTo>
                      <a:pt x="0" y="68"/>
                    </a:lnTo>
                    <a:lnTo>
                      <a:pt x="0" y="74"/>
                    </a:lnTo>
                    <a:lnTo>
                      <a:pt x="0" y="76"/>
                    </a:lnTo>
                    <a:lnTo>
                      <a:pt x="0" y="80"/>
                    </a:lnTo>
                    <a:lnTo>
                      <a:pt x="0" y="8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3" name="Freeform 106">
                <a:extLst>
                  <a:ext uri="{FF2B5EF4-FFF2-40B4-BE49-F238E27FC236}">
                    <a16:creationId xmlns:a16="http://schemas.microsoft.com/office/drawing/2014/main" id="{A2E5A96A-991E-5247-B2EE-16F250A286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97477" y="4813638"/>
                <a:ext cx="259425" cy="215887"/>
              </a:xfrm>
              <a:custGeom>
                <a:avLst/>
                <a:gdLst/>
                <a:ahLst/>
                <a:cxnLst>
                  <a:cxn ang="0">
                    <a:pos x="82" y="172"/>
                  </a:cxn>
                  <a:cxn ang="0">
                    <a:pos x="106" y="152"/>
                  </a:cxn>
                  <a:cxn ang="0">
                    <a:pos x="108" y="144"/>
                  </a:cxn>
                  <a:cxn ang="0">
                    <a:pos x="110" y="140"/>
                  </a:cxn>
                  <a:cxn ang="0">
                    <a:pos x="120" y="136"/>
                  </a:cxn>
                  <a:cxn ang="0">
                    <a:pos x="128" y="132"/>
                  </a:cxn>
                  <a:cxn ang="0">
                    <a:pos x="128" y="126"/>
                  </a:cxn>
                  <a:cxn ang="0">
                    <a:pos x="140" y="120"/>
                  </a:cxn>
                  <a:cxn ang="0">
                    <a:pos x="162" y="114"/>
                  </a:cxn>
                  <a:cxn ang="0">
                    <a:pos x="172" y="98"/>
                  </a:cxn>
                  <a:cxn ang="0">
                    <a:pos x="174" y="86"/>
                  </a:cxn>
                  <a:cxn ang="0">
                    <a:pos x="178" y="70"/>
                  </a:cxn>
                  <a:cxn ang="0">
                    <a:pos x="178" y="54"/>
                  </a:cxn>
                  <a:cxn ang="0">
                    <a:pos x="184" y="46"/>
                  </a:cxn>
                  <a:cxn ang="0">
                    <a:pos x="182" y="34"/>
                  </a:cxn>
                  <a:cxn ang="0">
                    <a:pos x="166" y="16"/>
                  </a:cxn>
                  <a:cxn ang="0">
                    <a:pos x="150" y="8"/>
                  </a:cxn>
                  <a:cxn ang="0">
                    <a:pos x="140" y="0"/>
                  </a:cxn>
                  <a:cxn ang="0">
                    <a:pos x="128" y="2"/>
                  </a:cxn>
                  <a:cxn ang="0">
                    <a:pos x="112" y="10"/>
                  </a:cxn>
                  <a:cxn ang="0">
                    <a:pos x="106" y="18"/>
                  </a:cxn>
                  <a:cxn ang="0">
                    <a:pos x="104" y="62"/>
                  </a:cxn>
                  <a:cxn ang="0">
                    <a:pos x="108" y="72"/>
                  </a:cxn>
                  <a:cxn ang="0">
                    <a:pos x="124" y="76"/>
                  </a:cxn>
                  <a:cxn ang="0">
                    <a:pos x="122" y="92"/>
                  </a:cxn>
                  <a:cxn ang="0">
                    <a:pos x="116" y="98"/>
                  </a:cxn>
                  <a:cxn ang="0">
                    <a:pos x="110" y="90"/>
                  </a:cxn>
                  <a:cxn ang="0">
                    <a:pos x="96" y="78"/>
                  </a:cxn>
                  <a:cxn ang="0">
                    <a:pos x="86" y="70"/>
                  </a:cxn>
                  <a:cxn ang="0">
                    <a:pos x="80" y="68"/>
                  </a:cxn>
                  <a:cxn ang="0">
                    <a:pos x="76" y="70"/>
                  </a:cxn>
                  <a:cxn ang="0">
                    <a:pos x="66" y="70"/>
                  </a:cxn>
                  <a:cxn ang="0">
                    <a:pos x="56" y="64"/>
                  </a:cxn>
                  <a:cxn ang="0">
                    <a:pos x="32" y="52"/>
                  </a:cxn>
                  <a:cxn ang="0">
                    <a:pos x="30" y="86"/>
                  </a:cxn>
                  <a:cxn ang="0">
                    <a:pos x="24" y="88"/>
                  </a:cxn>
                  <a:cxn ang="0">
                    <a:pos x="0" y="152"/>
                  </a:cxn>
                  <a:cxn ang="0">
                    <a:pos x="18" y="172"/>
                  </a:cxn>
                  <a:cxn ang="0">
                    <a:pos x="28" y="172"/>
                  </a:cxn>
                  <a:cxn ang="0">
                    <a:pos x="40" y="172"/>
                  </a:cxn>
                  <a:cxn ang="0">
                    <a:pos x="52" y="178"/>
                  </a:cxn>
                  <a:cxn ang="0">
                    <a:pos x="72" y="182"/>
                  </a:cxn>
                </a:cxnLst>
                <a:rect l="0" t="0" r="r" b="b"/>
                <a:pathLst>
                  <a:path w="186" h="182">
                    <a:moveTo>
                      <a:pt x="72" y="182"/>
                    </a:moveTo>
                    <a:lnTo>
                      <a:pt x="82" y="172"/>
                    </a:lnTo>
                    <a:lnTo>
                      <a:pt x="94" y="160"/>
                    </a:lnTo>
                    <a:lnTo>
                      <a:pt x="106" y="152"/>
                    </a:lnTo>
                    <a:lnTo>
                      <a:pt x="110" y="148"/>
                    </a:lnTo>
                    <a:lnTo>
                      <a:pt x="108" y="144"/>
                    </a:lnTo>
                    <a:lnTo>
                      <a:pt x="108" y="142"/>
                    </a:lnTo>
                    <a:lnTo>
                      <a:pt x="110" y="140"/>
                    </a:lnTo>
                    <a:lnTo>
                      <a:pt x="114" y="138"/>
                    </a:lnTo>
                    <a:lnTo>
                      <a:pt x="120" y="136"/>
                    </a:lnTo>
                    <a:lnTo>
                      <a:pt x="130" y="136"/>
                    </a:lnTo>
                    <a:lnTo>
                      <a:pt x="128" y="132"/>
                    </a:lnTo>
                    <a:lnTo>
                      <a:pt x="128" y="128"/>
                    </a:lnTo>
                    <a:lnTo>
                      <a:pt x="128" y="126"/>
                    </a:lnTo>
                    <a:lnTo>
                      <a:pt x="134" y="124"/>
                    </a:lnTo>
                    <a:lnTo>
                      <a:pt x="140" y="120"/>
                    </a:lnTo>
                    <a:lnTo>
                      <a:pt x="150" y="116"/>
                    </a:lnTo>
                    <a:lnTo>
                      <a:pt x="162" y="114"/>
                    </a:lnTo>
                    <a:lnTo>
                      <a:pt x="172" y="108"/>
                    </a:lnTo>
                    <a:lnTo>
                      <a:pt x="172" y="98"/>
                    </a:lnTo>
                    <a:lnTo>
                      <a:pt x="172" y="92"/>
                    </a:lnTo>
                    <a:lnTo>
                      <a:pt x="174" y="86"/>
                    </a:lnTo>
                    <a:lnTo>
                      <a:pt x="180" y="76"/>
                    </a:lnTo>
                    <a:lnTo>
                      <a:pt x="178" y="70"/>
                    </a:lnTo>
                    <a:lnTo>
                      <a:pt x="178" y="60"/>
                    </a:lnTo>
                    <a:lnTo>
                      <a:pt x="178" y="54"/>
                    </a:lnTo>
                    <a:lnTo>
                      <a:pt x="182" y="50"/>
                    </a:lnTo>
                    <a:lnTo>
                      <a:pt x="184" y="46"/>
                    </a:lnTo>
                    <a:lnTo>
                      <a:pt x="186" y="44"/>
                    </a:lnTo>
                    <a:lnTo>
                      <a:pt x="182" y="34"/>
                    </a:lnTo>
                    <a:lnTo>
                      <a:pt x="180" y="26"/>
                    </a:lnTo>
                    <a:lnTo>
                      <a:pt x="166" y="16"/>
                    </a:lnTo>
                    <a:lnTo>
                      <a:pt x="160" y="12"/>
                    </a:lnTo>
                    <a:lnTo>
                      <a:pt x="150" y="8"/>
                    </a:lnTo>
                    <a:lnTo>
                      <a:pt x="146" y="6"/>
                    </a:lnTo>
                    <a:lnTo>
                      <a:pt x="140" y="0"/>
                    </a:lnTo>
                    <a:lnTo>
                      <a:pt x="136" y="0"/>
                    </a:lnTo>
                    <a:lnTo>
                      <a:pt x="128" y="2"/>
                    </a:lnTo>
                    <a:lnTo>
                      <a:pt x="118" y="8"/>
                    </a:lnTo>
                    <a:lnTo>
                      <a:pt x="112" y="10"/>
                    </a:lnTo>
                    <a:lnTo>
                      <a:pt x="108" y="14"/>
                    </a:lnTo>
                    <a:lnTo>
                      <a:pt x="106" y="18"/>
                    </a:lnTo>
                    <a:lnTo>
                      <a:pt x="104" y="24"/>
                    </a:lnTo>
                    <a:lnTo>
                      <a:pt x="104" y="62"/>
                    </a:lnTo>
                    <a:lnTo>
                      <a:pt x="106" y="70"/>
                    </a:lnTo>
                    <a:lnTo>
                      <a:pt x="108" y="72"/>
                    </a:lnTo>
                    <a:lnTo>
                      <a:pt x="114" y="76"/>
                    </a:lnTo>
                    <a:lnTo>
                      <a:pt x="124" y="76"/>
                    </a:lnTo>
                    <a:lnTo>
                      <a:pt x="124" y="88"/>
                    </a:lnTo>
                    <a:lnTo>
                      <a:pt x="122" y="92"/>
                    </a:lnTo>
                    <a:lnTo>
                      <a:pt x="120" y="96"/>
                    </a:lnTo>
                    <a:lnTo>
                      <a:pt x="116" y="98"/>
                    </a:lnTo>
                    <a:lnTo>
                      <a:pt x="114" y="98"/>
                    </a:lnTo>
                    <a:lnTo>
                      <a:pt x="110" y="90"/>
                    </a:lnTo>
                    <a:lnTo>
                      <a:pt x="106" y="86"/>
                    </a:lnTo>
                    <a:lnTo>
                      <a:pt x="96" y="78"/>
                    </a:lnTo>
                    <a:lnTo>
                      <a:pt x="90" y="72"/>
                    </a:lnTo>
                    <a:lnTo>
                      <a:pt x="86" y="70"/>
                    </a:lnTo>
                    <a:lnTo>
                      <a:pt x="86" y="66"/>
                    </a:lnTo>
                    <a:lnTo>
                      <a:pt x="80" y="68"/>
                    </a:lnTo>
                    <a:lnTo>
                      <a:pt x="78" y="70"/>
                    </a:lnTo>
                    <a:lnTo>
                      <a:pt x="76" y="70"/>
                    </a:lnTo>
                    <a:lnTo>
                      <a:pt x="72" y="72"/>
                    </a:lnTo>
                    <a:lnTo>
                      <a:pt x="66" y="70"/>
                    </a:lnTo>
                    <a:lnTo>
                      <a:pt x="60" y="68"/>
                    </a:lnTo>
                    <a:lnTo>
                      <a:pt x="56" y="64"/>
                    </a:lnTo>
                    <a:lnTo>
                      <a:pt x="54" y="60"/>
                    </a:lnTo>
                    <a:lnTo>
                      <a:pt x="32" y="52"/>
                    </a:lnTo>
                    <a:lnTo>
                      <a:pt x="32" y="82"/>
                    </a:lnTo>
                    <a:lnTo>
                      <a:pt x="30" y="86"/>
                    </a:lnTo>
                    <a:lnTo>
                      <a:pt x="26" y="88"/>
                    </a:lnTo>
                    <a:lnTo>
                      <a:pt x="24" y="88"/>
                    </a:lnTo>
                    <a:lnTo>
                      <a:pt x="0" y="88"/>
                    </a:lnTo>
                    <a:lnTo>
                      <a:pt x="0" y="152"/>
                    </a:lnTo>
                    <a:lnTo>
                      <a:pt x="16" y="170"/>
                    </a:lnTo>
                    <a:lnTo>
                      <a:pt x="18" y="172"/>
                    </a:lnTo>
                    <a:lnTo>
                      <a:pt x="22" y="174"/>
                    </a:lnTo>
                    <a:lnTo>
                      <a:pt x="28" y="172"/>
                    </a:lnTo>
                    <a:lnTo>
                      <a:pt x="36" y="170"/>
                    </a:lnTo>
                    <a:lnTo>
                      <a:pt x="40" y="172"/>
                    </a:lnTo>
                    <a:lnTo>
                      <a:pt x="46" y="176"/>
                    </a:lnTo>
                    <a:lnTo>
                      <a:pt x="52" y="178"/>
                    </a:lnTo>
                    <a:lnTo>
                      <a:pt x="58" y="182"/>
                    </a:lnTo>
                    <a:lnTo>
                      <a:pt x="72" y="18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4" name="Freeform 107">
                <a:extLst>
                  <a:ext uri="{FF2B5EF4-FFF2-40B4-BE49-F238E27FC236}">
                    <a16:creationId xmlns:a16="http://schemas.microsoft.com/office/drawing/2014/main" id="{5C94FD19-B26D-5946-A7A3-8AA3D577DCD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66426" y="4765927"/>
                <a:ext cx="274288" cy="261212"/>
              </a:xfrm>
              <a:custGeom>
                <a:avLst/>
                <a:gdLst/>
                <a:ahLst/>
                <a:cxnLst>
                  <a:cxn ang="0">
                    <a:pos x="159" y="220"/>
                  </a:cxn>
                  <a:cxn ang="0">
                    <a:pos x="107" y="216"/>
                  </a:cxn>
                  <a:cxn ang="0">
                    <a:pos x="101" y="210"/>
                  </a:cxn>
                  <a:cxn ang="0">
                    <a:pos x="27" y="206"/>
                  </a:cxn>
                  <a:cxn ang="0">
                    <a:pos x="21" y="204"/>
                  </a:cxn>
                  <a:cxn ang="0">
                    <a:pos x="4" y="206"/>
                  </a:cxn>
                  <a:cxn ang="0">
                    <a:pos x="0" y="194"/>
                  </a:cxn>
                  <a:cxn ang="0">
                    <a:pos x="4" y="180"/>
                  </a:cxn>
                  <a:cxn ang="0">
                    <a:pos x="7" y="162"/>
                  </a:cxn>
                  <a:cxn ang="0">
                    <a:pos x="13" y="140"/>
                  </a:cxn>
                  <a:cxn ang="0">
                    <a:pos x="25" y="122"/>
                  </a:cxn>
                  <a:cxn ang="0">
                    <a:pos x="35" y="104"/>
                  </a:cxn>
                  <a:cxn ang="0">
                    <a:pos x="33" y="84"/>
                  </a:cxn>
                  <a:cxn ang="0">
                    <a:pos x="25" y="66"/>
                  </a:cxn>
                  <a:cxn ang="0">
                    <a:pos x="23" y="52"/>
                  </a:cxn>
                  <a:cxn ang="0">
                    <a:pos x="27" y="44"/>
                  </a:cxn>
                  <a:cxn ang="0">
                    <a:pos x="27" y="32"/>
                  </a:cxn>
                  <a:cxn ang="0">
                    <a:pos x="15" y="0"/>
                  </a:cxn>
                  <a:cxn ang="0">
                    <a:pos x="79" y="12"/>
                  </a:cxn>
                  <a:cxn ang="0">
                    <a:pos x="93" y="32"/>
                  </a:cxn>
                  <a:cxn ang="0">
                    <a:pos x="99" y="34"/>
                  </a:cxn>
                  <a:cxn ang="0">
                    <a:pos x="119" y="34"/>
                  </a:cxn>
                  <a:cxn ang="0">
                    <a:pos x="123" y="28"/>
                  </a:cxn>
                  <a:cxn ang="0">
                    <a:pos x="143" y="20"/>
                  </a:cxn>
                  <a:cxn ang="0">
                    <a:pos x="147" y="24"/>
                  </a:cxn>
                  <a:cxn ang="0">
                    <a:pos x="159" y="26"/>
                  </a:cxn>
                  <a:cxn ang="0">
                    <a:pos x="167" y="46"/>
                  </a:cxn>
                  <a:cxn ang="0">
                    <a:pos x="165" y="72"/>
                  </a:cxn>
                  <a:cxn ang="0">
                    <a:pos x="171" y="82"/>
                  </a:cxn>
                  <a:cxn ang="0">
                    <a:pos x="169" y="92"/>
                  </a:cxn>
                  <a:cxn ang="0">
                    <a:pos x="179" y="94"/>
                  </a:cxn>
                  <a:cxn ang="0">
                    <a:pos x="191" y="92"/>
                  </a:cxn>
                  <a:cxn ang="0">
                    <a:pos x="197" y="122"/>
                  </a:cxn>
                  <a:cxn ang="0">
                    <a:pos x="191" y="128"/>
                  </a:cxn>
                  <a:cxn ang="0">
                    <a:pos x="165" y="128"/>
                  </a:cxn>
                  <a:cxn ang="0">
                    <a:pos x="181" y="210"/>
                  </a:cxn>
                </a:cxnLst>
                <a:rect l="0" t="0" r="r" b="b"/>
                <a:pathLst>
                  <a:path w="197" h="220">
                    <a:moveTo>
                      <a:pt x="181" y="212"/>
                    </a:moveTo>
                    <a:lnTo>
                      <a:pt x="159" y="220"/>
                    </a:lnTo>
                    <a:lnTo>
                      <a:pt x="117" y="220"/>
                    </a:lnTo>
                    <a:lnTo>
                      <a:pt x="107" y="216"/>
                    </a:lnTo>
                    <a:lnTo>
                      <a:pt x="105" y="214"/>
                    </a:lnTo>
                    <a:lnTo>
                      <a:pt x="101" y="210"/>
                    </a:lnTo>
                    <a:lnTo>
                      <a:pt x="33" y="210"/>
                    </a:lnTo>
                    <a:lnTo>
                      <a:pt x="27" y="206"/>
                    </a:lnTo>
                    <a:lnTo>
                      <a:pt x="25" y="204"/>
                    </a:lnTo>
                    <a:lnTo>
                      <a:pt x="21" y="204"/>
                    </a:lnTo>
                    <a:lnTo>
                      <a:pt x="11" y="206"/>
                    </a:lnTo>
                    <a:lnTo>
                      <a:pt x="4" y="206"/>
                    </a:lnTo>
                    <a:lnTo>
                      <a:pt x="0" y="204"/>
                    </a:lnTo>
                    <a:lnTo>
                      <a:pt x="0" y="194"/>
                    </a:lnTo>
                    <a:lnTo>
                      <a:pt x="4" y="188"/>
                    </a:lnTo>
                    <a:lnTo>
                      <a:pt x="4" y="180"/>
                    </a:lnTo>
                    <a:lnTo>
                      <a:pt x="4" y="174"/>
                    </a:lnTo>
                    <a:lnTo>
                      <a:pt x="7" y="162"/>
                    </a:lnTo>
                    <a:lnTo>
                      <a:pt x="11" y="150"/>
                    </a:lnTo>
                    <a:lnTo>
                      <a:pt x="13" y="140"/>
                    </a:lnTo>
                    <a:lnTo>
                      <a:pt x="19" y="132"/>
                    </a:lnTo>
                    <a:lnTo>
                      <a:pt x="25" y="122"/>
                    </a:lnTo>
                    <a:lnTo>
                      <a:pt x="31" y="112"/>
                    </a:lnTo>
                    <a:lnTo>
                      <a:pt x="35" y="104"/>
                    </a:lnTo>
                    <a:lnTo>
                      <a:pt x="35" y="92"/>
                    </a:lnTo>
                    <a:lnTo>
                      <a:pt x="33" y="84"/>
                    </a:lnTo>
                    <a:lnTo>
                      <a:pt x="29" y="74"/>
                    </a:lnTo>
                    <a:lnTo>
                      <a:pt x="25" y="66"/>
                    </a:lnTo>
                    <a:lnTo>
                      <a:pt x="23" y="56"/>
                    </a:lnTo>
                    <a:lnTo>
                      <a:pt x="23" y="52"/>
                    </a:lnTo>
                    <a:lnTo>
                      <a:pt x="25" y="48"/>
                    </a:lnTo>
                    <a:lnTo>
                      <a:pt x="27" y="44"/>
                    </a:lnTo>
                    <a:lnTo>
                      <a:pt x="27" y="40"/>
                    </a:lnTo>
                    <a:lnTo>
                      <a:pt x="27" y="32"/>
                    </a:lnTo>
                    <a:lnTo>
                      <a:pt x="23" y="24"/>
                    </a:lnTo>
                    <a:lnTo>
                      <a:pt x="15" y="0"/>
                    </a:lnTo>
                    <a:lnTo>
                      <a:pt x="79" y="0"/>
                    </a:lnTo>
                    <a:lnTo>
                      <a:pt x="79" y="12"/>
                    </a:lnTo>
                    <a:lnTo>
                      <a:pt x="85" y="24"/>
                    </a:lnTo>
                    <a:lnTo>
                      <a:pt x="93" y="32"/>
                    </a:lnTo>
                    <a:lnTo>
                      <a:pt x="95" y="34"/>
                    </a:lnTo>
                    <a:lnTo>
                      <a:pt x="99" y="34"/>
                    </a:lnTo>
                    <a:lnTo>
                      <a:pt x="111" y="34"/>
                    </a:lnTo>
                    <a:lnTo>
                      <a:pt x="119" y="34"/>
                    </a:lnTo>
                    <a:lnTo>
                      <a:pt x="121" y="32"/>
                    </a:lnTo>
                    <a:lnTo>
                      <a:pt x="123" y="28"/>
                    </a:lnTo>
                    <a:lnTo>
                      <a:pt x="123" y="20"/>
                    </a:lnTo>
                    <a:lnTo>
                      <a:pt x="143" y="20"/>
                    </a:lnTo>
                    <a:lnTo>
                      <a:pt x="145" y="22"/>
                    </a:lnTo>
                    <a:lnTo>
                      <a:pt x="147" y="24"/>
                    </a:lnTo>
                    <a:lnTo>
                      <a:pt x="151" y="26"/>
                    </a:lnTo>
                    <a:lnTo>
                      <a:pt x="159" y="26"/>
                    </a:lnTo>
                    <a:lnTo>
                      <a:pt x="165" y="24"/>
                    </a:lnTo>
                    <a:lnTo>
                      <a:pt x="167" y="46"/>
                    </a:lnTo>
                    <a:lnTo>
                      <a:pt x="165" y="68"/>
                    </a:lnTo>
                    <a:lnTo>
                      <a:pt x="165" y="72"/>
                    </a:lnTo>
                    <a:lnTo>
                      <a:pt x="169" y="74"/>
                    </a:lnTo>
                    <a:lnTo>
                      <a:pt x="171" y="82"/>
                    </a:lnTo>
                    <a:lnTo>
                      <a:pt x="171" y="86"/>
                    </a:lnTo>
                    <a:lnTo>
                      <a:pt x="169" y="92"/>
                    </a:lnTo>
                    <a:lnTo>
                      <a:pt x="175" y="94"/>
                    </a:lnTo>
                    <a:lnTo>
                      <a:pt x="179" y="94"/>
                    </a:lnTo>
                    <a:lnTo>
                      <a:pt x="183" y="92"/>
                    </a:lnTo>
                    <a:lnTo>
                      <a:pt x="191" y="92"/>
                    </a:lnTo>
                    <a:lnTo>
                      <a:pt x="197" y="92"/>
                    </a:lnTo>
                    <a:lnTo>
                      <a:pt x="197" y="122"/>
                    </a:lnTo>
                    <a:lnTo>
                      <a:pt x="195" y="126"/>
                    </a:lnTo>
                    <a:lnTo>
                      <a:pt x="191" y="128"/>
                    </a:lnTo>
                    <a:lnTo>
                      <a:pt x="189" y="128"/>
                    </a:lnTo>
                    <a:lnTo>
                      <a:pt x="165" y="128"/>
                    </a:lnTo>
                    <a:lnTo>
                      <a:pt x="165" y="192"/>
                    </a:lnTo>
                    <a:lnTo>
                      <a:pt x="181" y="210"/>
                    </a:lnTo>
                    <a:lnTo>
                      <a:pt x="181" y="21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5" name="Freeform 108">
                <a:extLst>
                  <a:ext uri="{FF2B5EF4-FFF2-40B4-BE49-F238E27FC236}">
                    <a16:creationId xmlns:a16="http://schemas.microsoft.com/office/drawing/2014/main" id="{A44BD4DE-01DA-5B4F-B080-4E5BD5E4564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36674" y="5021175"/>
                <a:ext cx="208081" cy="201574"/>
              </a:xfrm>
              <a:custGeom>
                <a:avLst/>
                <a:gdLst/>
                <a:ahLst/>
                <a:cxnLst>
                  <a:cxn ang="0">
                    <a:pos x="94" y="8"/>
                  </a:cxn>
                  <a:cxn ang="0">
                    <a:pos x="98" y="14"/>
                  </a:cxn>
                  <a:cxn ang="0">
                    <a:pos x="100" y="18"/>
                  </a:cxn>
                  <a:cxn ang="0">
                    <a:pos x="102" y="20"/>
                  </a:cxn>
                  <a:cxn ang="0">
                    <a:pos x="100" y="22"/>
                  </a:cxn>
                  <a:cxn ang="0">
                    <a:pos x="102" y="26"/>
                  </a:cxn>
                  <a:cxn ang="0">
                    <a:pos x="106" y="32"/>
                  </a:cxn>
                  <a:cxn ang="0">
                    <a:pos x="112" y="36"/>
                  </a:cxn>
                  <a:cxn ang="0">
                    <a:pos x="120" y="42"/>
                  </a:cxn>
                  <a:cxn ang="0">
                    <a:pos x="124" y="46"/>
                  </a:cxn>
                  <a:cxn ang="0">
                    <a:pos x="126" y="52"/>
                  </a:cxn>
                  <a:cxn ang="0">
                    <a:pos x="128" y="62"/>
                  </a:cxn>
                  <a:cxn ang="0">
                    <a:pos x="128" y="68"/>
                  </a:cxn>
                  <a:cxn ang="0">
                    <a:pos x="132" y="70"/>
                  </a:cxn>
                  <a:cxn ang="0">
                    <a:pos x="136" y="72"/>
                  </a:cxn>
                  <a:cxn ang="0">
                    <a:pos x="140" y="74"/>
                  </a:cxn>
                  <a:cxn ang="0">
                    <a:pos x="144" y="74"/>
                  </a:cxn>
                  <a:cxn ang="0">
                    <a:pos x="148" y="80"/>
                  </a:cxn>
                  <a:cxn ang="0">
                    <a:pos x="140" y="84"/>
                  </a:cxn>
                  <a:cxn ang="0">
                    <a:pos x="134" y="88"/>
                  </a:cxn>
                  <a:cxn ang="0">
                    <a:pos x="126" y="100"/>
                  </a:cxn>
                  <a:cxn ang="0">
                    <a:pos x="116" y="112"/>
                  </a:cxn>
                  <a:cxn ang="0">
                    <a:pos x="106" y="122"/>
                  </a:cxn>
                  <a:cxn ang="0">
                    <a:pos x="104" y="124"/>
                  </a:cxn>
                  <a:cxn ang="0">
                    <a:pos x="100" y="126"/>
                  </a:cxn>
                  <a:cxn ang="0">
                    <a:pos x="98" y="128"/>
                  </a:cxn>
                  <a:cxn ang="0">
                    <a:pos x="94" y="132"/>
                  </a:cxn>
                  <a:cxn ang="0">
                    <a:pos x="92" y="138"/>
                  </a:cxn>
                  <a:cxn ang="0">
                    <a:pos x="88" y="142"/>
                  </a:cxn>
                  <a:cxn ang="0">
                    <a:pos x="84" y="146"/>
                  </a:cxn>
                  <a:cxn ang="0">
                    <a:pos x="78" y="148"/>
                  </a:cxn>
                  <a:cxn ang="0">
                    <a:pos x="72" y="146"/>
                  </a:cxn>
                  <a:cxn ang="0">
                    <a:pos x="68" y="142"/>
                  </a:cxn>
                  <a:cxn ang="0">
                    <a:pos x="62" y="140"/>
                  </a:cxn>
                  <a:cxn ang="0">
                    <a:pos x="56" y="138"/>
                  </a:cxn>
                  <a:cxn ang="0">
                    <a:pos x="52" y="142"/>
                  </a:cxn>
                  <a:cxn ang="0">
                    <a:pos x="44" y="150"/>
                  </a:cxn>
                  <a:cxn ang="0">
                    <a:pos x="36" y="162"/>
                  </a:cxn>
                  <a:cxn ang="0">
                    <a:pos x="28" y="168"/>
                  </a:cxn>
                  <a:cxn ang="0">
                    <a:pos x="12" y="168"/>
                  </a:cxn>
                  <a:cxn ang="0">
                    <a:pos x="14" y="160"/>
                  </a:cxn>
                  <a:cxn ang="0">
                    <a:pos x="16" y="152"/>
                  </a:cxn>
                  <a:cxn ang="0">
                    <a:pos x="16" y="146"/>
                  </a:cxn>
                  <a:cxn ang="0">
                    <a:pos x="14" y="142"/>
                  </a:cxn>
                  <a:cxn ang="0">
                    <a:pos x="6" y="134"/>
                  </a:cxn>
                  <a:cxn ang="0">
                    <a:pos x="0" y="132"/>
                  </a:cxn>
                  <a:cxn ang="0">
                    <a:pos x="0" y="78"/>
                  </a:cxn>
                  <a:cxn ang="0">
                    <a:pos x="20" y="78"/>
                  </a:cxn>
                  <a:cxn ang="0">
                    <a:pos x="20" y="10"/>
                  </a:cxn>
                  <a:cxn ang="0">
                    <a:pos x="42" y="8"/>
                  </a:cxn>
                  <a:cxn ang="0">
                    <a:pos x="60" y="6"/>
                  </a:cxn>
                  <a:cxn ang="0">
                    <a:pos x="64" y="12"/>
                  </a:cxn>
                  <a:cxn ang="0">
                    <a:pos x="78" y="6"/>
                  </a:cxn>
                  <a:cxn ang="0">
                    <a:pos x="82" y="2"/>
                  </a:cxn>
                  <a:cxn ang="0">
                    <a:pos x="88" y="0"/>
                  </a:cxn>
                  <a:cxn ang="0">
                    <a:pos x="92" y="0"/>
                  </a:cxn>
                  <a:cxn ang="0">
                    <a:pos x="94" y="2"/>
                  </a:cxn>
                  <a:cxn ang="0">
                    <a:pos x="94" y="8"/>
                  </a:cxn>
                </a:cxnLst>
                <a:rect l="0" t="0" r="r" b="b"/>
                <a:pathLst>
                  <a:path w="148" h="168">
                    <a:moveTo>
                      <a:pt x="94" y="8"/>
                    </a:moveTo>
                    <a:lnTo>
                      <a:pt x="98" y="14"/>
                    </a:lnTo>
                    <a:lnTo>
                      <a:pt x="100" y="18"/>
                    </a:lnTo>
                    <a:lnTo>
                      <a:pt x="102" y="20"/>
                    </a:lnTo>
                    <a:lnTo>
                      <a:pt x="100" y="22"/>
                    </a:lnTo>
                    <a:lnTo>
                      <a:pt x="102" y="26"/>
                    </a:lnTo>
                    <a:lnTo>
                      <a:pt x="106" y="32"/>
                    </a:lnTo>
                    <a:lnTo>
                      <a:pt x="112" y="36"/>
                    </a:lnTo>
                    <a:lnTo>
                      <a:pt x="120" y="42"/>
                    </a:lnTo>
                    <a:lnTo>
                      <a:pt x="124" y="46"/>
                    </a:lnTo>
                    <a:lnTo>
                      <a:pt x="126" y="52"/>
                    </a:lnTo>
                    <a:lnTo>
                      <a:pt x="128" y="62"/>
                    </a:lnTo>
                    <a:lnTo>
                      <a:pt x="128" y="68"/>
                    </a:lnTo>
                    <a:lnTo>
                      <a:pt x="132" y="70"/>
                    </a:lnTo>
                    <a:lnTo>
                      <a:pt x="136" y="72"/>
                    </a:lnTo>
                    <a:lnTo>
                      <a:pt x="140" y="74"/>
                    </a:lnTo>
                    <a:lnTo>
                      <a:pt x="144" y="74"/>
                    </a:lnTo>
                    <a:lnTo>
                      <a:pt x="148" y="80"/>
                    </a:lnTo>
                    <a:lnTo>
                      <a:pt x="140" y="84"/>
                    </a:lnTo>
                    <a:lnTo>
                      <a:pt x="134" y="88"/>
                    </a:lnTo>
                    <a:lnTo>
                      <a:pt x="126" y="100"/>
                    </a:lnTo>
                    <a:lnTo>
                      <a:pt x="116" y="112"/>
                    </a:lnTo>
                    <a:lnTo>
                      <a:pt x="106" y="122"/>
                    </a:lnTo>
                    <a:lnTo>
                      <a:pt x="104" y="124"/>
                    </a:lnTo>
                    <a:lnTo>
                      <a:pt x="100" y="126"/>
                    </a:lnTo>
                    <a:lnTo>
                      <a:pt x="98" y="128"/>
                    </a:lnTo>
                    <a:lnTo>
                      <a:pt x="94" y="132"/>
                    </a:lnTo>
                    <a:lnTo>
                      <a:pt x="92" y="138"/>
                    </a:lnTo>
                    <a:lnTo>
                      <a:pt x="88" y="142"/>
                    </a:lnTo>
                    <a:lnTo>
                      <a:pt x="84" y="146"/>
                    </a:lnTo>
                    <a:lnTo>
                      <a:pt x="78" y="148"/>
                    </a:lnTo>
                    <a:lnTo>
                      <a:pt x="72" y="146"/>
                    </a:lnTo>
                    <a:lnTo>
                      <a:pt x="68" y="142"/>
                    </a:lnTo>
                    <a:lnTo>
                      <a:pt x="62" y="140"/>
                    </a:lnTo>
                    <a:lnTo>
                      <a:pt x="56" y="138"/>
                    </a:lnTo>
                    <a:lnTo>
                      <a:pt x="52" y="142"/>
                    </a:lnTo>
                    <a:lnTo>
                      <a:pt x="44" y="150"/>
                    </a:lnTo>
                    <a:lnTo>
                      <a:pt x="36" y="162"/>
                    </a:lnTo>
                    <a:lnTo>
                      <a:pt x="28" y="168"/>
                    </a:lnTo>
                    <a:lnTo>
                      <a:pt x="12" y="168"/>
                    </a:lnTo>
                    <a:lnTo>
                      <a:pt x="14" y="160"/>
                    </a:lnTo>
                    <a:lnTo>
                      <a:pt x="16" y="152"/>
                    </a:lnTo>
                    <a:lnTo>
                      <a:pt x="16" y="146"/>
                    </a:lnTo>
                    <a:lnTo>
                      <a:pt x="14" y="142"/>
                    </a:lnTo>
                    <a:lnTo>
                      <a:pt x="6" y="134"/>
                    </a:lnTo>
                    <a:lnTo>
                      <a:pt x="0" y="132"/>
                    </a:lnTo>
                    <a:lnTo>
                      <a:pt x="0" y="78"/>
                    </a:lnTo>
                    <a:lnTo>
                      <a:pt x="20" y="78"/>
                    </a:lnTo>
                    <a:lnTo>
                      <a:pt x="20" y="10"/>
                    </a:lnTo>
                    <a:lnTo>
                      <a:pt x="42" y="8"/>
                    </a:lnTo>
                    <a:lnTo>
                      <a:pt x="60" y="6"/>
                    </a:lnTo>
                    <a:lnTo>
                      <a:pt x="64" y="12"/>
                    </a:lnTo>
                    <a:lnTo>
                      <a:pt x="78" y="6"/>
                    </a:lnTo>
                    <a:lnTo>
                      <a:pt x="82" y="2"/>
                    </a:lnTo>
                    <a:lnTo>
                      <a:pt x="88" y="0"/>
                    </a:lnTo>
                    <a:lnTo>
                      <a:pt x="92" y="0"/>
                    </a:lnTo>
                    <a:lnTo>
                      <a:pt x="94" y="2"/>
                    </a:lnTo>
                    <a:lnTo>
                      <a:pt x="94" y="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6" name="Freeform 109">
                <a:extLst>
                  <a:ext uri="{FF2B5EF4-FFF2-40B4-BE49-F238E27FC236}">
                    <a16:creationId xmlns:a16="http://schemas.microsoft.com/office/drawing/2014/main" id="{A30475A5-996E-7247-B882-7468478F1E9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31375" y="4278095"/>
                <a:ext cx="113498" cy="96612"/>
              </a:xfrm>
              <a:custGeom>
                <a:avLst/>
                <a:gdLst/>
                <a:ahLst/>
                <a:cxnLst>
                  <a:cxn ang="0">
                    <a:pos x="6" y="78"/>
                  </a:cxn>
                  <a:cxn ang="0">
                    <a:pos x="4" y="74"/>
                  </a:cxn>
                  <a:cxn ang="0">
                    <a:pos x="4" y="68"/>
                  </a:cxn>
                  <a:cxn ang="0">
                    <a:pos x="4" y="62"/>
                  </a:cxn>
                  <a:cxn ang="0">
                    <a:pos x="16" y="62"/>
                  </a:cxn>
                  <a:cxn ang="0">
                    <a:pos x="28" y="60"/>
                  </a:cxn>
                  <a:cxn ang="0">
                    <a:pos x="28" y="58"/>
                  </a:cxn>
                  <a:cxn ang="0">
                    <a:pos x="34" y="60"/>
                  </a:cxn>
                  <a:cxn ang="0">
                    <a:pos x="42" y="62"/>
                  </a:cxn>
                  <a:cxn ang="0">
                    <a:pos x="46" y="60"/>
                  </a:cxn>
                  <a:cxn ang="0">
                    <a:pos x="50" y="58"/>
                  </a:cxn>
                  <a:cxn ang="0">
                    <a:pos x="38" y="56"/>
                  </a:cxn>
                  <a:cxn ang="0">
                    <a:pos x="32" y="54"/>
                  </a:cxn>
                  <a:cxn ang="0">
                    <a:pos x="30" y="50"/>
                  </a:cxn>
                  <a:cxn ang="0">
                    <a:pos x="26" y="52"/>
                  </a:cxn>
                  <a:cxn ang="0">
                    <a:pos x="24" y="54"/>
                  </a:cxn>
                  <a:cxn ang="0">
                    <a:pos x="22" y="56"/>
                  </a:cxn>
                  <a:cxn ang="0">
                    <a:pos x="18" y="58"/>
                  </a:cxn>
                  <a:cxn ang="0">
                    <a:pos x="6" y="56"/>
                  </a:cxn>
                  <a:cxn ang="0">
                    <a:pos x="6" y="52"/>
                  </a:cxn>
                  <a:cxn ang="0">
                    <a:pos x="8" y="46"/>
                  </a:cxn>
                  <a:cxn ang="0">
                    <a:pos x="6" y="40"/>
                  </a:cxn>
                  <a:cxn ang="0">
                    <a:pos x="4" y="36"/>
                  </a:cxn>
                  <a:cxn ang="0">
                    <a:pos x="2" y="32"/>
                  </a:cxn>
                  <a:cxn ang="0">
                    <a:pos x="0" y="30"/>
                  </a:cxn>
                  <a:cxn ang="0">
                    <a:pos x="2" y="24"/>
                  </a:cxn>
                  <a:cxn ang="0">
                    <a:pos x="4" y="16"/>
                  </a:cxn>
                  <a:cxn ang="0">
                    <a:pos x="10" y="4"/>
                  </a:cxn>
                  <a:cxn ang="0">
                    <a:pos x="14" y="4"/>
                  </a:cxn>
                  <a:cxn ang="0">
                    <a:pos x="16" y="4"/>
                  </a:cxn>
                  <a:cxn ang="0">
                    <a:pos x="20" y="4"/>
                  </a:cxn>
                  <a:cxn ang="0">
                    <a:pos x="22" y="2"/>
                  </a:cxn>
                  <a:cxn ang="0">
                    <a:pos x="26" y="0"/>
                  </a:cxn>
                  <a:cxn ang="0">
                    <a:pos x="30" y="0"/>
                  </a:cxn>
                  <a:cxn ang="0">
                    <a:pos x="38" y="2"/>
                  </a:cxn>
                  <a:cxn ang="0">
                    <a:pos x="46" y="6"/>
                  </a:cxn>
                  <a:cxn ang="0">
                    <a:pos x="52" y="8"/>
                  </a:cxn>
                  <a:cxn ang="0">
                    <a:pos x="54" y="14"/>
                  </a:cxn>
                  <a:cxn ang="0">
                    <a:pos x="64" y="28"/>
                  </a:cxn>
                  <a:cxn ang="0">
                    <a:pos x="68" y="32"/>
                  </a:cxn>
                  <a:cxn ang="0">
                    <a:pos x="74" y="36"/>
                  </a:cxn>
                  <a:cxn ang="0">
                    <a:pos x="72" y="36"/>
                  </a:cxn>
                  <a:cxn ang="0">
                    <a:pos x="76" y="48"/>
                  </a:cxn>
                  <a:cxn ang="0">
                    <a:pos x="80" y="58"/>
                  </a:cxn>
                  <a:cxn ang="0">
                    <a:pos x="82" y="66"/>
                  </a:cxn>
                  <a:cxn ang="0">
                    <a:pos x="82" y="72"/>
                  </a:cxn>
                  <a:cxn ang="0">
                    <a:pos x="82" y="80"/>
                  </a:cxn>
                  <a:cxn ang="0">
                    <a:pos x="80" y="80"/>
                  </a:cxn>
                  <a:cxn ang="0">
                    <a:pos x="74" y="82"/>
                  </a:cxn>
                  <a:cxn ang="0">
                    <a:pos x="68" y="80"/>
                  </a:cxn>
                  <a:cxn ang="0">
                    <a:pos x="62" y="78"/>
                  </a:cxn>
                  <a:cxn ang="0">
                    <a:pos x="56" y="76"/>
                  </a:cxn>
                  <a:cxn ang="0">
                    <a:pos x="50" y="74"/>
                  </a:cxn>
                  <a:cxn ang="0">
                    <a:pos x="38" y="74"/>
                  </a:cxn>
                  <a:cxn ang="0">
                    <a:pos x="26" y="76"/>
                  </a:cxn>
                  <a:cxn ang="0">
                    <a:pos x="18" y="78"/>
                  </a:cxn>
                  <a:cxn ang="0">
                    <a:pos x="6" y="78"/>
                  </a:cxn>
                </a:cxnLst>
                <a:rect l="0" t="0" r="r" b="b"/>
                <a:pathLst>
                  <a:path w="82" h="82">
                    <a:moveTo>
                      <a:pt x="6" y="78"/>
                    </a:moveTo>
                    <a:lnTo>
                      <a:pt x="4" y="74"/>
                    </a:lnTo>
                    <a:lnTo>
                      <a:pt x="4" y="68"/>
                    </a:lnTo>
                    <a:lnTo>
                      <a:pt x="4" y="62"/>
                    </a:lnTo>
                    <a:lnTo>
                      <a:pt x="16" y="62"/>
                    </a:lnTo>
                    <a:lnTo>
                      <a:pt x="28" y="60"/>
                    </a:lnTo>
                    <a:lnTo>
                      <a:pt x="28" y="58"/>
                    </a:lnTo>
                    <a:lnTo>
                      <a:pt x="34" y="60"/>
                    </a:lnTo>
                    <a:lnTo>
                      <a:pt x="42" y="62"/>
                    </a:lnTo>
                    <a:lnTo>
                      <a:pt x="46" y="60"/>
                    </a:lnTo>
                    <a:lnTo>
                      <a:pt x="50" y="58"/>
                    </a:lnTo>
                    <a:lnTo>
                      <a:pt x="38" y="56"/>
                    </a:lnTo>
                    <a:lnTo>
                      <a:pt x="32" y="54"/>
                    </a:lnTo>
                    <a:lnTo>
                      <a:pt x="30" y="50"/>
                    </a:lnTo>
                    <a:lnTo>
                      <a:pt x="26" y="52"/>
                    </a:lnTo>
                    <a:lnTo>
                      <a:pt x="24" y="54"/>
                    </a:lnTo>
                    <a:lnTo>
                      <a:pt x="22" y="56"/>
                    </a:lnTo>
                    <a:lnTo>
                      <a:pt x="18" y="58"/>
                    </a:lnTo>
                    <a:lnTo>
                      <a:pt x="6" y="56"/>
                    </a:lnTo>
                    <a:lnTo>
                      <a:pt x="6" y="52"/>
                    </a:lnTo>
                    <a:lnTo>
                      <a:pt x="8" y="46"/>
                    </a:lnTo>
                    <a:lnTo>
                      <a:pt x="6" y="40"/>
                    </a:lnTo>
                    <a:lnTo>
                      <a:pt x="4" y="36"/>
                    </a:lnTo>
                    <a:lnTo>
                      <a:pt x="2" y="32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4" y="16"/>
                    </a:lnTo>
                    <a:lnTo>
                      <a:pt x="10" y="4"/>
                    </a:lnTo>
                    <a:lnTo>
                      <a:pt x="14" y="4"/>
                    </a:lnTo>
                    <a:lnTo>
                      <a:pt x="16" y="4"/>
                    </a:lnTo>
                    <a:lnTo>
                      <a:pt x="20" y="4"/>
                    </a:lnTo>
                    <a:lnTo>
                      <a:pt x="22" y="2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8" y="2"/>
                    </a:lnTo>
                    <a:lnTo>
                      <a:pt x="46" y="6"/>
                    </a:lnTo>
                    <a:lnTo>
                      <a:pt x="52" y="8"/>
                    </a:lnTo>
                    <a:lnTo>
                      <a:pt x="54" y="14"/>
                    </a:lnTo>
                    <a:lnTo>
                      <a:pt x="64" y="28"/>
                    </a:lnTo>
                    <a:lnTo>
                      <a:pt x="68" y="32"/>
                    </a:lnTo>
                    <a:lnTo>
                      <a:pt x="74" y="36"/>
                    </a:lnTo>
                    <a:lnTo>
                      <a:pt x="72" y="36"/>
                    </a:lnTo>
                    <a:lnTo>
                      <a:pt x="76" y="48"/>
                    </a:lnTo>
                    <a:lnTo>
                      <a:pt x="80" y="58"/>
                    </a:lnTo>
                    <a:lnTo>
                      <a:pt x="82" y="66"/>
                    </a:lnTo>
                    <a:lnTo>
                      <a:pt x="82" y="7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74" y="82"/>
                    </a:lnTo>
                    <a:lnTo>
                      <a:pt x="68" y="80"/>
                    </a:lnTo>
                    <a:lnTo>
                      <a:pt x="62" y="78"/>
                    </a:lnTo>
                    <a:lnTo>
                      <a:pt x="56" y="76"/>
                    </a:lnTo>
                    <a:lnTo>
                      <a:pt x="50" y="74"/>
                    </a:lnTo>
                    <a:lnTo>
                      <a:pt x="38" y="74"/>
                    </a:lnTo>
                    <a:lnTo>
                      <a:pt x="26" y="76"/>
                    </a:lnTo>
                    <a:lnTo>
                      <a:pt x="18" y="78"/>
                    </a:lnTo>
                    <a:lnTo>
                      <a:pt x="6" y="7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7" name="Freeform 110">
                <a:extLst>
                  <a:ext uri="{FF2B5EF4-FFF2-40B4-BE49-F238E27FC236}">
                    <a16:creationId xmlns:a16="http://schemas.microsoft.com/office/drawing/2014/main" id="{DFEB9439-604F-2D46-88F6-017C9729F3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38130" y="4363972"/>
                <a:ext cx="63506" cy="2981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2" y="4"/>
                  </a:cxn>
                  <a:cxn ang="0">
                    <a:pos x="20" y="2"/>
                  </a:cxn>
                  <a:cxn ang="0">
                    <a:pos x="32" y="0"/>
                  </a:cxn>
                  <a:cxn ang="0">
                    <a:pos x="44" y="0"/>
                  </a:cxn>
                  <a:cxn ang="0">
                    <a:pos x="44" y="4"/>
                  </a:cxn>
                  <a:cxn ang="0">
                    <a:pos x="44" y="8"/>
                  </a:cxn>
                  <a:cxn ang="0">
                    <a:pos x="40" y="8"/>
                  </a:cxn>
                  <a:cxn ang="0">
                    <a:pos x="42" y="12"/>
                  </a:cxn>
                  <a:cxn ang="0">
                    <a:pos x="44" y="12"/>
                  </a:cxn>
                  <a:cxn ang="0">
                    <a:pos x="44" y="16"/>
                  </a:cxn>
                  <a:cxn ang="0">
                    <a:pos x="38" y="18"/>
                  </a:cxn>
                  <a:cxn ang="0">
                    <a:pos x="34" y="20"/>
                  </a:cxn>
                  <a:cxn ang="0">
                    <a:pos x="30" y="22"/>
                  </a:cxn>
                  <a:cxn ang="0">
                    <a:pos x="26" y="24"/>
                  </a:cxn>
                  <a:cxn ang="0">
                    <a:pos x="20" y="16"/>
                  </a:cxn>
                  <a:cxn ang="0">
                    <a:pos x="18" y="14"/>
                  </a:cxn>
                  <a:cxn ang="0">
                    <a:pos x="16" y="12"/>
                  </a:cxn>
                  <a:cxn ang="0">
                    <a:pos x="8" y="8"/>
                  </a:cxn>
                  <a:cxn ang="0">
                    <a:pos x="0" y="4"/>
                  </a:cxn>
                </a:cxnLst>
                <a:rect l="0" t="0" r="r" b="b"/>
                <a:pathLst>
                  <a:path w="44" h="24">
                    <a:moveTo>
                      <a:pt x="0" y="4"/>
                    </a:moveTo>
                    <a:lnTo>
                      <a:pt x="12" y="4"/>
                    </a:lnTo>
                    <a:lnTo>
                      <a:pt x="20" y="2"/>
                    </a:lnTo>
                    <a:lnTo>
                      <a:pt x="32" y="0"/>
                    </a:lnTo>
                    <a:lnTo>
                      <a:pt x="44" y="0"/>
                    </a:lnTo>
                    <a:lnTo>
                      <a:pt x="44" y="4"/>
                    </a:lnTo>
                    <a:lnTo>
                      <a:pt x="44" y="8"/>
                    </a:lnTo>
                    <a:lnTo>
                      <a:pt x="40" y="8"/>
                    </a:lnTo>
                    <a:lnTo>
                      <a:pt x="42" y="12"/>
                    </a:lnTo>
                    <a:lnTo>
                      <a:pt x="44" y="12"/>
                    </a:lnTo>
                    <a:lnTo>
                      <a:pt x="44" y="16"/>
                    </a:lnTo>
                    <a:lnTo>
                      <a:pt x="38" y="18"/>
                    </a:lnTo>
                    <a:lnTo>
                      <a:pt x="34" y="20"/>
                    </a:lnTo>
                    <a:lnTo>
                      <a:pt x="30" y="22"/>
                    </a:lnTo>
                    <a:lnTo>
                      <a:pt x="26" y="24"/>
                    </a:lnTo>
                    <a:lnTo>
                      <a:pt x="20" y="16"/>
                    </a:lnTo>
                    <a:lnTo>
                      <a:pt x="18" y="14"/>
                    </a:lnTo>
                    <a:lnTo>
                      <a:pt x="16" y="12"/>
                    </a:lnTo>
                    <a:lnTo>
                      <a:pt x="8" y="8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8" name="Freeform 111">
                <a:extLst>
                  <a:ext uri="{FF2B5EF4-FFF2-40B4-BE49-F238E27FC236}">
                    <a16:creationId xmlns:a16="http://schemas.microsoft.com/office/drawing/2014/main" id="{9B78BF68-BBD9-EA4A-B7E0-C0EC1F8048E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74612" y="4363972"/>
                <a:ext cx="155384" cy="115696"/>
              </a:xfrm>
              <a:custGeom>
                <a:avLst/>
                <a:gdLst/>
                <a:ahLst/>
                <a:cxnLst>
                  <a:cxn ang="0">
                    <a:pos x="32" y="60"/>
                  </a:cxn>
                  <a:cxn ang="0">
                    <a:pos x="44" y="48"/>
                  </a:cxn>
                  <a:cxn ang="0">
                    <a:pos x="56" y="48"/>
                  </a:cxn>
                  <a:cxn ang="0">
                    <a:pos x="62" y="54"/>
                  </a:cxn>
                  <a:cxn ang="0">
                    <a:pos x="66" y="68"/>
                  </a:cxn>
                  <a:cxn ang="0">
                    <a:pos x="74" y="76"/>
                  </a:cxn>
                  <a:cxn ang="0">
                    <a:pos x="84" y="78"/>
                  </a:cxn>
                  <a:cxn ang="0">
                    <a:pos x="86" y="96"/>
                  </a:cxn>
                  <a:cxn ang="0">
                    <a:pos x="96" y="96"/>
                  </a:cxn>
                  <a:cxn ang="0">
                    <a:pos x="102" y="96"/>
                  </a:cxn>
                  <a:cxn ang="0">
                    <a:pos x="106" y="84"/>
                  </a:cxn>
                  <a:cxn ang="0">
                    <a:pos x="104" y="80"/>
                  </a:cxn>
                  <a:cxn ang="0">
                    <a:pos x="102" y="76"/>
                  </a:cxn>
                  <a:cxn ang="0">
                    <a:pos x="110" y="72"/>
                  </a:cxn>
                  <a:cxn ang="0">
                    <a:pos x="106" y="64"/>
                  </a:cxn>
                  <a:cxn ang="0">
                    <a:pos x="106" y="46"/>
                  </a:cxn>
                  <a:cxn ang="0">
                    <a:pos x="110" y="44"/>
                  </a:cxn>
                  <a:cxn ang="0">
                    <a:pos x="102" y="40"/>
                  </a:cxn>
                  <a:cxn ang="0">
                    <a:pos x="94" y="14"/>
                  </a:cxn>
                  <a:cxn ang="0">
                    <a:pos x="84" y="6"/>
                  </a:cxn>
                  <a:cxn ang="0">
                    <a:pos x="80" y="10"/>
                  </a:cxn>
                  <a:cxn ang="0">
                    <a:pos x="60" y="8"/>
                  </a:cxn>
                  <a:cxn ang="0">
                    <a:pos x="48" y="6"/>
                  </a:cxn>
                  <a:cxn ang="0">
                    <a:pos x="36" y="6"/>
                  </a:cxn>
                  <a:cxn ang="0">
                    <a:pos x="24" y="2"/>
                  </a:cxn>
                  <a:cxn ang="0">
                    <a:pos x="18" y="4"/>
                  </a:cxn>
                  <a:cxn ang="0">
                    <a:pos x="14" y="8"/>
                  </a:cxn>
                  <a:cxn ang="0">
                    <a:pos x="18" y="12"/>
                  </a:cxn>
                  <a:cxn ang="0">
                    <a:pos x="12" y="18"/>
                  </a:cxn>
                  <a:cxn ang="0">
                    <a:pos x="4" y="22"/>
                  </a:cxn>
                  <a:cxn ang="0">
                    <a:pos x="16" y="42"/>
                  </a:cxn>
                  <a:cxn ang="0">
                    <a:pos x="28" y="66"/>
                  </a:cxn>
                </a:cxnLst>
                <a:rect l="0" t="0" r="r" b="b"/>
                <a:pathLst>
                  <a:path w="110" h="96">
                    <a:moveTo>
                      <a:pt x="28" y="66"/>
                    </a:moveTo>
                    <a:lnTo>
                      <a:pt x="32" y="60"/>
                    </a:lnTo>
                    <a:lnTo>
                      <a:pt x="38" y="54"/>
                    </a:lnTo>
                    <a:lnTo>
                      <a:pt x="44" y="48"/>
                    </a:lnTo>
                    <a:lnTo>
                      <a:pt x="50" y="46"/>
                    </a:lnTo>
                    <a:lnTo>
                      <a:pt x="56" y="48"/>
                    </a:lnTo>
                    <a:lnTo>
                      <a:pt x="60" y="50"/>
                    </a:lnTo>
                    <a:lnTo>
                      <a:pt x="62" y="54"/>
                    </a:lnTo>
                    <a:lnTo>
                      <a:pt x="64" y="60"/>
                    </a:lnTo>
                    <a:lnTo>
                      <a:pt x="66" y="68"/>
                    </a:lnTo>
                    <a:lnTo>
                      <a:pt x="70" y="78"/>
                    </a:lnTo>
                    <a:lnTo>
                      <a:pt x="74" y="76"/>
                    </a:lnTo>
                    <a:lnTo>
                      <a:pt x="76" y="74"/>
                    </a:lnTo>
                    <a:lnTo>
                      <a:pt x="84" y="78"/>
                    </a:lnTo>
                    <a:lnTo>
                      <a:pt x="84" y="90"/>
                    </a:lnTo>
                    <a:lnTo>
                      <a:pt x="86" y="96"/>
                    </a:lnTo>
                    <a:lnTo>
                      <a:pt x="90" y="96"/>
                    </a:lnTo>
                    <a:lnTo>
                      <a:pt x="96" y="96"/>
                    </a:lnTo>
                    <a:lnTo>
                      <a:pt x="100" y="96"/>
                    </a:lnTo>
                    <a:lnTo>
                      <a:pt x="102" y="96"/>
                    </a:lnTo>
                    <a:lnTo>
                      <a:pt x="104" y="92"/>
                    </a:lnTo>
                    <a:lnTo>
                      <a:pt x="106" y="84"/>
                    </a:lnTo>
                    <a:lnTo>
                      <a:pt x="106" y="82"/>
                    </a:lnTo>
                    <a:lnTo>
                      <a:pt x="104" y="80"/>
                    </a:lnTo>
                    <a:lnTo>
                      <a:pt x="102" y="78"/>
                    </a:lnTo>
                    <a:lnTo>
                      <a:pt x="102" y="76"/>
                    </a:lnTo>
                    <a:lnTo>
                      <a:pt x="106" y="74"/>
                    </a:lnTo>
                    <a:lnTo>
                      <a:pt x="110" y="72"/>
                    </a:lnTo>
                    <a:lnTo>
                      <a:pt x="108" y="68"/>
                    </a:lnTo>
                    <a:lnTo>
                      <a:pt x="106" y="64"/>
                    </a:lnTo>
                    <a:lnTo>
                      <a:pt x="104" y="52"/>
                    </a:lnTo>
                    <a:lnTo>
                      <a:pt x="106" y="46"/>
                    </a:lnTo>
                    <a:lnTo>
                      <a:pt x="106" y="44"/>
                    </a:lnTo>
                    <a:lnTo>
                      <a:pt x="110" y="44"/>
                    </a:lnTo>
                    <a:lnTo>
                      <a:pt x="104" y="42"/>
                    </a:lnTo>
                    <a:lnTo>
                      <a:pt x="102" y="40"/>
                    </a:lnTo>
                    <a:lnTo>
                      <a:pt x="98" y="26"/>
                    </a:lnTo>
                    <a:lnTo>
                      <a:pt x="94" y="14"/>
                    </a:lnTo>
                    <a:lnTo>
                      <a:pt x="90" y="8"/>
                    </a:lnTo>
                    <a:lnTo>
                      <a:pt x="84" y="6"/>
                    </a:lnTo>
                    <a:lnTo>
                      <a:pt x="82" y="8"/>
                    </a:lnTo>
                    <a:lnTo>
                      <a:pt x="80" y="10"/>
                    </a:lnTo>
                    <a:lnTo>
                      <a:pt x="74" y="10"/>
                    </a:lnTo>
                    <a:lnTo>
                      <a:pt x="60" y="8"/>
                    </a:lnTo>
                    <a:lnTo>
                      <a:pt x="50" y="6"/>
                    </a:lnTo>
                    <a:lnTo>
                      <a:pt x="48" y="6"/>
                    </a:lnTo>
                    <a:lnTo>
                      <a:pt x="42" y="8"/>
                    </a:lnTo>
                    <a:lnTo>
                      <a:pt x="36" y="6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4" y="8"/>
                    </a:lnTo>
                    <a:lnTo>
                      <a:pt x="16" y="12"/>
                    </a:lnTo>
                    <a:lnTo>
                      <a:pt x="18" y="12"/>
                    </a:lnTo>
                    <a:lnTo>
                      <a:pt x="18" y="16"/>
                    </a:lnTo>
                    <a:lnTo>
                      <a:pt x="12" y="18"/>
                    </a:lnTo>
                    <a:lnTo>
                      <a:pt x="8" y="20"/>
                    </a:lnTo>
                    <a:lnTo>
                      <a:pt x="4" y="22"/>
                    </a:lnTo>
                    <a:lnTo>
                      <a:pt x="0" y="24"/>
                    </a:lnTo>
                    <a:lnTo>
                      <a:pt x="16" y="42"/>
                    </a:lnTo>
                    <a:lnTo>
                      <a:pt x="22" y="52"/>
                    </a:lnTo>
                    <a:lnTo>
                      <a:pt x="28" y="6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9" name="Freeform 112">
                <a:extLst>
                  <a:ext uri="{FF2B5EF4-FFF2-40B4-BE49-F238E27FC236}">
                    <a16:creationId xmlns:a16="http://schemas.microsoft.com/office/drawing/2014/main" id="{FB97126F-4E05-EE4C-ACE0-EB89448A38B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13797" y="4421224"/>
                <a:ext cx="60803" cy="64408"/>
              </a:xfrm>
              <a:custGeom>
                <a:avLst/>
                <a:gdLst/>
                <a:ahLst/>
                <a:cxnLst>
                  <a:cxn ang="0">
                    <a:pos x="24" y="56"/>
                  </a:cxn>
                  <a:cxn ang="0">
                    <a:pos x="18" y="50"/>
                  </a:cxn>
                  <a:cxn ang="0">
                    <a:pos x="12" y="46"/>
                  </a:cxn>
                  <a:cxn ang="0">
                    <a:pos x="6" y="38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4" y="14"/>
                  </a:cxn>
                  <a:cxn ang="0">
                    <a:pos x="10" y="8"/>
                  </a:cxn>
                  <a:cxn ang="0">
                    <a:pos x="16" y="2"/>
                  </a:cxn>
                  <a:cxn ang="0">
                    <a:pos x="22" y="0"/>
                  </a:cxn>
                  <a:cxn ang="0">
                    <a:pos x="28" y="2"/>
                  </a:cxn>
                  <a:cxn ang="0">
                    <a:pos x="32" y="4"/>
                  </a:cxn>
                  <a:cxn ang="0">
                    <a:pos x="34" y="8"/>
                  </a:cxn>
                  <a:cxn ang="0">
                    <a:pos x="36" y="14"/>
                  </a:cxn>
                  <a:cxn ang="0">
                    <a:pos x="38" y="22"/>
                  </a:cxn>
                  <a:cxn ang="0">
                    <a:pos x="42" y="32"/>
                  </a:cxn>
                  <a:cxn ang="0">
                    <a:pos x="40" y="36"/>
                  </a:cxn>
                  <a:cxn ang="0">
                    <a:pos x="38" y="42"/>
                  </a:cxn>
                  <a:cxn ang="0">
                    <a:pos x="34" y="48"/>
                  </a:cxn>
                  <a:cxn ang="0">
                    <a:pos x="28" y="52"/>
                  </a:cxn>
                  <a:cxn ang="0">
                    <a:pos x="24" y="56"/>
                  </a:cxn>
                </a:cxnLst>
                <a:rect l="0" t="0" r="r" b="b"/>
                <a:pathLst>
                  <a:path w="42" h="56">
                    <a:moveTo>
                      <a:pt x="24" y="56"/>
                    </a:moveTo>
                    <a:lnTo>
                      <a:pt x="18" y="50"/>
                    </a:lnTo>
                    <a:lnTo>
                      <a:pt x="12" y="46"/>
                    </a:lnTo>
                    <a:lnTo>
                      <a:pt x="6" y="38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4" y="14"/>
                    </a:lnTo>
                    <a:lnTo>
                      <a:pt x="10" y="8"/>
                    </a:lnTo>
                    <a:lnTo>
                      <a:pt x="16" y="2"/>
                    </a:lnTo>
                    <a:lnTo>
                      <a:pt x="22" y="0"/>
                    </a:lnTo>
                    <a:lnTo>
                      <a:pt x="28" y="2"/>
                    </a:lnTo>
                    <a:lnTo>
                      <a:pt x="32" y="4"/>
                    </a:lnTo>
                    <a:lnTo>
                      <a:pt x="34" y="8"/>
                    </a:lnTo>
                    <a:lnTo>
                      <a:pt x="36" y="14"/>
                    </a:lnTo>
                    <a:lnTo>
                      <a:pt x="38" y="22"/>
                    </a:lnTo>
                    <a:lnTo>
                      <a:pt x="42" y="32"/>
                    </a:lnTo>
                    <a:lnTo>
                      <a:pt x="40" y="36"/>
                    </a:lnTo>
                    <a:lnTo>
                      <a:pt x="38" y="42"/>
                    </a:lnTo>
                    <a:lnTo>
                      <a:pt x="34" y="48"/>
                    </a:lnTo>
                    <a:lnTo>
                      <a:pt x="28" y="52"/>
                    </a:lnTo>
                    <a:lnTo>
                      <a:pt x="24" y="5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0" name="Freeform 113">
                <a:extLst>
                  <a:ext uri="{FF2B5EF4-FFF2-40B4-BE49-F238E27FC236}">
                    <a16:creationId xmlns:a16="http://schemas.microsoft.com/office/drawing/2014/main" id="{7FF17F1A-D072-6945-BABA-84EE11D8098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50279" y="4453428"/>
                <a:ext cx="89177" cy="85878"/>
              </a:xfrm>
              <a:custGeom>
                <a:avLst/>
                <a:gdLst/>
                <a:ahLst/>
                <a:cxnLst>
                  <a:cxn ang="0">
                    <a:pos x="62" y="72"/>
                  </a:cxn>
                  <a:cxn ang="0">
                    <a:pos x="54" y="70"/>
                  </a:cxn>
                  <a:cxn ang="0">
                    <a:pos x="50" y="66"/>
                  </a:cxn>
                  <a:cxn ang="0">
                    <a:pos x="40" y="56"/>
                  </a:cxn>
                  <a:cxn ang="0">
                    <a:pos x="20" y="44"/>
                  </a:cxn>
                  <a:cxn ang="0">
                    <a:pos x="0" y="28"/>
                  </a:cxn>
                  <a:cxn ang="0">
                    <a:pos x="2" y="26"/>
                  </a:cxn>
                  <a:cxn ang="0">
                    <a:pos x="4" y="24"/>
                  </a:cxn>
                  <a:cxn ang="0">
                    <a:pos x="10" y="20"/>
                  </a:cxn>
                  <a:cxn ang="0">
                    <a:pos x="14" y="14"/>
                  </a:cxn>
                  <a:cxn ang="0">
                    <a:pos x="16" y="8"/>
                  </a:cxn>
                  <a:cxn ang="0">
                    <a:pos x="18" y="4"/>
                  </a:cxn>
                  <a:cxn ang="0">
                    <a:pos x="22" y="2"/>
                  </a:cxn>
                  <a:cxn ang="0">
                    <a:pos x="24" y="0"/>
                  </a:cxn>
                  <a:cxn ang="0">
                    <a:pos x="32" y="4"/>
                  </a:cxn>
                  <a:cxn ang="0">
                    <a:pos x="32" y="16"/>
                  </a:cxn>
                  <a:cxn ang="0">
                    <a:pos x="34" y="22"/>
                  </a:cxn>
                  <a:cxn ang="0">
                    <a:pos x="38" y="22"/>
                  </a:cxn>
                  <a:cxn ang="0">
                    <a:pos x="44" y="22"/>
                  </a:cxn>
                  <a:cxn ang="0">
                    <a:pos x="50" y="22"/>
                  </a:cxn>
                  <a:cxn ang="0">
                    <a:pos x="50" y="24"/>
                  </a:cxn>
                  <a:cxn ang="0">
                    <a:pos x="50" y="28"/>
                  </a:cxn>
                  <a:cxn ang="0">
                    <a:pos x="50" y="34"/>
                  </a:cxn>
                  <a:cxn ang="0">
                    <a:pos x="50" y="38"/>
                  </a:cxn>
                  <a:cxn ang="0">
                    <a:pos x="50" y="42"/>
                  </a:cxn>
                  <a:cxn ang="0">
                    <a:pos x="56" y="46"/>
                  </a:cxn>
                  <a:cxn ang="0">
                    <a:pos x="62" y="48"/>
                  </a:cxn>
                  <a:cxn ang="0">
                    <a:pos x="64" y="52"/>
                  </a:cxn>
                  <a:cxn ang="0">
                    <a:pos x="64" y="54"/>
                  </a:cxn>
                  <a:cxn ang="0">
                    <a:pos x="62" y="70"/>
                  </a:cxn>
                  <a:cxn ang="0">
                    <a:pos x="62" y="72"/>
                  </a:cxn>
                </a:cxnLst>
                <a:rect l="0" t="0" r="r" b="b"/>
                <a:pathLst>
                  <a:path w="64" h="72">
                    <a:moveTo>
                      <a:pt x="62" y="72"/>
                    </a:moveTo>
                    <a:lnTo>
                      <a:pt x="54" y="70"/>
                    </a:lnTo>
                    <a:lnTo>
                      <a:pt x="50" y="66"/>
                    </a:lnTo>
                    <a:lnTo>
                      <a:pt x="40" y="56"/>
                    </a:lnTo>
                    <a:lnTo>
                      <a:pt x="20" y="44"/>
                    </a:lnTo>
                    <a:lnTo>
                      <a:pt x="0" y="28"/>
                    </a:lnTo>
                    <a:lnTo>
                      <a:pt x="2" y="26"/>
                    </a:lnTo>
                    <a:lnTo>
                      <a:pt x="4" y="24"/>
                    </a:lnTo>
                    <a:lnTo>
                      <a:pt x="10" y="20"/>
                    </a:lnTo>
                    <a:lnTo>
                      <a:pt x="14" y="14"/>
                    </a:lnTo>
                    <a:lnTo>
                      <a:pt x="16" y="8"/>
                    </a:lnTo>
                    <a:lnTo>
                      <a:pt x="18" y="4"/>
                    </a:lnTo>
                    <a:lnTo>
                      <a:pt x="22" y="2"/>
                    </a:lnTo>
                    <a:lnTo>
                      <a:pt x="24" y="0"/>
                    </a:lnTo>
                    <a:lnTo>
                      <a:pt x="32" y="4"/>
                    </a:lnTo>
                    <a:lnTo>
                      <a:pt x="32" y="16"/>
                    </a:lnTo>
                    <a:lnTo>
                      <a:pt x="34" y="22"/>
                    </a:lnTo>
                    <a:lnTo>
                      <a:pt x="38" y="22"/>
                    </a:lnTo>
                    <a:lnTo>
                      <a:pt x="44" y="22"/>
                    </a:lnTo>
                    <a:lnTo>
                      <a:pt x="50" y="22"/>
                    </a:lnTo>
                    <a:lnTo>
                      <a:pt x="50" y="24"/>
                    </a:lnTo>
                    <a:lnTo>
                      <a:pt x="50" y="28"/>
                    </a:lnTo>
                    <a:lnTo>
                      <a:pt x="50" y="34"/>
                    </a:lnTo>
                    <a:lnTo>
                      <a:pt x="50" y="38"/>
                    </a:lnTo>
                    <a:lnTo>
                      <a:pt x="50" y="42"/>
                    </a:lnTo>
                    <a:lnTo>
                      <a:pt x="56" y="46"/>
                    </a:lnTo>
                    <a:lnTo>
                      <a:pt x="62" y="48"/>
                    </a:lnTo>
                    <a:lnTo>
                      <a:pt x="64" y="52"/>
                    </a:lnTo>
                    <a:lnTo>
                      <a:pt x="64" y="54"/>
                    </a:lnTo>
                    <a:lnTo>
                      <a:pt x="62" y="70"/>
                    </a:lnTo>
                    <a:lnTo>
                      <a:pt x="62" y="7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1" name="Freeform 114">
                <a:extLst>
                  <a:ext uri="{FF2B5EF4-FFF2-40B4-BE49-F238E27FC236}">
                    <a16:creationId xmlns:a16="http://schemas.microsoft.com/office/drawing/2014/main" id="{FF413B89-21E7-B141-AC41-BE8DB19F5A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78640" y="4313877"/>
                <a:ext cx="171599" cy="115696"/>
              </a:xfrm>
              <a:custGeom>
                <a:avLst/>
                <a:gdLst/>
                <a:ahLst/>
                <a:cxnLst>
                  <a:cxn ang="0">
                    <a:pos x="122" y="48"/>
                  </a:cxn>
                  <a:cxn ang="0">
                    <a:pos x="120" y="44"/>
                  </a:cxn>
                  <a:cxn ang="0">
                    <a:pos x="114" y="42"/>
                  </a:cxn>
                  <a:cxn ang="0">
                    <a:pos x="108" y="42"/>
                  </a:cxn>
                  <a:cxn ang="0">
                    <a:pos x="104" y="38"/>
                  </a:cxn>
                  <a:cxn ang="0">
                    <a:pos x="104" y="34"/>
                  </a:cxn>
                  <a:cxn ang="0">
                    <a:pos x="104" y="30"/>
                  </a:cxn>
                  <a:cxn ang="0">
                    <a:pos x="104" y="26"/>
                  </a:cxn>
                  <a:cxn ang="0">
                    <a:pos x="102" y="22"/>
                  </a:cxn>
                  <a:cxn ang="0">
                    <a:pos x="98" y="18"/>
                  </a:cxn>
                  <a:cxn ang="0">
                    <a:pos x="94" y="16"/>
                  </a:cxn>
                  <a:cxn ang="0">
                    <a:pos x="90" y="10"/>
                  </a:cxn>
                  <a:cxn ang="0">
                    <a:pos x="90" y="0"/>
                  </a:cxn>
                  <a:cxn ang="0">
                    <a:pos x="68" y="6"/>
                  </a:cxn>
                  <a:cxn ang="0">
                    <a:pos x="46" y="14"/>
                  </a:cxn>
                  <a:cxn ang="0">
                    <a:pos x="42" y="16"/>
                  </a:cxn>
                  <a:cxn ang="0">
                    <a:pos x="40" y="18"/>
                  </a:cxn>
                  <a:cxn ang="0">
                    <a:pos x="38" y="24"/>
                  </a:cxn>
                  <a:cxn ang="0">
                    <a:pos x="34" y="30"/>
                  </a:cxn>
                  <a:cxn ang="0">
                    <a:pos x="32" y="30"/>
                  </a:cxn>
                  <a:cxn ang="0">
                    <a:pos x="28" y="30"/>
                  </a:cxn>
                  <a:cxn ang="0">
                    <a:pos x="20" y="30"/>
                  </a:cxn>
                  <a:cxn ang="0">
                    <a:pos x="20" y="40"/>
                  </a:cxn>
                  <a:cxn ang="0">
                    <a:pos x="20" y="46"/>
                  </a:cxn>
                  <a:cxn ang="0">
                    <a:pos x="18" y="50"/>
                  </a:cxn>
                  <a:cxn ang="0">
                    <a:pos x="12" y="54"/>
                  </a:cxn>
                  <a:cxn ang="0">
                    <a:pos x="6" y="58"/>
                  </a:cxn>
                  <a:cxn ang="0">
                    <a:pos x="4" y="62"/>
                  </a:cxn>
                  <a:cxn ang="0">
                    <a:pos x="4" y="66"/>
                  </a:cxn>
                  <a:cxn ang="0">
                    <a:pos x="2" y="74"/>
                  </a:cxn>
                  <a:cxn ang="0">
                    <a:pos x="0" y="80"/>
                  </a:cxn>
                  <a:cxn ang="0">
                    <a:pos x="4" y="84"/>
                  </a:cxn>
                  <a:cxn ang="0">
                    <a:pos x="8" y="90"/>
                  </a:cxn>
                  <a:cxn ang="0">
                    <a:pos x="12" y="94"/>
                  </a:cxn>
                  <a:cxn ang="0">
                    <a:pos x="18" y="96"/>
                  </a:cxn>
                  <a:cxn ang="0">
                    <a:pos x="22" y="96"/>
                  </a:cxn>
                  <a:cxn ang="0">
                    <a:pos x="24" y="94"/>
                  </a:cxn>
                  <a:cxn ang="0">
                    <a:pos x="28" y="92"/>
                  </a:cxn>
                  <a:cxn ang="0">
                    <a:pos x="32" y="92"/>
                  </a:cxn>
                  <a:cxn ang="0">
                    <a:pos x="36" y="92"/>
                  </a:cxn>
                  <a:cxn ang="0">
                    <a:pos x="38" y="94"/>
                  </a:cxn>
                  <a:cxn ang="0">
                    <a:pos x="40" y="98"/>
                  </a:cxn>
                  <a:cxn ang="0">
                    <a:pos x="42" y="98"/>
                  </a:cxn>
                  <a:cxn ang="0">
                    <a:pos x="42" y="86"/>
                  </a:cxn>
                  <a:cxn ang="0">
                    <a:pos x="42" y="72"/>
                  </a:cxn>
                  <a:cxn ang="0">
                    <a:pos x="50" y="72"/>
                  </a:cxn>
                  <a:cxn ang="0">
                    <a:pos x="58" y="72"/>
                  </a:cxn>
                  <a:cxn ang="0">
                    <a:pos x="76" y="72"/>
                  </a:cxn>
                  <a:cxn ang="0">
                    <a:pos x="106" y="72"/>
                  </a:cxn>
                  <a:cxn ang="0">
                    <a:pos x="106" y="68"/>
                  </a:cxn>
                  <a:cxn ang="0">
                    <a:pos x="108" y="66"/>
                  </a:cxn>
                  <a:cxn ang="0">
                    <a:pos x="114" y="64"/>
                  </a:cxn>
                  <a:cxn ang="0">
                    <a:pos x="122" y="60"/>
                  </a:cxn>
                  <a:cxn ang="0">
                    <a:pos x="122" y="58"/>
                  </a:cxn>
                  <a:cxn ang="0">
                    <a:pos x="122" y="56"/>
                  </a:cxn>
                  <a:cxn ang="0">
                    <a:pos x="122" y="50"/>
                  </a:cxn>
                  <a:cxn ang="0">
                    <a:pos x="122" y="48"/>
                  </a:cxn>
                </a:cxnLst>
                <a:rect l="0" t="0" r="r" b="b"/>
                <a:pathLst>
                  <a:path w="122" h="98">
                    <a:moveTo>
                      <a:pt x="122" y="48"/>
                    </a:moveTo>
                    <a:lnTo>
                      <a:pt x="120" y="44"/>
                    </a:lnTo>
                    <a:lnTo>
                      <a:pt x="114" y="42"/>
                    </a:lnTo>
                    <a:lnTo>
                      <a:pt x="108" y="42"/>
                    </a:lnTo>
                    <a:lnTo>
                      <a:pt x="104" y="38"/>
                    </a:lnTo>
                    <a:lnTo>
                      <a:pt x="104" y="34"/>
                    </a:lnTo>
                    <a:lnTo>
                      <a:pt x="104" y="30"/>
                    </a:lnTo>
                    <a:lnTo>
                      <a:pt x="104" y="26"/>
                    </a:lnTo>
                    <a:lnTo>
                      <a:pt x="102" y="22"/>
                    </a:lnTo>
                    <a:lnTo>
                      <a:pt x="98" y="18"/>
                    </a:lnTo>
                    <a:lnTo>
                      <a:pt x="94" y="16"/>
                    </a:lnTo>
                    <a:lnTo>
                      <a:pt x="90" y="10"/>
                    </a:lnTo>
                    <a:lnTo>
                      <a:pt x="90" y="0"/>
                    </a:lnTo>
                    <a:lnTo>
                      <a:pt x="68" y="6"/>
                    </a:lnTo>
                    <a:lnTo>
                      <a:pt x="46" y="14"/>
                    </a:lnTo>
                    <a:lnTo>
                      <a:pt x="42" y="16"/>
                    </a:lnTo>
                    <a:lnTo>
                      <a:pt x="40" y="18"/>
                    </a:lnTo>
                    <a:lnTo>
                      <a:pt x="38" y="24"/>
                    </a:lnTo>
                    <a:lnTo>
                      <a:pt x="34" y="30"/>
                    </a:lnTo>
                    <a:lnTo>
                      <a:pt x="32" y="30"/>
                    </a:lnTo>
                    <a:lnTo>
                      <a:pt x="28" y="30"/>
                    </a:lnTo>
                    <a:lnTo>
                      <a:pt x="20" y="30"/>
                    </a:lnTo>
                    <a:lnTo>
                      <a:pt x="20" y="40"/>
                    </a:lnTo>
                    <a:lnTo>
                      <a:pt x="20" y="46"/>
                    </a:lnTo>
                    <a:lnTo>
                      <a:pt x="18" y="50"/>
                    </a:lnTo>
                    <a:lnTo>
                      <a:pt x="12" y="54"/>
                    </a:lnTo>
                    <a:lnTo>
                      <a:pt x="6" y="58"/>
                    </a:lnTo>
                    <a:lnTo>
                      <a:pt x="4" y="62"/>
                    </a:lnTo>
                    <a:lnTo>
                      <a:pt x="4" y="66"/>
                    </a:lnTo>
                    <a:lnTo>
                      <a:pt x="2" y="74"/>
                    </a:lnTo>
                    <a:lnTo>
                      <a:pt x="0" y="80"/>
                    </a:lnTo>
                    <a:lnTo>
                      <a:pt x="4" y="84"/>
                    </a:lnTo>
                    <a:lnTo>
                      <a:pt x="8" y="90"/>
                    </a:lnTo>
                    <a:lnTo>
                      <a:pt x="12" y="94"/>
                    </a:lnTo>
                    <a:lnTo>
                      <a:pt x="18" y="96"/>
                    </a:lnTo>
                    <a:lnTo>
                      <a:pt x="22" y="96"/>
                    </a:lnTo>
                    <a:lnTo>
                      <a:pt x="24" y="94"/>
                    </a:lnTo>
                    <a:lnTo>
                      <a:pt x="28" y="92"/>
                    </a:lnTo>
                    <a:lnTo>
                      <a:pt x="32" y="92"/>
                    </a:lnTo>
                    <a:lnTo>
                      <a:pt x="36" y="92"/>
                    </a:lnTo>
                    <a:lnTo>
                      <a:pt x="38" y="94"/>
                    </a:lnTo>
                    <a:lnTo>
                      <a:pt x="40" y="98"/>
                    </a:lnTo>
                    <a:lnTo>
                      <a:pt x="42" y="98"/>
                    </a:lnTo>
                    <a:lnTo>
                      <a:pt x="42" y="86"/>
                    </a:lnTo>
                    <a:lnTo>
                      <a:pt x="42" y="72"/>
                    </a:lnTo>
                    <a:lnTo>
                      <a:pt x="50" y="72"/>
                    </a:lnTo>
                    <a:lnTo>
                      <a:pt x="58" y="72"/>
                    </a:lnTo>
                    <a:lnTo>
                      <a:pt x="76" y="72"/>
                    </a:lnTo>
                    <a:lnTo>
                      <a:pt x="106" y="72"/>
                    </a:lnTo>
                    <a:lnTo>
                      <a:pt x="106" y="68"/>
                    </a:lnTo>
                    <a:lnTo>
                      <a:pt x="108" y="66"/>
                    </a:lnTo>
                    <a:lnTo>
                      <a:pt x="114" y="64"/>
                    </a:lnTo>
                    <a:lnTo>
                      <a:pt x="122" y="60"/>
                    </a:lnTo>
                    <a:lnTo>
                      <a:pt x="122" y="58"/>
                    </a:lnTo>
                    <a:lnTo>
                      <a:pt x="122" y="56"/>
                    </a:lnTo>
                    <a:lnTo>
                      <a:pt x="122" y="50"/>
                    </a:lnTo>
                    <a:lnTo>
                      <a:pt x="122" y="4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2" name="Freeform 115">
                <a:extLst>
                  <a:ext uri="{FF2B5EF4-FFF2-40B4-BE49-F238E27FC236}">
                    <a16:creationId xmlns:a16="http://schemas.microsoft.com/office/drawing/2014/main" id="{717A48EF-92FF-C043-9D42-33E3BFD7BE0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17837" y="4408104"/>
                <a:ext cx="128361" cy="131202"/>
              </a:xfrm>
              <a:custGeom>
                <a:avLst/>
                <a:gdLst/>
                <a:ahLst/>
                <a:cxnLst>
                  <a:cxn ang="0">
                    <a:pos x="4" y="48"/>
                  </a:cxn>
                  <a:cxn ang="0">
                    <a:pos x="2" y="44"/>
                  </a:cxn>
                  <a:cxn ang="0">
                    <a:pos x="0" y="40"/>
                  </a:cxn>
                  <a:cxn ang="0">
                    <a:pos x="8" y="36"/>
                  </a:cxn>
                  <a:cxn ang="0">
                    <a:pos x="4" y="28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20" y="4"/>
                  </a:cxn>
                  <a:cxn ang="0">
                    <a:pos x="32" y="8"/>
                  </a:cxn>
                  <a:cxn ang="0">
                    <a:pos x="42" y="0"/>
                  </a:cxn>
                  <a:cxn ang="0">
                    <a:pos x="50" y="10"/>
                  </a:cxn>
                  <a:cxn ang="0">
                    <a:pos x="60" y="16"/>
                  </a:cxn>
                  <a:cxn ang="0">
                    <a:pos x="66" y="14"/>
                  </a:cxn>
                  <a:cxn ang="0">
                    <a:pos x="74" y="12"/>
                  </a:cxn>
                  <a:cxn ang="0">
                    <a:pos x="80" y="14"/>
                  </a:cxn>
                  <a:cxn ang="0">
                    <a:pos x="84" y="18"/>
                  </a:cxn>
                  <a:cxn ang="0">
                    <a:pos x="90" y="32"/>
                  </a:cxn>
                  <a:cxn ang="0">
                    <a:pos x="88" y="46"/>
                  </a:cxn>
                  <a:cxn ang="0">
                    <a:pos x="82" y="60"/>
                  </a:cxn>
                  <a:cxn ang="0">
                    <a:pos x="82" y="86"/>
                  </a:cxn>
                  <a:cxn ang="0">
                    <a:pos x="88" y="98"/>
                  </a:cxn>
                  <a:cxn ang="0">
                    <a:pos x="78" y="98"/>
                  </a:cxn>
                  <a:cxn ang="0">
                    <a:pos x="62" y="96"/>
                  </a:cxn>
                  <a:cxn ang="0">
                    <a:pos x="48" y="98"/>
                  </a:cxn>
                  <a:cxn ang="0">
                    <a:pos x="26" y="108"/>
                  </a:cxn>
                  <a:cxn ang="0">
                    <a:pos x="12" y="110"/>
                  </a:cxn>
                  <a:cxn ang="0">
                    <a:pos x="14" y="90"/>
                  </a:cxn>
                  <a:cxn ang="0">
                    <a:pos x="6" y="84"/>
                  </a:cxn>
                  <a:cxn ang="0">
                    <a:pos x="0" y="76"/>
                  </a:cxn>
                  <a:cxn ang="0">
                    <a:pos x="0" y="66"/>
                  </a:cxn>
                  <a:cxn ang="0">
                    <a:pos x="0" y="60"/>
                  </a:cxn>
                  <a:cxn ang="0">
                    <a:pos x="2" y="56"/>
                  </a:cxn>
                </a:cxnLst>
                <a:rect l="0" t="0" r="r" b="b"/>
                <a:pathLst>
                  <a:path w="90" h="110">
                    <a:moveTo>
                      <a:pt x="2" y="56"/>
                    </a:moveTo>
                    <a:lnTo>
                      <a:pt x="4" y="48"/>
                    </a:lnTo>
                    <a:lnTo>
                      <a:pt x="4" y="46"/>
                    </a:lnTo>
                    <a:lnTo>
                      <a:pt x="2" y="44"/>
                    </a:lnTo>
                    <a:lnTo>
                      <a:pt x="0" y="42"/>
                    </a:lnTo>
                    <a:lnTo>
                      <a:pt x="0" y="40"/>
                    </a:lnTo>
                    <a:lnTo>
                      <a:pt x="4" y="38"/>
                    </a:lnTo>
                    <a:lnTo>
                      <a:pt x="8" y="36"/>
                    </a:lnTo>
                    <a:lnTo>
                      <a:pt x="6" y="32"/>
                    </a:lnTo>
                    <a:lnTo>
                      <a:pt x="4" y="28"/>
                    </a:lnTo>
                    <a:lnTo>
                      <a:pt x="2" y="16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14" y="6"/>
                    </a:lnTo>
                    <a:lnTo>
                      <a:pt x="20" y="4"/>
                    </a:lnTo>
                    <a:lnTo>
                      <a:pt x="28" y="2"/>
                    </a:lnTo>
                    <a:lnTo>
                      <a:pt x="32" y="8"/>
                    </a:lnTo>
                    <a:lnTo>
                      <a:pt x="38" y="4"/>
                    </a:lnTo>
                    <a:lnTo>
                      <a:pt x="42" y="0"/>
                    </a:lnTo>
                    <a:lnTo>
                      <a:pt x="46" y="4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60" y="16"/>
                    </a:lnTo>
                    <a:lnTo>
                      <a:pt x="64" y="16"/>
                    </a:lnTo>
                    <a:lnTo>
                      <a:pt x="66" y="14"/>
                    </a:lnTo>
                    <a:lnTo>
                      <a:pt x="70" y="12"/>
                    </a:lnTo>
                    <a:lnTo>
                      <a:pt x="74" y="12"/>
                    </a:lnTo>
                    <a:lnTo>
                      <a:pt x="78" y="12"/>
                    </a:lnTo>
                    <a:lnTo>
                      <a:pt x="80" y="14"/>
                    </a:lnTo>
                    <a:lnTo>
                      <a:pt x="82" y="18"/>
                    </a:lnTo>
                    <a:lnTo>
                      <a:pt x="84" y="18"/>
                    </a:lnTo>
                    <a:lnTo>
                      <a:pt x="88" y="28"/>
                    </a:lnTo>
                    <a:lnTo>
                      <a:pt x="90" y="32"/>
                    </a:lnTo>
                    <a:lnTo>
                      <a:pt x="90" y="36"/>
                    </a:lnTo>
                    <a:lnTo>
                      <a:pt x="88" y="46"/>
                    </a:lnTo>
                    <a:lnTo>
                      <a:pt x="84" y="54"/>
                    </a:lnTo>
                    <a:lnTo>
                      <a:pt x="82" y="60"/>
                    </a:lnTo>
                    <a:lnTo>
                      <a:pt x="80" y="70"/>
                    </a:lnTo>
                    <a:lnTo>
                      <a:pt x="82" y="86"/>
                    </a:lnTo>
                    <a:lnTo>
                      <a:pt x="84" y="92"/>
                    </a:lnTo>
                    <a:lnTo>
                      <a:pt x="88" y="98"/>
                    </a:lnTo>
                    <a:lnTo>
                      <a:pt x="88" y="104"/>
                    </a:lnTo>
                    <a:lnTo>
                      <a:pt x="78" y="98"/>
                    </a:lnTo>
                    <a:lnTo>
                      <a:pt x="70" y="96"/>
                    </a:lnTo>
                    <a:lnTo>
                      <a:pt x="62" y="96"/>
                    </a:lnTo>
                    <a:lnTo>
                      <a:pt x="54" y="96"/>
                    </a:lnTo>
                    <a:lnTo>
                      <a:pt x="48" y="98"/>
                    </a:lnTo>
                    <a:lnTo>
                      <a:pt x="36" y="102"/>
                    </a:lnTo>
                    <a:lnTo>
                      <a:pt x="26" y="108"/>
                    </a:lnTo>
                    <a:lnTo>
                      <a:pt x="20" y="110"/>
                    </a:lnTo>
                    <a:lnTo>
                      <a:pt x="12" y="110"/>
                    </a:lnTo>
                    <a:lnTo>
                      <a:pt x="14" y="92"/>
                    </a:lnTo>
                    <a:lnTo>
                      <a:pt x="14" y="90"/>
                    </a:lnTo>
                    <a:lnTo>
                      <a:pt x="12" y="86"/>
                    </a:lnTo>
                    <a:lnTo>
                      <a:pt x="6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62"/>
                    </a:lnTo>
                    <a:lnTo>
                      <a:pt x="0" y="60"/>
                    </a:lnTo>
                    <a:lnTo>
                      <a:pt x="0" y="58"/>
                    </a:lnTo>
                    <a:lnTo>
                      <a:pt x="2" y="5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3" name="Freeform 116">
                <a:extLst>
                  <a:ext uri="{FF2B5EF4-FFF2-40B4-BE49-F238E27FC236}">
                    <a16:creationId xmlns:a16="http://schemas.microsoft.com/office/drawing/2014/main" id="{E9ECFB48-EFCA-E646-ABFA-CBB2F7FF37E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31335" y="4397369"/>
                <a:ext cx="97284" cy="133588"/>
              </a:xfrm>
              <a:custGeom>
                <a:avLst/>
                <a:gdLst/>
                <a:ahLst/>
                <a:cxnLst>
                  <a:cxn ang="0">
                    <a:pos x="68" y="92"/>
                  </a:cxn>
                  <a:cxn ang="0">
                    <a:pos x="60" y="94"/>
                  </a:cxn>
                  <a:cxn ang="0">
                    <a:pos x="50" y="98"/>
                  </a:cxn>
                  <a:cxn ang="0">
                    <a:pos x="34" y="108"/>
                  </a:cxn>
                  <a:cxn ang="0">
                    <a:pos x="28" y="110"/>
                  </a:cxn>
                  <a:cxn ang="0">
                    <a:pos x="16" y="112"/>
                  </a:cxn>
                  <a:cxn ang="0">
                    <a:pos x="8" y="112"/>
                  </a:cxn>
                  <a:cxn ang="0">
                    <a:pos x="2" y="94"/>
                  </a:cxn>
                  <a:cxn ang="0">
                    <a:pos x="0" y="78"/>
                  </a:cxn>
                  <a:cxn ang="0">
                    <a:pos x="2" y="68"/>
                  </a:cxn>
                  <a:cxn ang="0">
                    <a:pos x="4" y="62"/>
                  </a:cxn>
                  <a:cxn ang="0">
                    <a:pos x="8" y="54"/>
                  </a:cxn>
                  <a:cxn ang="0">
                    <a:pos x="10" y="44"/>
                  </a:cxn>
                  <a:cxn ang="0">
                    <a:pos x="10" y="40"/>
                  </a:cxn>
                  <a:cxn ang="0">
                    <a:pos x="8" y="36"/>
                  </a:cxn>
                  <a:cxn ang="0">
                    <a:pos x="4" y="26"/>
                  </a:cxn>
                  <a:cxn ang="0">
                    <a:pos x="4" y="14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20" y="0"/>
                  </a:cxn>
                  <a:cxn ang="0">
                    <a:pos x="38" y="0"/>
                  </a:cxn>
                  <a:cxn ang="0">
                    <a:pos x="50" y="0"/>
                  </a:cxn>
                  <a:cxn ang="0">
                    <a:pos x="52" y="6"/>
                  </a:cxn>
                  <a:cxn ang="0">
                    <a:pos x="54" y="12"/>
                  </a:cxn>
                  <a:cxn ang="0">
                    <a:pos x="56" y="14"/>
                  </a:cxn>
                  <a:cxn ang="0">
                    <a:pos x="56" y="20"/>
                  </a:cxn>
                  <a:cxn ang="0">
                    <a:pos x="56" y="26"/>
                  </a:cxn>
                  <a:cxn ang="0">
                    <a:pos x="56" y="28"/>
                  </a:cxn>
                  <a:cxn ang="0">
                    <a:pos x="56" y="30"/>
                  </a:cxn>
                  <a:cxn ang="0">
                    <a:pos x="58" y="36"/>
                  </a:cxn>
                  <a:cxn ang="0">
                    <a:pos x="58" y="40"/>
                  </a:cxn>
                  <a:cxn ang="0">
                    <a:pos x="58" y="44"/>
                  </a:cxn>
                  <a:cxn ang="0">
                    <a:pos x="60" y="50"/>
                  </a:cxn>
                  <a:cxn ang="0">
                    <a:pos x="60" y="74"/>
                  </a:cxn>
                  <a:cxn ang="0">
                    <a:pos x="56" y="76"/>
                  </a:cxn>
                  <a:cxn ang="0">
                    <a:pos x="62" y="84"/>
                  </a:cxn>
                  <a:cxn ang="0">
                    <a:pos x="70" y="92"/>
                  </a:cxn>
                  <a:cxn ang="0">
                    <a:pos x="68" y="92"/>
                  </a:cxn>
                </a:cxnLst>
                <a:rect l="0" t="0" r="r" b="b"/>
                <a:pathLst>
                  <a:path w="70" h="112">
                    <a:moveTo>
                      <a:pt x="68" y="92"/>
                    </a:moveTo>
                    <a:lnTo>
                      <a:pt x="60" y="94"/>
                    </a:lnTo>
                    <a:lnTo>
                      <a:pt x="50" y="98"/>
                    </a:lnTo>
                    <a:lnTo>
                      <a:pt x="34" y="108"/>
                    </a:lnTo>
                    <a:lnTo>
                      <a:pt x="28" y="110"/>
                    </a:lnTo>
                    <a:lnTo>
                      <a:pt x="16" y="112"/>
                    </a:lnTo>
                    <a:lnTo>
                      <a:pt x="8" y="112"/>
                    </a:lnTo>
                    <a:lnTo>
                      <a:pt x="2" y="94"/>
                    </a:lnTo>
                    <a:lnTo>
                      <a:pt x="0" y="78"/>
                    </a:lnTo>
                    <a:lnTo>
                      <a:pt x="2" y="68"/>
                    </a:lnTo>
                    <a:lnTo>
                      <a:pt x="4" y="62"/>
                    </a:lnTo>
                    <a:lnTo>
                      <a:pt x="8" y="54"/>
                    </a:lnTo>
                    <a:lnTo>
                      <a:pt x="10" y="44"/>
                    </a:lnTo>
                    <a:lnTo>
                      <a:pt x="10" y="40"/>
                    </a:lnTo>
                    <a:lnTo>
                      <a:pt x="8" y="36"/>
                    </a:lnTo>
                    <a:lnTo>
                      <a:pt x="4" y="26"/>
                    </a:lnTo>
                    <a:lnTo>
                      <a:pt x="4" y="14"/>
                    </a:lnTo>
                    <a:lnTo>
                      <a:pt x="4" y="0"/>
                    </a:lnTo>
                    <a:lnTo>
                      <a:pt x="12" y="0"/>
                    </a:lnTo>
                    <a:lnTo>
                      <a:pt x="20" y="0"/>
                    </a:lnTo>
                    <a:lnTo>
                      <a:pt x="38" y="0"/>
                    </a:lnTo>
                    <a:lnTo>
                      <a:pt x="50" y="0"/>
                    </a:lnTo>
                    <a:lnTo>
                      <a:pt x="52" y="6"/>
                    </a:lnTo>
                    <a:lnTo>
                      <a:pt x="54" y="12"/>
                    </a:lnTo>
                    <a:lnTo>
                      <a:pt x="56" y="14"/>
                    </a:lnTo>
                    <a:lnTo>
                      <a:pt x="56" y="20"/>
                    </a:lnTo>
                    <a:lnTo>
                      <a:pt x="56" y="26"/>
                    </a:lnTo>
                    <a:lnTo>
                      <a:pt x="56" y="28"/>
                    </a:lnTo>
                    <a:lnTo>
                      <a:pt x="56" y="30"/>
                    </a:lnTo>
                    <a:lnTo>
                      <a:pt x="58" y="36"/>
                    </a:lnTo>
                    <a:lnTo>
                      <a:pt x="58" y="40"/>
                    </a:lnTo>
                    <a:lnTo>
                      <a:pt x="58" y="44"/>
                    </a:lnTo>
                    <a:lnTo>
                      <a:pt x="60" y="50"/>
                    </a:lnTo>
                    <a:lnTo>
                      <a:pt x="60" y="74"/>
                    </a:lnTo>
                    <a:lnTo>
                      <a:pt x="56" y="76"/>
                    </a:lnTo>
                    <a:lnTo>
                      <a:pt x="62" y="84"/>
                    </a:lnTo>
                    <a:lnTo>
                      <a:pt x="70" y="92"/>
                    </a:lnTo>
                    <a:lnTo>
                      <a:pt x="68" y="9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4" name="Freeform 117">
                <a:extLst>
                  <a:ext uri="{FF2B5EF4-FFF2-40B4-BE49-F238E27FC236}">
                    <a16:creationId xmlns:a16="http://schemas.microsoft.com/office/drawing/2014/main" id="{E69570F2-87A4-2147-829C-79A127CA110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00244" y="4397370"/>
                <a:ext cx="43238" cy="109733"/>
              </a:xfrm>
              <a:custGeom>
                <a:avLst/>
                <a:gdLst/>
                <a:ahLst/>
                <a:cxnLst>
                  <a:cxn ang="0">
                    <a:pos x="20" y="92"/>
                  </a:cxn>
                  <a:cxn ang="0">
                    <a:pos x="12" y="84"/>
                  </a:cxn>
                  <a:cxn ang="0">
                    <a:pos x="6" y="76"/>
                  </a:cxn>
                  <a:cxn ang="0">
                    <a:pos x="10" y="74"/>
                  </a:cxn>
                  <a:cxn ang="0">
                    <a:pos x="10" y="50"/>
                  </a:cxn>
                  <a:cxn ang="0">
                    <a:pos x="8" y="44"/>
                  </a:cxn>
                  <a:cxn ang="0">
                    <a:pos x="8" y="40"/>
                  </a:cxn>
                  <a:cxn ang="0">
                    <a:pos x="8" y="36"/>
                  </a:cxn>
                  <a:cxn ang="0">
                    <a:pos x="6" y="30"/>
                  </a:cxn>
                  <a:cxn ang="0">
                    <a:pos x="6" y="28"/>
                  </a:cxn>
                  <a:cxn ang="0">
                    <a:pos x="6" y="26"/>
                  </a:cxn>
                  <a:cxn ang="0">
                    <a:pos x="6" y="20"/>
                  </a:cxn>
                  <a:cxn ang="0">
                    <a:pos x="6" y="14"/>
                  </a:cxn>
                  <a:cxn ang="0">
                    <a:pos x="4" y="12"/>
                  </a:cxn>
                  <a:cxn ang="0">
                    <a:pos x="2" y="6"/>
                  </a:cxn>
                  <a:cxn ang="0">
                    <a:pos x="0" y="0"/>
                  </a:cxn>
                  <a:cxn ang="0">
                    <a:pos x="18" y="0"/>
                  </a:cxn>
                  <a:cxn ang="0">
                    <a:pos x="14" y="4"/>
                  </a:cxn>
                  <a:cxn ang="0">
                    <a:pos x="14" y="10"/>
                  </a:cxn>
                  <a:cxn ang="0">
                    <a:pos x="14" y="12"/>
                  </a:cxn>
                  <a:cxn ang="0">
                    <a:pos x="16" y="16"/>
                  </a:cxn>
                  <a:cxn ang="0">
                    <a:pos x="24" y="22"/>
                  </a:cxn>
                  <a:cxn ang="0">
                    <a:pos x="24" y="26"/>
                  </a:cxn>
                  <a:cxn ang="0">
                    <a:pos x="24" y="40"/>
                  </a:cxn>
                  <a:cxn ang="0">
                    <a:pos x="26" y="52"/>
                  </a:cxn>
                  <a:cxn ang="0">
                    <a:pos x="26" y="64"/>
                  </a:cxn>
                  <a:cxn ang="0">
                    <a:pos x="28" y="84"/>
                  </a:cxn>
                  <a:cxn ang="0">
                    <a:pos x="28" y="86"/>
                  </a:cxn>
                  <a:cxn ang="0">
                    <a:pos x="30" y="88"/>
                  </a:cxn>
                  <a:cxn ang="0">
                    <a:pos x="20" y="92"/>
                  </a:cxn>
                </a:cxnLst>
                <a:rect l="0" t="0" r="r" b="b"/>
                <a:pathLst>
                  <a:path w="30" h="92">
                    <a:moveTo>
                      <a:pt x="20" y="92"/>
                    </a:moveTo>
                    <a:lnTo>
                      <a:pt x="12" y="84"/>
                    </a:lnTo>
                    <a:lnTo>
                      <a:pt x="6" y="76"/>
                    </a:lnTo>
                    <a:lnTo>
                      <a:pt x="10" y="74"/>
                    </a:lnTo>
                    <a:lnTo>
                      <a:pt x="10" y="50"/>
                    </a:lnTo>
                    <a:lnTo>
                      <a:pt x="8" y="44"/>
                    </a:lnTo>
                    <a:lnTo>
                      <a:pt x="8" y="40"/>
                    </a:lnTo>
                    <a:lnTo>
                      <a:pt x="8" y="36"/>
                    </a:lnTo>
                    <a:lnTo>
                      <a:pt x="6" y="30"/>
                    </a:lnTo>
                    <a:lnTo>
                      <a:pt x="6" y="28"/>
                    </a:lnTo>
                    <a:lnTo>
                      <a:pt x="6" y="26"/>
                    </a:lnTo>
                    <a:lnTo>
                      <a:pt x="6" y="20"/>
                    </a:lnTo>
                    <a:lnTo>
                      <a:pt x="6" y="14"/>
                    </a:lnTo>
                    <a:lnTo>
                      <a:pt x="4" y="12"/>
                    </a:lnTo>
                    <a:lnTo>
                      <a:pt x="2" y="6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4" y="4"/>
                    </a:lnTo>
                    <a:lnTo>
                      <a:pt x="14" y="10"/>
                    </a:lnTo>
                    <a:lnTo>
                      <a:pt x="14" y="12"/>
                    </a:lnTo>
                    <a:lnTo>
                      <a:pt x="16" y="16"/>
                    </a:lnTo>
                    <a:lnTo>
                      <a:pt x="24" y="22"/>
                    </a:lnTo>
                    <a:lnTo>
                      <a:pt x="24" y="26"/>
                    </a:lnTo>
                    <a:lnTo>
                      <a:pt x="24" y="40"/>
                    </a:lnTo>
                    <a:lnTo>
                      <a:pt x="26" y="52"/>
                    </a:lnTo>
                    <a:lnTo>
                      <a:pt x="26" y="64"/>
                    </a:lnTo>
                    <a:lnTo>
                      <a:pt x="28" y="84"/>
                    </a:lnTo>
                    <a:lnTo>
                      <a:pt x="28" y="86"/>
                    </a:lnTo>
                    <a:lnTo>
                      <a:pt x="30" y="88"/>
                    </a:lnTo>
                    <a:lnTo>
                      <a:pt x="20" y="9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5" name="Freeform 118">
                <a:extLst>
                  <a:ext uri="{FF2B5EF4-FFF2-40B4-BE49-F238E27FC236}">
                    <a16:creationId xmlns:a16="http://schemas.microsoft.com/office/drawing/2014/main" id="{A6932989-5E9D-134A-A367-997A2681206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21863" y="4372322"/>
                <a:ext cx="64856" cy="132395"/>
              </a:xfrm>
              <a:custGeom>
                <a:avLst/>
                <a:gdLst/>
                <a:ahLst/>
                <a:cxnLst>
                  <a:cxn ang="0">
                    <a:pos x="16" y="110"/>
                  </a:cxn>
                  <a:cxn ang="0">
                    <a:pos x="30" y="104"/>
                  </a:cxn>
                  <a:cxn ang="0">
                    <a:pos x="30" y="60"/>
                  </a:cxn>
                  <a:cxn ang="0">
                    <a:pos x="40" y="46"/>
                  </a:cxn>
                  <a:cxn ang="0">
                    <a:pos x="44" y="36"/>
                  </a:cxn>
                  <a:cxn ang="0">
                    <a:pos x="46" y="30"/>
                  </a:cxn>
                  <a:cxn ang="0">
                    <a:pos x="44" y="18"/>
                  </a:cxn>
                  <a:cxn ang="0">
                    <a:pos x="40" y="10"/>
                  </a:cxn>
                  <a:cxn ang="0">
                    <a:pos x="34" y="6"/>
                  </a:cxn>
                  <a:cxn ang="0">
                    <a:pos x="30" y="0"/>
                  </a:cxn>
                  <a:cxn ang="0">
                    <a:pos x="20" y="2"/>
                  </a:cxn>
                  <a:cxn ang="0">
                    <a:pos x="20" y="0"/>
                  </a:cxn>
                  <a:cxn ang="0">
                    <a:pos x="20" y="6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2" y="14"/>
                  </a:cxn>
                  <a:cxn ang="0">
                    <a:pos x="6" y="16"/>
                  </a:cxn>
                  <a:cxn ang="0">
                    <a:pos x="4" y="18"/>
                  </a:cxn>
                  <a:cxn ang="0">
                    <a:pos x="4" y="22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34"/>
                  </a:cxn>
                  <a:cxn ang="0">
                    <a:pos x="2" y="38"/>
                  </a:cxn>
                  <a:cxn ang="0">
                    <a:pos x="10" y="44"/>
                  </a:cxn>
                  <a:cxn ang="0">
                    <a:pos x="10" y="48"/>
                  </a:cxn>
                  <a:cxn ang="0">
                    <a:pos x="10" y="62"/>
                  </a:cxn>
                  <a:cxn ang="0">
                    <a:pos x="12" y="74"/>
                  </a:cxn>
                  <a:cxn ang="0">
                    <a:pos x="12" y="86"/>
                  </a:cxn>
                  <a:cxn ang="0">
                    <a:pos x="14" y="106"/>
                  </a:cxn>
                  <a:cxn ang="0">
                    <a:pos x="16" y="110"/>
                  </a:cxn>
                </a:cxnLst>
                <a:rect l="0" t="0" r="r" b="b"/>
                <a:pathLst>
                  <a:path w="46" h="110">
                    <a:moveTo>
                      <a:pt x="16" y="110"/>
                    </a:moveTo>
                    <a:lnTo>
                      <a:pt x="30" y="104"/>
                    </a:lnTo>
                    <a:lnTo>
                      <a:pt x="30" y="60"/>
                    </a:lnTo>
                    <a:lnTo>
                      <a:pt x="40" y="46"/>
                    </a:lnTo>
                    <a:lnTo>
                      <a:pt x="44" y="36"/>
                    </a:lnTo>
                    <a:lnTo>
                      <a:pt x="46" y="30"/>
                    </a:lnTo>
                    <a:lnTo>
                      <a:pt x="44" y="18"/>
                    </a:lnTo>
                    <a:lnTo>
                      <a:pt x="40" y="10"/>
                    </a:lnTo>
                    <a:lnTo>
                      <a:pt x="34" y="6"/>
                    </a:lnTo>
                    <a:lnTo>
                      <a:pt x="30" y="0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20" y="6"/>
                    </a:lnTo>
                    <a:lnTo>
                      <a:pt x="20" y="8"/>
                    </a:lnTo>
                    <a:lnTo>
                      <a:pt x="20" y="10"/>
                    </a:lnTo>
                    <a:lnTo>
                      <a:pt x="12" y="14"/>
                    </a:lnTo>
                    <a:lnTo>
                      <a:pt x="6" y="16"/>
                    </a:lnTo>
                    <a:lnTo>
                      <a:pt x="4" y="18"/>
                    </a:lnTo>
                    <a:lnTo>
                      <a:pt x="4" y="22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2" y="38"/>
                    </a:lnTo>
                    <a:lnTo>
                      <a:pt x="10" y="44"/>
                    </a:lnTo>
                    <a:lnTo>
                      <a:pt x="10" y="48"/>
                    </a:lnTo>
                    <a:lnTo>
                      <a:pt x="10" y="62"/>
                    </a:lnTo>
                    <a:lnTo>
                      <a:pt x="12" y="74"/>
                    </a:lnTo>
                    <a:lnTo>
                      <a:pt x="12" y="86"/>
                    </a:lnTo>
                    <a:lnTo>
                      <a:pt x="14" y="106"/>
                    </a:lnTo>
                    <a:lnTo>
                      <a:pt x="16" y="11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6" name="Freeform 119">
                <a:extLst>
                  <a:ext uri="{FF2B5EF4-FFF2-40B4-BE49-F238E27FC236}">
                    <a16:creationId xmlns:a16="http://schemas.microsoft.com/office/drawing/2014/main" id="{ECEF6817-FAF4-424B-AC00-3C57A79076C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65101" y="4337732"/>
                <a:ext cx="264830" cy="207538"/>
              </a:xfrm>
              <a:custGeom>
                <a:avLst/>
                <a:gdLst/>
                <a:ahLst/>
                <a:cxnLst>
                  <a:cxn ang="0">
                    <a:pos x="74" y="170"/>
                  </a:cxn>
                  <a:cxn ang="0">
                    <a:pos x="52" y="172"/>
                  </a:cxn>
                  <a:cxn ang="0">
                    <a:pos x="40" y="152"/>
                  </a:cxn>
                  <a:cxn ang="0">
                    <a:pos x="32" y="138"/>
                  </a:cxn>
                  <a:cxn ang="0">
                    <a:pos x="18" y="132"/>
                  </a:cxn>
                  <a:cxn ang="0">
                    <a:pos x="0" y="90"/>
                  </a:cxn>
                  <a:cxn ang="0">
                    <a:pos x="14" y="66"/>
                  </a:cxn>
                  <a:cxn ang="0">
                    <a:pos x="14" y="48"/>
                  </a:cxn>
                  <a:cxn ang="0">
                    <a:pos x="14" y="26"/>
                  </a:cxn>
                  <a:cxn ang="0">
                    <a:pos x="22" y="8"/>
                  </a:cxn>
                  <a:cxn ang="0">
                    <a:pos x="34" y="0"/>
                  </a:cxn>
                  <a:cxn ang="0">
                    <a:pos x="46" y="0"/>
                  </a:cxn>
                  <a:cxn ang="0">
                    <a:pos x="56" y="8"/>
                  </a:cxn>
                  <a:cxn ang="0">
                    <a:pos x="64" y="14"/>
                  </a:cxn>
                  <a:cxn ang="0">
                    <a:pos x="72" y="14"/>
                  </a:cxn>
                  <a:cxn ang="0">
                    <a:pos x="74" y="10"/>
                  </a:cxn>
                  <a:cxn ang="0">
                    <a:pos x="86" y="10"/>
                  </a:cxn>
                  <a:cxn ang="0">
                    <a:pos x="94" y="16"/>
                  </a:cxn>
                  <a:cxn ang="0">
                    <a:pos x="108" y="16"/>
                  </a:cxn>
                  <a:cxn ang="0">
                    <a:pos x="120" y="10"/>
                  </a:cxn>
                  <a:cxn ang="0">
                    <a:pos x="134" y="8"/>
                  </a:cxn>
                  <a:cxn ang="0">
                    <a:pos x="142" y="10"/>
                  </a:cxn>
                  <a:cxn ang="0">
                    <a:pos x="155" y="10"/>
                  </a:cxn>
                  <a:cxn ang="0">
                    <a:pos x="171" y="0"/>
                  </a:cxn>
                  <a:cxn ang="0">
                    <a:pos x="179" y="10"/>
                  </a:cxn>
                  <a:cxn ang="0">
                    <a:pos x="185" y="26"/>
                  </a:cxn>
                  <a:cxn ang="0">
                    <a:pos x="187" y="46"/>
                  </a:cxn>
                  <a:cxn ang="0">
                    <a:pos x="179" y="46"/>
                  </a:cxn>
                  <a:cxn ang="0">
                    <a:pos x="171" y="70"/>
                  </a:cxn>
                  <a:cxn ang="0">
                    <a:pos x="161" y="92"/>
                  </a:cxn>
                  <a:cxn ang="0">
                    <a:pos x="157" y="96"/>
                  </a:cxn>
                  <a:cxn ang="0">
                    <a:pos x="153" y="98"/>
                  </a:cxn>
                  <a:cxn ang="0">
                    <a:pos x="146" y="120"/>
                  </a:cxn>
                  <a:cxn ang="0">
                    <a:pos x="138" y="134"/>
                  </a:cxn>
                  <a:cxn ang="0">
                    <a:pos x="132" y="134"/>
                  </a:cxn>
                  <a:cxn ang="0">
                    <a:pos x="128" y="124"/>
                  </a:cxn>
                  <a:cxn ang="0">
                    <a:pos x="116" y="130"/>
                  </a:cxn>
                  <a:cxn ang="0">
                    <a:pos x="104" y="138"/>
                  </a:cxn>
                  <a:cxn ang="0">
                    <a:pos x="98" y="150"/>
                  </a:cxn>
                  <a:cxn ang="0">
                    <a:pos x="96" y="168"/>
                  </a:cxn>
                  <a:cxn ang="0">
                    <a:pos x="90" y="168"/>
                  </a:cxn>
                </a:cxnLst>
                <a:rect l="0" t="0" r="r" b="b"/>
                <a:pathLst>
                  <a:path w="189" h="174">
                    <a:moveTo>
                      <a:pt x="90" y="168"/>
                    </a:moveTo>
                    <a:lnTo>
                      <a:pt x="74" y="170"/>
                    </a:lnTo>
                    <a:lnTo>
                      <a:pt x="58" y="174"/>
                    </a:lnTo>
                    <a:lnTo>
                      <a:pt x="52" y="172"/>
                    </a:lnTo>
                    <a:lnTo>
                      <a:pt x="46" y="166"/>
                    </a:lnTo>
                    <a:lnTo>
                      <a:pt x="40" y="152"/>
                    </a:lnTo>
                    <a:lnTo>
                      <a:pt x="36" y="146"/>
                    </a:lnTo>
                    <a:lnTo>
                      <a:pt x="32" y="138"/>
                    </a:lnTo>
                    <a:lnTo>
                      <a:pt x="24" y="134"/>
                    </a:lnTo>
                    <a:lnTo>
                      <a:pt x="18" y="132"/>
                    </a:lnTo>
                    <a:lnTo>
                      <a:pt x="0" y="134"/>
                    </a:lnTo>
                    <a:lnTo>
                      <a:pt x="0" y="90"/>
                    </a:lnTo>
                    <a:lnTo>
                      <a:pt x="10" y="76"/>
                    </a:lnTo>
                    <a:lnTo>
                      <a:pt x="14" y="66"/>
                    </a:lnTo>
                    <a:lnTo>
                      <a:pt x="16" y="60"/>
                    </a:lnTo>
                    <a:lnTo>
                      <a:pt x="14" y="48"/>
                    </a:lnTo>
                    <a:lnTo>
                      <a:pt x="10" y="40"/>
                    </a:lnTo>
                    <a:lnTo>
                      <a:pt x="14" y="26"/>
                    </a:lnTo>
                    <a:lnTo>
                      <a:pt x="18" y="12"/>
                    </a:lnTo>
                    <a:lnTo>
                      <a:pt x="22" y="8"/>
                    </a:lnTo>
                    <a:lnTo>
                      <a:pt x="28" y="4"/>
                    </a:lnTo>
                    <a:lnTo>
                      <a:pt x="34" y="0"/>
                    </a:lnTo>
                    <a:lnTo>
                      <a:pt x="44" y="0"/>
                    </a:lnTo>
                    <a:lnTo>
                      <a:pt x="46" y="0"/>
                    </a:lnTo>
                    <a:lnTo>
                      <a:pt x="50" y="2"/>
                    </a:lnTo>
                    <a:lnTo>
                      <a:pt x="56" y="8"/>
                    </a:lnTo>
                    <a:lnTo>
                      <a:pt x="62" y="12"/>
                    </a:lnTo>
                    <a:lnTo>
                      <a:pt x="64" y="14"/>
                    </a:lnTo>
                    <a:lnTo>
                      <a:pt x="68" y="16"/>
                    </a:lnTo>
                    <a:lnTo>
                      <a:pt x="72" y="14"/>
                    </a:lnTo>
                    <a:lnTo>
                      <a:pt x="72" y="12"/>
                    </a:lnTo>
                    <a:lnTo>
                      <a:pt x="74" y="10"/>
                    </a:lnTo>
                    <a:lnTo>
                      <a:pt x="78" y="10"/>
                    </a:lnTo>
                    <a:lnTo>
                      <a:pt x="86" y="10"/>
                    </a:lnTo>
                    <a:lnTo>
                      <a:pt x="90" y="14"/>
                    </a:lnTo>
                    <a:lnTo>
                      <a:pt x="94" y="16"/>
                    </a:lnTo>
                    <a:lnTo>
                      <a:pt x="100" y="18"/>
                    </a:lnTo>
                    <a:lnTo>
                      <a:pt x="108" y="16"/>
                    </a:lnTo>
                    <a:lnTo>
                      <a:pt x="114" y="12"/>
                    </a:lnTo>
                    <a:lnTo>
                      <a:pt x="120" y="10"/>
                    </a:lnTo>
                    <a:lnTo>
                      <a:pt x="128" y="8"/>
                    </a:lnTo>
                    <a:lnTo>
                      <a:pt x="134" y="8"/>
                    </a:lnTo>
                    <a:lnTo>
                      <a:pt x="138" y="10"/>
                    </a:lnTo>
                    <a:lnTo>
                      <a:pt x="142" y="10"/>
                    </a:lnTo>
                    <a:lnTo>
                      <a:pt x="151" y="12"/>
                    </a:lnTo>
                    <a:lnTo>
                      <a:pt x="155" y="10"/>
                    </a:lnTo>
                    <a:lnTo>
                      <a:pt x="161" y="8"/>
                    </a:lnTo>
                    <a:lnTo>
                      <a:pt x="171" y="0"/>
                    </a:lnTo>
                    <a:lnTo>
                      <a:pt x="175" y="6"/>
                    </a:lnTo>
                    <a:lnTo>
                      <a:pt x="179" y="10"/>
                    </a:lnTo>
                    <a:lnTo>
                      <a:pt x="183" y="22"/>
                    </a:lnTo>
                    <a:lnTo>
                      <a:pt x="185" y="26"/>
                    </a:lnTo>
                    <a:lnTo>
                      <a:pt x="189" y="30"/>
                    </a:lnTo>
                    <a:lnTo>
                      <a:pt x="187" y="46"/>
                    </a:lnTo>
                    <a:lnTo>
                      <a:pt x="183" y="46"/>
                    </a:lnTo>
                    <a:lnTo>
                      <a:pt x="179" y="46"/>
                    </a:lnTo>
                    <a:lnTo>
                      <a:pt x="175" y="60"/>
                    </a:lnTo>
                    <a:lnTo>
                      <a:pt x="171" y="70"/>
                    </a:lnTo>
                    <a:lnTo>
                      <a:pt x="165" y="82"/>
                    </a:lnTo>
                    <a:lnTo>
                      <a:pt x="161" y="92"/>
                    </a:lnTo>
                    <a:lnTo>
                      <a:pt x="159" y="94"/>
                    </a:lnTo>
                    <a:lnTo>
                      <a:pt x="157" y="96"/>
                    </a:lnTo>
                    <a:lnTo>
                      <a:pt x="155" y="98"/>
                    </a:lnTo>
                    <a:lnTo>
                      <a:pt x="153" y="98"/>
                    </a:lnTo>
                    <a:lnTo>
                      <a:pt x="151" y="108"/>
                    </a:lnTo>
                    <a:lnTo>
                      <a:pt x="146" y="120"/>
                    </a:lnTo>
                    <a:lnTo>
                      <a:pt x="142" y="130"/>
                    </a:lnTo>
                    <a:lnTo>
                      <a:pt x="138" y="134"/>
                    </a:lnTo>
                    <a:lnTo>
                      <a:pt x="134" y="136"/>
                    </a:lnTo>
                    <a:lnTo>
                      <a:pt x="132" y="134"/>
                    </a:lnTo>
                    <a:lnTo>
                      <a:pt x="130" y="132"/>
                    </a:lnTo>
                    <a:lnTo>
                      <a:pt x="128" y="124"/>
                    </a:lnTo>
                    <a:lnTo>
                      <a:pt x="122" y="126"/>
                    </a:lnTo>
                    <a:lnTo>
                      <a:pt x="116" y="130"/>
                    </a:lnTo>
                    <a:lnTo>
                      <a:pt x="110" y="134"/>
                    </a:lnTo>
                    <a:lnTo>
                      <a:pt x="104" y="138"/>
                    </a:lnTo>
                    <a:lnTo>
                      <a:pt x="100" y="146"/>
                    </a:lnTo>
                    <a:lnTo>
                      <a:pt x="98" y="150"/>
                    </a:lnTo>
                    <a:lnTo>
                      <a:pt x="96" y="158"/>
                    </a:lnTo>
                    <a:lnTo>
                      <a:pt x="96" y="168"/>
                    </a:lnTo>
                    <a:lnTo>
                      <a:pt x="94" y="168"/>
                    </a:lnTo>
                    <a:lnTo>
                      <a:pt x="90" y="16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7" name="Freeform 120">
                <a:extLst>
                  <a:ext uri="{FF2B5EF4-FFF2-40B4-BE49-F238E27FC236}">
                    <a16:creationId xmlns:a16="http://schemas.microsoft.com/office/drawing/2014/main" id="{51615079-46CD-0A4E-AB28-37F2C3548CA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89408" y="4348467"/>
                <a:ext cx="177004" cy="248091"/>
              </a:xfrm>
              <a:custGeom>
                <a:avLst/>
                <a:gdLst/>
                <a:ahLst/>
                <a:cxnLst>
                  <a:cxn ang="0">
                    <a:pos x="6" y="148"/>
                  </a:cxn>
                  <a:cxn ang="0">
                    <a:pos x="10" y="136"/>
                  </a:cxn>
                  <a:cxn ang="0">
                    <a:pos x="20" y="124"/>
                  </a:cxn>
                  <a:cxn ang="0">
                    <a:pos x="32" y="116"/>
                  </a:cxn>
                  <a:cxn ang="0">
                    <a:pos x="40" y="122"/>
                  </a:cxn>
                  <a:cxn ang="0">
                    <a:pos x="44" y="126"/>
                  </a:cxn>
                  <a:cxn ang="0">
                    <a:pos x="52" y="120"/>
                  </a:cxn>
                  <a:cxn ang="0">
                    <a:pos x="61" y="98"/>
                  </a:cxn>
                  <a:cxn ang="0">
                    <a:pos x="65" y="88"/>
                  </a:cxn>
                  <a:cxn ang="0">
                    <a:pos x="69" y="84"/>
                  </a:cxn>
                  <a:cxn ang="0">
                    <a:pos x="75" y="72"/>
                  </a:cxn>
                  <a:cxn ang="0">
                    <a:pos x="85" y="50"/>
                  </a:cxn>
                  <a:cxn ang="0">
                    <a:pos x="93" y="36"/>
                  </a:cxn>
                  <a:cxn ang="0">
                    <a:pos x="99" y="20"/>
                  </a:cxn>
                  <a:cxn ang="0">
                    <a:pos x="93" y="12"/>
                  </a:cxn>
                  <a:cxn ang="0">
                    <a:pos x="91" y="2"/>
                  </a:cxn>
                  <a:cxn ang="0">
                    <a:pos x="97" y="6"/>
                  </a:cxn>
                  <a:cxn ang="0">
                    <a:pos x="107" y="20"/>
                  </a:cxn>
                  <a:cxn ang="0">
                    <a:pos x="107" y="44"/>
                  </a:cxn>
                  <a:cxn ang="0">
                    <a:pos x="109" y="54"/>
                  </a:cxn>
                  <a:cxn ang="0">
                    <a:pos x="99" y="60"/>
                  </a:cxn>
                  <a:cxn ang="0">
                    <a:pos x="91" y="64"/>
                  </a:cxn>
                  <a:cxn ang="0">
                    <a:pos x="93" y="70"/>
                  </a:cxn>
                  <a:cxn ang="0">
                    <a:pos x="111" y="88"/>
                  </a:cxn>
                  <a:cxn ang="0">
                    <a:pos x="117" y="106"/>
                  </a:cxn>
                  <a:cxn ang="0">
                    <a:pos x="107" y="116"/>
                  </a:cxn>
                  <a:cxn ang="0">
                    <a:pos x="99" y="136"/>
                  </a:cxn>
                  <a:cxn ang="0">
                    <a:pos x="101" y="154"/>
                  </a:cxn>
                  <a:cxn ang="0">
                    <a:pos x="119" y="182"/>
                  </a:cxn>
                  <a:cxn ang="0">
                    <a:pos x="127" y="208"/>
                  </a:cxn>
                  <a:cxn ang="0">
                    <a:pos x="111" y="208"/>
                  </a:cxn>
                  <a:cxn ang="0">
                    <a:pos x="103" y="204"/>
                  </a:cxn>
                  <a:cxn ang="0">
                    <a:pos x="81" y="202"/>
                  </a:cxn>
                  <a:cxn ang="0">
                    <a:pos x="46" y="204"/>
                  </a:cxn>
                  <a:cxn ang="0">
                    <a:pos x="24" y="198"/>
                  </a:cxn>
                  <a:cxn ang="0">
                    <a:pos x="22" y="182"/>
                  </a:cxn>
                  <a:cxn ang="0">
                    <a:pos x="24" y="168"/>
                  </a:cxn>
                  <a:cxn ang="0">
                    <a:pos x="10" y="164"/>
                  </a:cxn>
                  <a:cxn ang="0">
                    <a:pos x="0" y="158"/>
                  </a:cxn>
                </a:cxnLst>
                <a:rect l="0" t="0" r="r" b="b"/>
                <a:pathLst>
                  <a:path w="127" h="208">
                    <a:moveTo>
                      <a:pt x="6" y="158"/>
                    </a:moveTo>
                    <a:lnTo>
                      <a:pt x="6" y="148"/>
                    </a:lnTo>
                    <a:lnTo>
                      <a:pt x="8" y="140"/>
                    </a:lnTo>
                    <a:lnTo>
                      <a:pt x="10" y="136"/>
                    </a:lnTo>
                    <a:lnTo>
                      <a:pt x="14" y="128"/>
                    </a:lnTo>
                    <a:lnTo>
                      <a:pt x="20" y="124"/>
                    </a:lnTo>
                    <a:lnTo>
                      <a:pt x="26" y="120"/>
                    </a:lnTo>
                    <a:lnTo>
                      <a:pt x="32" y="116"/>
                    </a:lnTo>
                    <a:lnTo>
                      <a:pt x="38" y="114"/>
                    </a:lnTo>
                    <a:lnTo>
                      <a:pt x="40" y="122"/>
                    </a:lnTo>
                    <a:lnTo>
                      <a:pt x="42" y="124"/>
                    </a:lnTo>
                    <a:lnTo>
                      <a:pt x="44" y="126"/>
                    </a:lnTo>
                    <a:lnTo>
                      <a:pt x="48" y="124"/>
                    </a:lnTo>
                    <a:lnTo>
                      <a:pt x="52" y="120"/>
                    </a:lnTo>
                    <a:lnTo>
                      <a:pt x="56" y="110"/>
                    </a:lnTo>
                    <a:lnTo>
                      <a:pt x="61" y="98"/>
                    </a:lnTo>
                    <a:lnTo>
                      <a:pt x="63" y="88"/>
                    </a:lnTo>
                    <a:lnTo>
                      <a:pt x="65" y="88"/>
                    </a:lnTo>
                    <a:lnTo>
                      <a:pt x="67" y="86"/>
                    </a:lnTo>
                    <a:lnTo>
                      <a:pt x="69" y="84"/>
                    </a:lnTo>
                    <a:lnTo>
                      <a:pt x="71" y="82"/>
                    </a:lnTo>
                    <a:lnTo>
                      <a:pt x="75" y="72"/>
                    </a:lnTo>
                    <a:lnTo>
                      <a:pt x="81" y="60"/>
                    </a:lnTo>
                    <a:lnTo>
                      <a:pt x="85" y="50"/>
                    </a:lnTo>
                    <a:lnTo>
                      <a:pt x="89" y="36"/>
                    </a:lnTo>
                    <a:lnTo>
                      <a:pt x="93" y="36"/>
                    </a:lnTo>
                    <a:lnTo>
                      <a:pt x="97" y="36"/>
                    </a:lnTo>
                    <a:lnTo>
                      <a:pt x="99" y="20"/>
                    </a:lnTo>
                    <a:lnTo>
                      <a:pt x="95" y="16"/>
                    </a:lnTo>
                    <a:lnTo>
                      <a:pt x="93" y="12"/>
                    </a:lnTo>
                    <a:lnTo>
                      <a:pt x="89" y="0"/>
                    </a:lnTo>
                    <a:lnTo>
                      <a:pt x="91" y="2"/>
                    </a:lnTo>
                    <a:lnTo>
                      <a:pt x="93" y="0"/>
                    </a:lnTo>
                    <a:lnTo>
                      <a:pt x="97" y="6"/>
                    </a:lnTo>
                    <a:lnTo>
                      <a:pt x="103" y="14"/>
                    </a:lnTo>
                    <a:lnTo>
                      <a:pt x="107" y="20"/>
                    </a:lnTo>
                    <a:lnTo>
                      <a:pt x="109" y="26"/>
                    </a:lnTo>
                    <a:lnTo>
                      <a:pt x="107" y="44"/>
                    </a:lnTo>
                    <a:lnTo>
                      <a:pt x="109" y="50"/>
                    </a:lnTo>
                    <a:lnTo>
                      <a:pt x="109" y="54"/>
                    </a:lnTo>
                    <a:lnTo>
                      <a:pt x="117" y="60"/>
                    </a:lnTo>
                    <a:lnTo>
                      <a:pt x="99" y="60"/>
                    </a:lnTo>
                    <a:lnTo>
                      <a:pt x="93" y="62"/>
                    </a:lnTo>
                    <a:lnTo>
                      <a:pt x="91" y="64"/>
                    </a:lnTo>
                    <a:lnTo>
                      <a:pt x="89" y="66"/>
                    </a:lnTo>
                    <a:lnTo>
                      <a:pt x="93" y="70"/>
                    </a:lnTo>
                    <a:lnTo>
                      <a:pt x="101" y="78"/>
                    </a:lnTo>
                    <a:lnTo>
                      <a:pt x="111" y="88"/>
                    </a:lnTo>
                    <a:lnTo>
                      <a:pt x="115" y="96"/>
                    </a:lnTo>
                    <a:lnTo>
                      <a:pt x="117" y="106"/>
                    </a:lnTo>
                    <a:lnTo>
                      <a:pt x="113" y="110"/>
                    </a:lnTo>
                    <a:lnTo>
                      <a:pt x="107" y="116"/>
                    </a:lnTo>
                    <a:lnTo>
                      <a:pt x="101" y="126"/>
                    </a:lnTo>
                    <a:lnTo>
                      <a:pt x="99" y="136"/>
                    </a:lnTo>
                    <a:lnTo>
                      <a:pt x="99" y="144"/>
                    </a:lnTo>
                    <a:lnTo>
                      <a:pt x="101" y="154"/>
                    </a:lnTo>
                    <a:lnTo>
                      <a:pt x="109" y="168"/>
                    </a:lnTo>
                    <a:lnTo>
                      <a:pt x="119" y="182"/>
                    </a:lnTo>
                    <a:lnTo>
                      <a:pt x="127" y="194"/>
                    </a:lnTo>
                    <a:lnTo>
                      <a:pt x="127" y="208"/>
                    </a:lnTo>
                    <a:lnTo>
                      <a:pt x="121" y="208"/>
                    </a:lnTo>
                    <a:lnTo>
                      <a:pt x="111" y="208"/>
                    </a:lnTo>
                    <a:lnTo>
                      <a:pt x="107" y="206"/>
                    </a:lnTo>
                    <a:lnTo>
                      <a:pt x="103" y="204"/>
                    </a:lnTo>
                    <a:lnTo>
                      <a:pt x="81" y="204"/>
                    </a:lnTo>
                    <a:lnTo>
                      <a:pt x="81" y="202"/>
                    </a:lnTo>
                    <a:lnTo>
                      <a:pt x="46" y="200"/>
                    </a:lnTo>
                    <a:lnTo>
                      <a:pt x="46" y="204"/>
                    </a:lnTo>
                    <a:lnTo>
                      <a:pt x="22" y="202"/>
                    </a:lnTo>
                    <a:lnTo>
                      <a:pt x="24" y="198"/>
                    </a:lnTo>
                    <a:lnTo>
                      <a:pt x="24" y="188"/>
                    </a:lnTo>
                    <a:lnTo>
                      <a:pt x="22" y="182"/>
                    </a:lnTo>
                    <a:lnTo>
                      <a:pt x="22" y="174"/>
                    </a:lnTo>
                    <a:lnTo>
                      <a:pt x="24" y="168"/>
                    </a:lnTo>
                    <a:lnTo>
                      <a:pt x="14" y="166"/>
                    </a:lnTo>
                    <a:lnTo>
                      <a:pt x="10" y="164"/>
                    </a:lnTo>
                    <a:lnTo>
                      <a:pt x="6" y="160"/>
                    </a:lnTo>
                    <a:lnTo>
                      <a:pt x="0" y="158"/>
                    </a:lnTo>
                    <a:lnTo>
                      <a:pt x="6" y="15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8" name="Freeform 121">
                <a:extLst>
                  <a:ext uri="{FF2B5EF4-FFF2-40B4-BE49-F238E27FC236}">
                    <a16:creationId xmlns:a16="http://schemas.microsoft.com/office/drawing/2014/main" id="{9E1D4AAA-28F8-734E-A167-829B5D5AD0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01570" y="4588210"/>
                <a:ext cx="128361" cy="126431"/>
              </a:xfrm>
              <a:custGeom>
                <a:avLst/>
                <a:gdLst/>
                <a:ahLst/>
                <a:cxnLst>
                  <a:cxn ang="0">
                    <a:pos x="36" y="24"/>
                  </a:cxn>
                  <a:cxn ang="0">
                    <a:pos x="26" y="24"/>
                  </a:cxn>
                  <a:cxn ang="0">
                    <a:pos x="20" y="24"/>
                  </a:cxn>
                  <a:cxn ang="0">
                    <a:pos x="8" y="22"/>
                  </a:cxn>
                  <a:cxn ang="0">
                    <a:pos x="2" y="44"/>
                  </a:cxn>
                  <a:cxn ang="0">
                    <a:pos x="2" y="50"/>
                  </a:cxn>
                  <a:cxn ang="0">
                    <a:pos x="0" y="58"/>
                  </a:cxn>
                  <a:cxn ang="0">
                    <a:pos x="0" y="70"/>
                  </a:cxn>
                  <a:cxn ang="0">
                    <a:pos x="4" y="76"/>
                  </a:cxn>
                  <a:cxn ang="0">
                    <a:pos x="8" y="82"/>
                  </a:cxn>
                  <a:cxn ang="0">
                    <a:pos x="14" y="88"/>
                  </a:cxn>
                  <a:cxn ang="0">
                    <a:pos x="30" y="100"/>
                  </a:cxn>
                  <a:cxn ang="0">
                    <a:pos x="34" y="104"/>
                  </a:cxn>
                  <a:cxn ang="0">
                    <a:pos x="38" y="110"/>
                  </a:cxn>
                  <a:cxn ang="0">
                    <a:pos x="42" y="108"/>
                  </a:cxn>
                  <a:cxn ang="0">
                    <a:pos x="44" y="106"/>
                  </a:cxn>
                  <a:cxn ang="0">
                    <a:pos x="46" y="104"/>
                  </a:cxn>
                  <a:cxn ang="0">
                    <a:pos x="44" y="100"/>
                  </a:cxn>
                  <a:cxn ang="0">
                    <a:pos x="42" y="98"/>
                  </a:cxn>
                  <a:cxn ang="0">
                    <a:pos x="42" y="96"/>
                  </a:cxn>
                  <a:cxn ang="0">
                    <a:pos x="44" y="90"/>
                  </a:cxn>
                  <a:cxn ang="0">
                    <a:pos x="46" y="88"/>
                  </a:cxn>
                  <a:cxn ang="0">
                    <a:pos x="55" y="84"/>
                  </a:cxn>
                  <a:cxn ang="0">
                    <a:pos x="55" y="80"/>
                  </a:cxn>
                  <a:cxn ang="0">
                    <a:pos x="59" y="76"/>
                  </a:cxn>
                  <a:cxn ang="0">
                    <a:pos x="63" y="78"/>
                  </a:cxn>
                  <a:cxn ang="0">
                    <a:pos x="65" y="82"/>
                  </a:cxn>
                  <a:cxn ang="0">
                    <a:pos x="67" y="86"/>
                  </a:cxn>
                  <a:cxn ang="0">
                    <a:pos x="71" y="88"/>
                  </a:cxn>
                  <a:cxn ang="0">
                    <a:pos x="75" y="86"/>
                  </a:cxn>
                  <a:cxn ang="0">
                    <a:pos x="79" y="84"/>
                  </a:cxn>
                  <a:cxn ang="0">
                    <a:pos x="81" y="86"/>
                  </a:cxn>
                  <a:cxn ang="0">
                    <a:pos x="83" y="86"/>
                  </a:cxn>
                  <a:cxn ang="0">
                    <a:pos x="85" y="84"/>
                  </a:cxn>
                  <a:cxn ang="0">
                    <a:pos x="85" y="80"/>
                  </a:cxn>
                  <a:cxn ang="0">
                    <a:pos x="87" y="74"/>
                  </a:cxn>
                  <a:cxn ang="0">
                    <a:pos x="87" y="52"/>
                  </a:cxn>
                  <a:cxn ang="0">
                    <a:pos x="83" y="50"/>
                  </a:cxn>
                  <a:cxn ang="0">
                    <a:pos x="83" y="46"/>
                  </a:cxn>
                  <a:cxn ang="0">
                    <a:pos x="81" y="44"/>
                  </a:cxn>
                  <a:cxn ang="0">
                    <a:pos x="81" y="40"/>
                  </a:cxn>
                  <a:cxn ang="0">
                    <a:pos x="83" y="36"/>
                  </a:cxn>
                  <a:cxn ang="0">
                    <a:pos x="83" y="32"/>
                  </a:cxn>
                  <a:cxn ang="0">
                    <a:pos x="87" y="30"/>
                  </a:cxn>
                  <a:cxn ang="0">
                    <a:pos x="89" y="26"/>
                  </a:cxn>
                  <a:cxn ang="0">
                    <a:pos x="87" y="20"/>
                  </a:cxn>
                  <a:cxn ang="0">
                    <a:pos x="83" y="18"/>
                  </a:cxn>
                  <a:cxn ang="0">
                    <a:pos x="77" y="18"/>
                  </a:cxn>
                  <a:cxn ang="0">
                    <a:pos x="69" y="18"/>
                  </a:cxn>
                  <a:cxn ang="0">
                    <a:pos x="71" y="2"/>
                  </a:cxn>
                  <a:cxn ang="0">
                    <a:pos x="36" y="0"/>
                  </a:cxn>
                  <a:cxn ang="0">
                    <a:pos x="36" y="24"/>
                  </a:cxn>
                </a:cxnLst>
                <a:rect l="0" t="0" r="r" b="b"/>
                <a:pathLst>
                  <a:path w="89" h="110">
                    <a:moveTo>
                      <a:pt x="36" y="24"/>
                    </a:moveTo>
                    <a:lnTo>
                      <a:pt x="26" y="24"/>
                    </a:lnTo>
                    <a:lnTo>
                      <a:pt x="20" y="24"/>
                    </a:lnTo>
                    <a:lnTo>
                      <a:pt x="8" y="22"/>
                    </a:lnTo>
                    <a:lnTo>
                      <a:pt x="2" y="44"/>
                    </a:lnTo>
                    <a:lnTo>
                      <a:pt x="2" y="50"/>
                    </a:lnTo>
                    <a:lnTo>
                      <a:pt x="0" y="58"/>
                    </a:lnTo>
                    <a:lnTo>
                      <a:pt x="0" y="70"/>
                    </a:lnTo>
                    <a:lnTo>
                      <a:pt x="4" y="76"/>
                    </a:lnTo>
                    <a:lnTo>
                      <a:pt x="8" y="82"/>
                    </a:lnTo>
                    <a:lnTo>
                      <a:pt x="14" y="88"/>
                    </a:lnTo>
                    <a:lnTo>
                      <a:pt x="30" y="100"/>
                    </a:lnTo>
                    <a:lnTo>
                      <a:pt x="34" y="104"/>
                    </a:lnTo>
                    <a:lnTo>
                      <a:pt x="38" y="110"/>
                    </a:lnTo>
                    <a:lnTo>
                      <a:pt x="42" y="108"/>
                    </a:lnTo>
                    <a:lnTo>
                      <a:pt x="44" y="106"/>
                    </a:lnTo>
                    <a:lnTo>
                      <a:pt x="46" y="104"/>
                    </a:lnTo>
                    <a:lnTo>
                      <a:pt x="44" y="100"/>
                    </a:lnTo>
                    <a:lnTo>
                      <a:pt x="42" y="98"/>
                    </a:lnTo>
                    <a:lnTo>
                      <a:pt x="42" y="96"/>
                    </a:lnTo>
                    <a:lnTo>
                      <a:pt x="44" y="90"/>
                    </a:lnTo>
                    <a:lnTo>
                      <a:pt x="46" y="88"/>
                    </a:lnTo>
                    <a:lnTo>
                      <a:pt x="55" y="84"/>
                    </a:lnTo>
                    <a:lnTo>
                      <a:pt x="55" y="80"/>
                    </a:lnTo>
                    <a:lnTo>
                      <a:pt x="59" y="76"/>
                    </a:lnTo>
                    <a:lnTo>
                      <a:pt x="63" y="78"/>
                    </a:lnTo>
                    <a:lnTo>
                      <a:pt x="65" y="82"/>
                    </a:lnTo>
                    <a:lnTo>
                      <a:pt x="67" y="86"/>
                    </a:lnTo>
                    <a:lnTo>
                      <a:pt x="71" y="88"/>
                    </a:lnTo>
                    <a:lnTo>
                      <a:pt x="75" y="86"/>
                    </a:lnTo>
                    <a:lnTo>
                      <a:pt x="79" y="84"/>
                    </a:lnTo>
                    <a:lnTo>
                      <a:pt x="81" y="86"/>
                    </a:lnTo>
                    <a:lnTo>
                      <a:pt x="83" y="86"/>
                    </a:lnTo>
                    <a:lnTo>
                      <a:pt x="85" y="84"/>
                    </a:lnTo>
                    <a:lnTo>
                      <a:pt x="85" y="80"/>
                    </a:lnTo>
                    <a:lnTo>
                      <a:pt x="87" y="74"/>
                    </a:lnTo>
                    <a:lnTo>
                      <a:pt x="87" y="52"/>
                    </a:lnTo>
                    <a:lnTo>
                      <a:pt x="83" y="50"/>
                    </a:lnTo>
                    <a:lnTo>
                      <a:pt x="83" y="46"/>
                    </a:lnTo>
                    <a:lnTo>
                      <a:pt x="81" y="44"/>
                    </a:lnTo>
                    <a:lnTo>
                      <a:pt x="81" y="40"/>
                    </a:lnTo>
                    <a:lnTo>
                      <a:pt x="83" y="36"/>
                    </a:lnTo>
                    <a:lnTo>
                      <a:pt x="83" y="32"/>
                    </a:lnTo>
                    <a:lnTo>
                      <a:pt x="87" y="30"/>
                    </a:lnTo>
                    <a:lnTo>
                      <a:pt x="89" y="26"/>
                    </a:lnTo>
                    <a:lnTo>
                      <a:pt x="87" y="20"/>
                    </a:lnTo>
                    <a:lnTo>
                      <a:pt x="83" y="18"/>
                    </a:lnTo>
                    <a:lnTo>
                      <a:pt x="77" y="18"/>
                    </a:lnTo>
                    <a:lnTo>
                      <a:pt x="69" y="18"/>
                    </a:lnTo>
                    <a:lnTo>
                      <a:pt x="71" y="2"/>
                    </a:lnTo>
                    <a:lnTo>
                      <a:pt x="36" y="0"/>
                    </a:lnTo>
                    <a:lnTo>
                      <a:pt x="36" y="24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9" name="Freeform 122">
                <a:extLst>
                  <a:ext uri="{FF2B5EF4-FFF2-40B4-BE49-F238E27FC236}">
                    <a16:creationId xmlns:a16="http://schemas.microsoft.com/office/drawing/2014/main" id="{853C4107-3360-444A-9B49-70EACB384CD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56968" y="4558390"/>
                <a:ext cx="164843" cy="186068"/>
              </a:xfrm>
              <a:custGeom>
                <a:avLst/>
                <a:gdLst/>
                <a:ahLst/>
                <a:cxnLst>
                  <a:cxn ang="0">
                    <a:pos x="27" y="148"/>
                  </a:cxn>
                  <a:cxn ang="0">
                    <a:pos x="21" y="148"/>
                  </a:cxn>
                  <a:cxn ang="0">
                    <a:pos x="13" y="154"/>
                  </a:cxn>
                  <a:cxn ang="0">
                    <a:pos x="0" y="132"/>
                  </a:cxn>
                  <a:cxn ang="0">
                    <a:pos x="6" y="128"/>
                  </a:cxn>
                  <a:cxn ang="0">
                    <a:pos x="6" y="122"/>
                  </a:cxn>
                  <a:cxn ang="0">
                    <a:pos x="4" y="118"/>
                  </a:cxn>
                  <a:cxn ang="0">
                    <a:pos x="8" y="110"/>
                  </a:cxn>
                  <a:cxn ang="0">
                    <a:pos x="17" y="102"/>
                  </a:cxn>
                  <a:cxn ang="0">
                    <a:pos x="25" y="100"/>
                  </a:cxn>
                  <a:cxn ang="0">
                    <a:pos x="29" y="108"/>
                  </a:cxn>
                  <a:cxn ang="0">
                    <a:pos x="37" y="108"/>
                  </a:cxn>
                  <a:cxn ang="0">
                    <a:pos x="43" y="108"/>
                  </a:cxn>
                  <a:cxn ang="0">
                    <a:pos x="47" y="106"/>
                  </a:cxn>
                  <a:cxn ang="0">
                    <a:pos x="49" y="96"/>
                  </a:cxn>
                  <a:cxn ang="0">
                    <a:pos x="45" y="72"/>
                  </a:cxn>
                  <a:cxn ang="0">
                    <a:pos x="43" y="66"/>
                  </a:cxn>
                  <a:cxn ang="0">
                    <a:pos x="45" y="58"/>
                  </a:cxn>
                  <a:cxn ang="0">
                    <a:pos x="49" y="52"/>
                  </a:cxn>
                  <a:cxn ang="0">
                    <a:pos x="49" y="42"/>
                  </a:cxn>
                  <a:cxn ang="0">
                    <a:pos x="39" y="40"/>
                  </a:cxn>
                  <a:cxn ang="0">
                    <a:pos x="33" y="26"/>
                  </a:cxn>
                  <a:cxn ang="0">
                    <a:pos x="59" y="28"/>
                  </a:cxn>
                  <a:cxn ang="0">
                    <a:pos x="73" y="30"/>
                  </a:cxn>
                  <a:cxn ang="0">
                    <a:pos x="79" y="16"/>
                  </a:cxn>
                  <a:cxn ang="0">
                    <a:pos x="87" y="4"/>
                  </a:cxn>
                  <a:cxn ang="0">
                    <a:pos x="103" y="0"/>
                  </a:cxn>
                  <a:cxn ang="0">
                    <a:pos x="113" y="2"/>
                  </a:cxn>
                  <a:cxn ang="0">
                    <a:pos x="115" y="6"/>
                  </a:cxn>
                  <a:cxn ang="0">
                    <a:pos x="115" y="20"/>
                  </a:cxn>
                  <a:cxn ang="0">
                    <a:pos x="99" y="64"/>
                  </a:cxn>
                  <a:cxn ang="0">
                    <a:pos x="99" y="70"/>
                  </a:cxn>
                  <a:cxn ang="0">
                    <a:pos x="99" y="78"/>
                  </a:cxn>
                  <a:cxn ang="0">
                    <a:pos x="93" y="84"/>
                  </a:cxn>
                  <a:cxn ang="0">
                    <a:pos x="85" y="92"/>
                  </a:cxn>
                  <a:cxn ang="0">
                    <a:pos x="79" y="106"/>
                  </a:cxn>
                  <a:cxn ang="0">
                    <a:pos x="75" y="122"/>
                  </a:cxn>
                  <a:cxn ang="0">
                    <a:pos x="69" y="142"/>
                  </a:cxn>
                  <a:cxn ang="0">
                    <a:pos x="61" y="150"/>
                  </a:cxn>
                  <a:cxn ang="0">
                    <a:pos x="51" y="150"/>
                  </a:cxn>
                  <a:cxn ang="0">
                    <a:pos x="49" y="146"/>
                  </a:cxn>
                  <a:cxn ang="0">
                    <a:pos x="43" y="146"/>
                  </a:cxn>
                  <a:cxn ang="0">
                    <a:pos x="39" y="150"/>
                  </a:cxn>
                  <a:cxn ang="0">
                    <a:pos x="33" y="150"/>
                  </a:cxn>
                </a:cxnLst>
                <a:rect l="0" t="0" r="r" b="b"/>
                <a:pathLst>
                  <a:path w="117" h="154">
                    <a:moveTo>
                      <a:pt x="27" y="150"/>
                    </a:moveTo>
                    <a:lnTo>
                      <a:pt x="27" y="148"/>
                    </a:lnTo>
                    <a:lnTo>
                      <a:pt x="25" y="146"/>
                    </a:lnTo>
                    <a:lnTo>
                      <a:pt x="21" y="148"/>
                    </a:lnTo>
                    <a:lnTo>
                      <a:pt x="17" y="150"/>
                    </a:lnTo>
                    <a:lnTo>
                      <a:pt x="13" y="154"/>
                    </a:lnTo>
                    <a:lnTo>
                      <a:pt x="4" y="136"/>
                    </a:lnTo>
                    <a:lnTo>
                      <a:pt x="0" y="132"/>
                    </a:lnTo>
                    <a:lnTo>
                      <a:pt x="4" y="130"/>
                    </a:lnTo>
                    <a:lnTo>
                      <a:pt x="6" y="128"/>
                    </a:lnTo>
                    <a:lnTo>
                      <a:pt x="8" y="126"/>
                    </a:lnTo>
                    <a:lnTo>
                      <a:pt x="6" y="122"/>
                    </a:lnTo>
                    <a:lnTo>
                      <a:pt x="4" y="120"/>
                    </a:lnTo>
                    <a:lnTo>
                      <a:pt x="4" y="118"/>
                    </a:lnTo>
                    <a:lnTo>
                      <a:pt x="6" y="112"/>
                    </a:lnTo>
                    <a:lnTo>
                      <a:pt x="8" y="110"/>
                    </a:lnTo>
                    <a:lnTo>
                      <a:pt x="17" y="106"/>
                    </a:lnTo>
                    <a:lnTo>
                      <a:pt x="17" y="102"/>
                    </a:lnTo>
                    <a:lnTo>
                      <a:pt x="21" y="98"/>
                    </a:lnTo>
                    <a:lnTo>
                      <a:pt x="25" y="100"/>
                    </a:lnTo>
                    <a:lnTo>
                      <a:pt x="27" y="104"/>
                    </a:lnTo>
                    <a:lnTo>
                      <a:pt x="29" y="108"/>
                    </a:lnTo>
                    <a:lnTo>
                      <a:pt x="33" y="110"/>
                    </a:lnTo>
                    <a:lnTo>
                      <a:pt x="37" y="108"/>
                    </a:lnTo>
                    <a:lnTo>
                      <a:pt x="41" y="106"/>
                    </a:lnTo>
                    <a:lnTo>
                      <a:pt x="43" y="108"/>
                    </a:lnTo>
                    <a:lnTo>
                      <a:pt x="45" y="108"/>
                    </a:lnTo>
                    <a:lnTo>
                      <a:pt x="47" y="106"/>
                    </a:lnTo>
                    <a:lnTo>
                      <a:pt x="47" y="102"/>
                    </a:lnTo>
                    <a:lnTo>
                      <a:pt x="49" y="96"/>
                    </a:lnTo>
                    <a:lnTo>
                      <a:pt x="49" y="74"/>
                    </a:lnTo>
                    <a:lnTo>
                      <a:pt x="45" y="72"/>
                    </a:lnTo>
                    <a:lnTo>
                      <a:pt x="45" y="68"/>
                    </a:lnTo>
                    <a:lnTo>
                      <a:pt x="43" y="66"/>
                    </a:lnTo>
                    <a:lnTo>
                      <a:pt x="43" y="62"/>
                    </a:lnTo>
                    <a:lnTo>
                      <a:pt x="45" y="58"/>
                    </a:lnTo>
                    <a:lnTo>
                      <a:pt x="45" y="54"/>
                    </a:lnTo>
                    <a:lnTo>
                      <a:pt x="49" y="52"/>
                    </a:lnTo>
                    <a:lnTo>
                      <a:pt x="51" y="48"/>
                    </a:lnTo>
                    <a:lnTo>
                      <a:pt x="49" y="42"/>
                    </a:lnTo>
                    <a:lnTo>
                      <a:pt x="45" y="40"/>
                    </a:lnTo>
                    <a:lnTo>
                      <a:pt x="39" y="40"/>
                    </a:lnTo>
                    <a:lnTo>
                      <a:pt x="31" y="40"/>
                    </a:lnTo>
                    <a:lnTo>
                      <a:pt x="33" y="26"/>
                    </a:lnTo>
                    <a:lnTo>
                      <a:pt x="55" y="26"/>
                    </a:lnTo>
                    <a:lnTo>
                      <a:pt x="59" y="28"/>
                    </a:lnTo>
                    <a:lnTo>
                      <a:pt x="63" y="30"/>
                    </a:lnTo>
                    <a:lnTo>
                      <a:pt x="73" y="30"/>
                    </a:lnTo>
                    <a:lnTo>
                      <a:pt x="79" y="30"/>
                    </a:lnTo>
                    <a:lnTo>
                      <a:pt x="79" y="16"/>
                    </a:lnTo>
                    <a:lnTo>
                      <a:pt x="83" y="10"/>
                    </a:lnTo>
                    <a:lnTo>
                      <a:pt x="87" y="4"/>
                    </a:lnTo>
                    <a:lnTo>
                      <a:pt x="93" y="0"/>
                    </a:lnTo>
                    <a:lnTo>
                      <a:pt x="103" y="0"/>
                    </a:lnTo>
                    <a:lnTo>
                      <a:pt x="113" y="0"/>
                    </a:lnTo>
                    <a:lnTo>
                      <a:pt x="113" y="2"/>
                    </a:lnTo>
                    <a:lnTo>
                      <a:pt x="115" y="4"/>
                    </a:lnTo>
                    <a:lnTo>
                      <a:pt x="115" y="6"/>
                    </a:lnTo>
                    <a:lnTo>
                      <a:pt x="117" y="10"/>
                    </a:lnTo>
                    <a:lnTo>
                      <a:pt x="115" y="20"/>
                    </a:lnTo>
                    <a:lnTo>
                      <a:pt x="111" y="34"/>
                    </a:lnTo>
                    <a:lnTo>
                      <a:pt x="99" y="64"/>
                    </a:lnTo>
                    <a:lnTo>
                      <a:pt x="99" y="68"/>
                    </a:lnTo>
                    <a:lnTo>
                      <a:pt x="99" y="70"/>
                    </a:lnTo>
                    <a:lnTo>
                      <a:pt x="101" y="74"/>
                    </a:lnTo>
                    <a:lnTo>
                      <a:pt x="99" y="78"/>
                    </a:lnTo>
                    <a:lnTo>
                      <a:pt x="97" y="82"/>
                    </a:lnTo>
                    <a:lnTo>
                      <a:pt x="93" y="84"/>
                    </a:lnTo>
                    <a:lnTo>
                      <a:pt x="89" y="88"/>
                    </a:lnTo>
                    <a:lnTo>
                      <a:pt x="85" y="92"/>
                    </a:lnTo>
                    <a:lnTo>
                      <a:pt x="83" y="102"/>
                    </a:lnTo>
                    <a:lnTo>
                      <a:pt x="79" y="106"/>
                    </a:lnTo>
                    <a:lnTo>
                      <a:pt x="75" y="108"/>
                    </a:lnTo>
                    <a:lnTo>
                      <a:pt x="75" y="122"/>
                    </a:lnTo>
                    <a:lnTo>
                      <a:pt x="71" y="134"/>
                    </a:lnTo>
                    <a:lnTo>
                      <a:pt x="69" y="142"/>
                    </a:lnTo>
                    <a:lnTo>
                      <a:pt x="65" y="148"/>
                    </a:lnTo>
                    <a:lnTo>
                      <a:pt x="61" y="150"/>
                    </a:lnTo>
                    <a:lnTo>
                      <a:pt x="55" y="150"/>
                    </a:lnTo>
                    <a:lnTo>
                      <a:pt x="51" y="150"/>
                    </a:lnTo>
                    <a:lnTo>
                      <a:pt x="49" y="150"/>
                    </a:lnTo>
                    <a:lnTo>
                      <a:pt x="49" y="146"/>
                    </a:lnTo>
                    <a:lnTo>
                      <a:pt x="45" y="146"/>
                    </a:lnTo>
                    <a:lnTo>
                      <a:pt x="43" y="146"/>
                    </a:lnTo>
                    <a:lnTo>
                      <a:pt x="41" y="148"/>
                    </a:lnTo>
                    <a:lnTo>
                      <a:pt x="39" y="150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27" y="15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70" name="Freeform 123">
                <a:extLst>
                  <a:ext uri="{FF2B5EF4-FFF2-40B4-BE49-F238E27FC236}">
                    <a16:creationId xmlns:a16="http://schemas.microsoft.com/office/drawing/2014/main" id="{407EDDB9-8A59-3C45-B443-2CF1CA6962B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66426" y="5008056"/>
                <a:ext cx="295906" cy="258825"/>
              </a:xfrm>
              <a:custGeom>
                <a:avLst/>
                <a:gdLst/>
                <a:ahLst/>
                <a:cxnLst>
                  <a:cxn ang="0">
                    <a:pos x="181" y="8"/>
                  </a:cxn>
                  <a:cxn ang="0">
                    <a:pos x="159" y="16"/>
                  </a:cxn>
                  <a:cxn ang="0">
                    <a:pos x="117" y="16"/>
                  </a:cxn>
                  <a:cxn ang="0">
                    <a:pos x="107" y="12"/>
                  </a:cxn>
                  <a:cxn ang="0">
                    <a:pos x="105" y="10"/>
                  </a:cxn>
                  <a:cxn ang="0">
                    <a:pos x="101" y="6"/>
                  </a:cxn>
                  <a:cxn ang="0">
                    <a:pos x="33" y="6"/>
                  </a:cxn>
                  <a:cxn ang="0">
                    <a:pos x="27" y="2"/>
                  </a:cxn>
                  <a:cxn ang="0">
                    <a:pos x="25" y="0"/>
                  </a:cxn>
                  <a:cxn ang="0">
                    <a:pos x="21" y="0"/>
                  </a:cxn>
                  <a:cxn ang="0">
                    <a:pos x="11" y="2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2" y="16"/>
                  </a:cxn>
                  <a:cxn ang="0">
                    <a:pos x="7" y="30"/>
                  </a:cxn>
                  <a:cxn ang="0">
                    <a:pos x="13" y="42"/>
                  </a:cxn>
                  <a:cxn ang="0">
                    <a:pos x="21" y="54"/>
                  </a:cxn>
                  <a:cxn ang="0">
                    <a:pos x="29" y="66"/>
                  </a:cxn>
                  <a:cxn ang="0">
                    <a:pos x="37" y="76"/>
                  </a:cxn>
                  <a:cxn ang="0">
                    <a:pos x="39" y="90"/>
                  </a:cxn>
                  <a:cxn ang="0">
                    <a:pos x="41" y="104"/>
                  </a:cxn>
                  <a:cxn ang="0">
                    <a:pos x="41" y="126"/>
                  </a:cxn>
                  <a:cxn ang="0">
                    <a:pos x="43" y="152"/>
                  </a:cxn>
                  <a:cxn ang="0">
                    <a:pos x="45" y="174"/>
                  </a:cxn>
                  <a:cxn ang="0">
                    <a:pos x="49" y="184"/>
                  </a:cxn>
                  <a:cxn ang="0">
                    <a:pos x="53" y="194"/>
                  </a:cxn>
                  <a:cxn ang="0">
                    <a:pos x="61" y="204"/>
                  </a:cxn>
                  <a:cxn ang="0">
                    <a:pos x="69" y="212"/>
                  </a:cxn>
                  <a:cxn ang="0">
                    <a:pos x="73" y="208"/>
                  </a:cxn>
                  <a:cxn ang="0">
                    <a:pos x="75" y="204"/>
                  </a:cxn>
                  <a:cxn ang="0">
                    <a:pos x="79" y="204"/>
                  </a:cxn>
                  <a:cxn ang="0">
                    <a:pos x="83" y="210"/>
                  </a:cxn>
                  <a:cxn ang="0">
                    <a:pos x="89" y="214"/>
                  </a:cxn>
                  <a:cxn ang="0">
                    <a:pos x="93" y="216"/>
                  </a:cxn>
                  <a:cxn ang="0">
                    <a:pos x="101" y="216"/>
                  </a:cxn>
                  <a:cxn ang="0">
                    <a:pos x="111" y="216"/>
                  </a:cxn>
                  <a:cxn ang="0">
                    <a:pos x="117" y="212"/>
                  </a:cxn>
                  <a:cxn ang="0">
                    <a:pos x="121" y="208"/>
                  </a:cxn>
                  <a:cxn ang="0">
                    <a:pos x="125" y="206"/>
                  </a:cxn>
                  <a:cxn ang="0">
                    <a:pos x="123" y="144"/>
                  </a:cxn>
                  <a:cxn ang="0">
                    <a:pos x="123" y="90"/>
                  </a:cxn>
                  <a:cxn ang="0">
                    <a:pos x="143" y="90"/>
                  </a:cxn>
                  <a:cxn ang="0">
                    <a:pos x="143" y="22"/>
                  </a:cxn>
                  <a:cxn ang="0">
                    <a:pos x="165" y="20"/>
                  </a:cxn>
                  <a:cxn ang="0">
                    <a:pos x="183" y="18"/>
                  </a:cxn>
                  <a:cxn ang="0">
                    <a:pos x="187" y="24"/>
                  </a:cxn>
                  <a:cxn ang="0">
                    <a:pos x="201" y="18"/>
                  </a:cxn>
                  <a:cxn ang="0">
                    <a:pos x="205" y="14"/>
                  </a:cxn>
                  <a:cxn ang="0">
                    <a:pos x="211" y="12"/>
                  </a:cxn>
                  <a:cxn ang="0">
                    <a:pos x="205" y="8"/>
                  </a:cxn>
                  <a:cxn ang="0">
                    <a:pos x="201" y="6"/>
                  </a:cxn>
                  <a:cxn ang="0">
                    <a:pos x="193" y="8"/>
                  </a:cxn>
                  <a:cxn ang="0">
                    <a:pos x="187" y="10"/>
                  </a:cxn>
                  <a:cxn ang="0">
                    <a:pos x="183" y="8"/>
                  </a:cxn>
                  <a:cxn ang="0">
                    <a:pos x="181" y="6"/>
                  </a:cxn>
                  <a:cxn ang="0">
                    <a:pos x="181" y="8"/>
                  </a:cxn>
                </a:cxnLst>
                <a:rect l="0" t="0" r="r" b="b"/>
                <a:pathLst>
                  <a:path w="211" h="216">
                    <a:moveTo>
                      <a:pt x="181" y="8"/>
                    </a:moveTo>
                    <a:lnTo>
                      <a:pt x="159" y="16"/>
                    </a:lnTo>
                    <a:lnTo>
                      <a:pt x="117" y="16"/>
                    </a:lnTo>
                    <a:lnTo>
                      <a:pt x="107" y="12"/>
                    </a:lnTo>
                    <a:lnTo>
                      <a:pt x="105" y="10"/>
                    </a:lnTo>
                    <a:lnTo>
                      <a:pt x="101" y="6"/>
                    </a:lnTo>
                    <a:lnTo>
                      <a:pt x="33" y="6"/>
                    </a:lnTo>
                    <a:lnTo>
                      <a:pt x="27" y="2"/>
                    </a:lnTo>
                    <a:lnTo>
                      <a:pt x="25" y="0"/>
                    </a:lnTo>
                    <a:lnTo>
                      <a:pt x="21" y="0"/>
                    </a:lnTo>
                    <a:lnTo>
                      <a:pt x="11" y="2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2" y="16"/>
                    </a:lnTo>
                    <a:lnTo>
                      <a:pt x="7" y="30"/>
                    </a:lnTo>
                    <a:lnTo>
                      <a:pt x="13" y="42"/>
                    </a:lnTo>
                    <a:lnTo>
                      <a:pt x="21" y="54"/>
                    </a:lnTo>
                    <a:lnTo>
                      <a:pt x="29" y="66"/>
                    </a:lnTo>
                    <a:lnTo>
                      <a:pt x="37" y="76"/>
                    </a:lnTo>
                    <a:lnTo>
                      <a:pt x="39" y="90"/>
                    </a:lnTo>
                    <a:lnTo>
                      <a:pt x="41" y="104"/>
                    </a:lnTo>
                    <a:lnTo>
                      <a:pt x="41" y="126"/>
                    </a:lnTo>
                    <a:lnTo>
                      <a:pt x="43" y="152"/>
                    </a:lnTo>
                    <a:lnTo>
                      <a:pt x="45" y="174"/>
                    </a:lnTo>
                    <a:lnTo>
                      <a:pt x="49" y="184"/>
                    </a:lnTo>
                    <a:lnTo>
                      <a:pt x="53" y="194"/>
                    </a:lnTo>
                    <a:lnTo>
                      <a:pt x="61" y="204"/>
                    </a:lnTo>
                    <a:lnTo>
                      <a:pt x="69" y="212"/>
                    </a:lnTo>
                    <a:lnTo>
                      <a:pt x="73" y="208"/>
                    </a:lnTo>
                    <a:lnTo>
                      <a:pt x="75" y="204"/>
                    </a:lnTo>
                    <a:lnTo>
                      <a:pt x="79" y="204"/>
                    </a:lnTo>
                    <a:lnTo>
                      <a:pt x="83" y="210"/>
                    </a:lnTo>
                    <a:lnTo>
                      <a:pt x="89" y="214"/>
                    </a:lnTo>
                    <a:lnTo>
                      <a:pt x="93" y="216"/>
                    </a:lnTo>
                    <a:lnTo>
                      <a:pt x="101" y="216"/>
                    </a:lnTo>
                    <a:lnTo>
                      <a:pt x="111" y="216"/>
                    </a:lnTo>
                    <a:lnTo>
                      <a:pt x="117" y="212"/>
                    </a:lnTo>
                    <a:lnTo>
                      <a:pt x="121" y="208"/>
                    </a:lnTo>
                    <a:lnTo>
                      <a:pt x="125" y="206"/>
                    </a:lnTo>
                    <a:lnTo>
                      <a:pt x="123" y="144"/>
                    </a:lnTo>
                    <a:lnTo>
                      <a:pt x="123" y="90"/>
                    </a:lnTo>
                    <a:lnTo>
                      <a:pt x="143" y="90"/>
                    </a:lnTo>
                    <a:lnTo>
                      <a:pt x="143" y="22"/>
                    </a:lnTo>
                    <a:lnTo>
                      <a:pt x="165" y="20"/>
                    </a:lnTo>
                    <a:lnTo>
                      <a:pt x="183" y="18"/>
                    </a:lnTo>
                    <a:lnTo>
                      <a:pt x="187" y="24"/>
                    </a:lnTo>
                    <a:lnTo>
                      <a:pt x="201" y="18"/>
                    </a:lnTo>
                    <a:lnTo>
                      <a:pt x="205" y="14"/>
                    </a:lnTo>
                    <a:lnTo>
                      <a:pt x="211" y="12"/>
                    </a:lnTo>
                    <a:lnTo>
                      <a:pt x="205" y="8"/>
                    </a:lnTo>
                    <a:lnTo>
                      <a:pt x="201" y="6"/>
                    </a:lnTo>
                    <a:lnTo>
                      <a:pt x="193" y="8"/>
                    </a:lnTo>
                    <a:lnTo>
                      <a:pt x="187" y="10"/>
                    </a:lnTo>
                    <a:lnTo>
                      <a:pt x="183" y="8"/>
                    </a:lnTo>
                    <a:lnTo>
                      <a:pt x="181" y="6"/>
                    </a:lnTo>
                    <a:lnTo>
                      <a:pt x="181" y="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71" name="Freeform 124">
                <a:extLst>
                  <a:ext uri="{FF2B5EF4-FFF2-40B4-BE49-F238E27FC236}">
                    <a16:creationId xmlns:a16="http://schemas.microsoft.com/office/drawing/2014/main" id="{1BB2D9F9-30CD-1C46-BFBD-1200281CF7E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15002" y="4245890"/>
                <a:ext cx="149980" cy="118082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28" y="4"/>
                  </a:cxn>
                  <a:cxn ang="0">
                    <a:pos x="22" y="10"/>
                  </a:cxn>
                  <a:cxn ang="0">
                    <a:pos x="14" y="14"/>
                  </a:cxn>
                  <a:cxn ang="0">
                    <a:pos x="6" y="16"/>
                  </a:cxn>
                  <a:cxn ang="0">
                    <a:pos x="6" y="26"/>
                  </a:cxn>
                  <a:cxn ang="0">
                    <a:pos x="4" y="34"/>
                  </a:cxn>
                  <a:cxn ang="0">
                    <a:pos x="0" y="46"/>
                  </a:cxn>
                  <a:cxn ang="0">
                    <a:pos x="0" y="62"/>
                  </a:cxn>
                  <a:cxn ang="0">
                    <a:pos x="18" y="62"/>
                  </a:cxn>
                  <a:cxn ang="0">
                    <a:pos x="24" y="64"/>
                  </a:cxn>
                  <a:cxn ang="0">
                    <a:pos x="28" y="54"/>
                  </a:cxn>
                  <a:cxn ang="0">
                    <a:pos x="38" y="58"/>
                  </a:cxn>
                  <a:cxn ang="0">
                    <a:pos x="54" y="58"/>
                  </a:cxn>
                  <a:cxn ang="0">
                    <a:pos x="68" y="62"/>
                  </a:cxn>
                  <a:cxn ang="0">
                    <a:pos x="82" y="76"/>
                  </a:cxn>
                  <a:cxn ang="0">
                    <a:pos x="96" y="92"/>
                  </a:cxn>
                  <a:cxn ang="0">
                    <a:pos x="102" y="98"/>
                  </a:cxn>
                  <a:cxn ang="0">
                    <a:pos x="106" y="94"/>
                  </a:cxn>
                  <a:cxn ang="0">
                    <a:pos x="96" y="80"/>
                  </a:cxn>
                  <a:cxn ang="0">
                    <a:pos x="86" y="68"/>
                  </a:cxn>
                  <a:cxn ang="0">
                    <a:pos x="74" y="56"/>
                  </a:cxn>
                  <a:cxn ang="0">
                    <a:pos x="62" y="48"/>
                  </a:cxn>
                  <a:cxn ang="0">
                    <a:pos x="52" y="42"/>
                  </a:cxn>
                  <a:cxn ang="0">
                    <a:pos x="46" y="30"/>
                  </a:cxn>
                  <a:cxn ang="0">
                    <a:pos x="40" y="14"/>
                  </a:cxn>
                  <a:cxn ang="0">
                    <a:pos x="32" y="0"/>
                  </a:cxn>
                </a:cxnLst>
                <a:rect l="0" t="0" r="r" b="b"/>
                <a:pathLst>
                  <a:path w="106" h="98">
                    <a:moveTo>
                      <a:pt x="32" y="0"/>
                    </a:moveTo>
                    <a:lnTo>
                      <a:pt x="28" y="4"/>
                    </a:lnTo>
                    <a:lnTo>
                      <a:pt x="22" y="10"/>
                    </a:lnTo>
                    <a:lnTo>
                      <a:pt x="14" y="14"/>
                    </a:lnTo>
                    <a:lnTo>
                      <a:pt x="6" y="16"/>
                    </a:lnTo>
                    <a:lnTo>
                      <a:pt x="6" y="26"/>
                    </a:lnTo>
                    <a:lnTo>
                      <a:pt x="4" y="34"/>
                    </a:lnTo>
                    <a:lnTo>
                      <a:pt x="0" y="46"/>
                    </a:lnTo>
                    <a:lnTo>
                      <a:pt x="0" y="62"/>
                    </a:lnTo>
                    <a:lnTo>
                      <a:pt x="18" y="62"/>
                    </a:lnTo>
                    <a:lnTo>
                      <a:pt x="24" y="64"/>
                    </a:lnTo>
                    <a:lnTo>
                      <a:pt x="28" y="54"/>
                    </a:lnTo>
                    <a:lnTo>
                      <a:pt x="38" y="58"/>
                    </a:lnTo>
                    <a:lnTo>
                      <a:pt x="54" y="58"/>
                    </a:lnTo>
                    <a:lnTo>
                      <a:pt x="68" y="62"/>
                    </a:lnTo>
                    <a:lnTo>
                      <a:pt x="82" y="76"/>
                    </a:lnTo>
                    <a:lnTo>
                      <a:pt x="96" y="92"/>
                    </a:lnTo>
                    <a:lnTo>
                      <a:pt x="102" y="98"/>
                    </a:lnTo>
                    <a:lnTo>
                      <a:pt x="106" y="94"/>
                    </a:lnTo>
                    <a:lnTo>
                      <a:pt x="96" y="80"/>
                    </a:lnTo>
                    <a:lnTo>
                      <a:pt x="86" y="68"/>
                    </a:lnTo>
                    <a:lnTo>
                      <a:pt x="74" y="56"/>
                    </a:lnTo>
                    <a:lnTo>
                      <a:pt x="62" y="48"/>
                    </a:lnTo>
                    <a:lnTo>
                      <a:pt x="52" y="42"/>
                    </a:lnTo>
                    <a:lnTo>
                      <a:pt x="46" y="30"/>
                    </a:lnTo>
                    <a:lnTo>
                      <a:pt x="40" y="1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72" name="Freeform 125">
                <a:extLst>
                  <a:ext uri="{FF2B5EF4-FFF2-40B4-BE49-F238E27FC236}">
                    <a16:creationId xmlns:a16="http://schemas.microsoft.com/office/drawing/2014/main" id="{BDB06432-4876-2849-A832-D7B3E244137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38130" y="4337732"/>
                <a:ext cx="63506" cy="13120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14" y="8"/>
                  </a:cxn>
                  <a:cxn ang="0">
                    <a:pos x="18" y="6"/>
                  </a:cxn>
                  <a:cxn ang="0">
                    <a:pos x="20" y="4"/>
                  </a:cxn>
                  <a:cxn ang="0">
                    <a:pos x="22" y="2"/>
                  </a:cxn>
                  <a:cxn ang="0">
                    <a:pos x="26" y="0"/>
                  </a:cxn>
                  <a:cxn ang="0">
                    <a:pos x="28" y="4"/>
                  </a:cxn>
                  <a:cxn ang="0">
                    <a:pos x="34" y="6"/>
                  </a:cxn>
                  <a:cxn ang="0">
                    <a:pos x="46" y="8"/>
                  </a:cxn>
                  <a:cxn ang="0">
                    <a:pos x="42" y="10"/>
                  </a:cxn>
                  <a:cxn ang="0">
                    <a:pos x="38" y="12"/>
                  </a:cxn>
                  <a:cxn ang="0">
                    <a:pos x="30" y="10"/>
                  </a:cxn>
                  <a:cxn ang="0">
                    <a:pos x="24" y="8"/>
                  </a:cxn>
                  <a:cxn ang="0">
                    <a:pos x="24" y="10"/>
                  </a:cxn>
                  <a:cxn ang="0">
                    <a:pos x="12" y="12"/>
                  </a:cxn>
                  <a:cxn ang="0">
                    <a:pos x="0" y="12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4" y="6"/>
                  </a:cxn>
                </a:cxnLst>
                <a:rect l="0" t="0" r="r" b="b"/>
                <a:pathLst>
                  <a:path w="46" h="12">
                    <a:moveTo>
                      <a:pt x="4" y="6"/>
                    </a:moveTo>
                    <a:lnTo>
                      <a:pt x="14" y="8"/>
                    </a:lnTo>
                    <a:lnTo>
                      <a:pt x="18" y="6"/>
                    </a:lnTo>
                    <a:lnTo>
                      <a:pt x="20" y="4"/>
                    </a:lnTo>
                    <a:lnTo>
                      <a:pt x="22" y="2"/>
                    </a:lnTo>
                    <a:lnTo>
                      <a:pt x="26" y="0"/>
                    </a:lnTo>
                    <a:lnTo>
                      <a:pt x="28" y="4"/>
                    </a:lnTo>
                    <a:lnTo>
                      <a:pt x="34" y="6"/>
                    </a:lnTo>
                    <a:lnTo>
                      <a:pt x="46" y="8"/>
                    </a:lnTo>
                    <a:lnTo>
                      <a:pt x="42" y="10"/>
                    </a:lnTo>
                    <a:lnTo>
                      <a:pt x="38" y="12"/>
                    </a:lnTo>
                    <a:lnTo>
                      <a:pt x="30" y="10"/>
                    </a:lnTo>
                    <a:lnTo>
                      <a:pt x="24" y="8"/>
                    </a:lnTo>
                    <a:lnTo>
                      <a:pt x="24" y="10"/>
                    </a:lnTo>
                    <a:lnTo>
                      <a:pt x="12" y="12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4" y="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73" name="Freeform 126">
                <a:extLst>
                  <a:ext uri="{FF2B5EF4-FFF2-40B4-BE49-F238E27FC236}">
                    <a16:creationId xmlns:a16="http://schemas.microsoft.com/office/drawing/2014/main" id="{C9C97B79-FB70-9140-BD3C-E0D7FE23220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75883" y="4733725"/>
                <a:ext cx="20268" cy="23855"/>
              </a:xfrm>
              <a:custGeom>
                <a:avLst/>
                <a:gdLst/>
                <a:ahLst/>
                <a:cxnLst>
                  <a:cxn ang="0">
                    <a:pos x="6" y="22"/>
                  </a:cxn>
                  <a:cxn ang="0">
                    <a:pos x="0" y="8"/>
                  </a:cxn>
                  <a:cxn ang="0">
                    <a:pos x="4" y="4"/>
                  </a:cxn>
                  <a:cxn ang="0">
                    <a:pos x="8" y="2"/>
                  </a:cxn>
                  <a:cxn ang="0">
                    <a:pos x="12" y="0"/>
                  </a:cxn>
                  <a:cxn ang="0">
                    <a:pos x="14" y="2"/>
                  </a:cxn>
                  <a:cxn ang="0">
                    <a:pos x="14" y="4"/>
                  </a:cxn>
                  <a:cxn ang="0">
                    <a:pos x="10" y="6"/>
                  </a:cxn>
                  <a:cxn ang="0">
                    <a:pos x="8" y="10"/>
                  </a:cxn>
                  <a:cxn ang="0">
                    <a:pos x="8" y="20"/>
                  </a:cxn>
                  <a:cxn ang="0">
                    <a:pos x="6" y="22"/>
                  </a:cxn>
                </a:cxnLst>
                <a:rect l="0" t="0" r="r" b="b"/>
                <a:pathLst>
                  <a:path w="14" h="22">
                    <a:moveTo>
                      <a:pt x="6" y="22"/>
                    </a:moveTo>
                    <a:lnTo>
                      <a:pt x="0" y="8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4" y="4"/>
                    </a:lnTo>
                    <a:lnTo>
                      <a:pt x="10" y="6"/>
                    </a:lnTo>
                    <a:lnTo>
                      <a:pt x="8" y="10"/>
                    </a:lnTo>
                    <a:lnTo>
                      <a:pt x="8" y="20"/>
                    </a:lnTo>
                    <a:lnTo>
                      <a:pt x="6" y="2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74" name="Freeform 127">
                <a:extLst>
                  <a:ext uri="{FF2B5EF4-FFF2-40B4-BE49-F238E27FC236}">
                    <a16:creationId xmlns:a16="http://schemas.microsoft.com/office/drawing/2014/main" id="{667E811F-2F50-C843-B1EB-0DAE1F3989B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66599" y="2935063"/>
                <a:ext cx="885017" cy="406726"/>
              </a:xfrm>
              <a:custGeom>
                <a:avLst/>
                <a:gdLst/>
                <a:ahLst/>
                <a:cxnLst>
                  <a:cxn ang="0">
                    <a:pos x="390" y="210"/>
                  </a:cxn>
                  <a:cxn ang="0">
                    <a:pos x="360" y="212"/>
                  </a:cxn>
                  <a:cxn ang="0">
                    <a:pos x="324" y="240"/>
                  </a:cxn>
                  <a:cxn ang="0">
                    <a:pos x="292" y="250"/>
                  </a:cxn>
                  <a:cxn ang="0">
                    <a:pos x="252" y="258"/>
                  </a:cxn>
                  <a:cxn ang="0">
                    <a:pos x="248" y="266"/>
                  </a:cxn>
                  <a:cxn ang="0">
                    <a:pos x="222" y="298"/>
                  </a:cxn>
                  <a:cxn ang="0">
                    <a:pos x="206" y="316"/>
                  </a:cxn>
                  <a:cxn ang="0">
                    <a:pos x="190" y="344"/>
                  </a:cxn>
                  <a:cxn ang="0">
                    <a:pos x="162" y="338"/>
                  </a:cxn>
                  <a:cxn ang="0">
                    <a:pos x="136" y="326"/>
                  </a:cxn>
                  <a:cxn ang="0">
                    <a:pos x="124" y="304"/>
                  </a:cxn>
                  <a:cxn ang="0">
                    <a:pos x="112" y="278"/>
                  </a:cxn>
                  <a:cxn ang="0">
                    <a:pos x="108" y="266"/>
                  </a:cxn>
                  <a:cxn ang="0">
                    <a:pos x="122" y="252"/>
                  </a:cxn>
                  <a:cxn ang="0">
                    <a:pos x="124" y="236"/>
                  </a:cxn>
                  <a:cxn ang="0">
                    <a:pos x="114" y="222"/>
                  </a:cxn>
                  <a:cxn ang="0">
                    <a:pos x="152" y="198"/>
                  </a:cxn>
                  <a:cxn ang="0">
                    <a:pos x="132" y="180"/>
                  </a:cxn>
                  <a:cxn ang="0">
                    <a:pos x="126" y="192"/>
                  </a:cxn>
                  <a:cxn ang="0">
                    <a:pos x="114" y="180"/>
                  </a:cxn>
                  <a:cxn ang="0">
                    <a:pos x="156" y="170"/>
                  </a:cxn>
                  <a:cxn ang="0">
                    <a:pos x="134" y="156"/>
                  </a:cxn>
                  <a:cxn ang="0">
                    <a:pos x="134" y="126"/>
                  </a:cxn>
                  <a:cxn ang="0">
                    <a:pos x="126" y="110"/>
                  </a:cxn>
                  <a:cxn ang="0">
                    <a:pos x="98" y="96"/>
                  </a:cxn>
                  <a:cxn ang="0">
                    <a:pos x="38" y="96"/>
                  </a:cxn>
                  <a:cxn ang="0">
                    <a:pos x="18" y="88"/>
                  </a:cxn>
                  <a:cxn ang="0">
                    <a:pos x="12" y="76"/>
                  </a:cxn>
                  <a:cxn ang="0">
                    <a:pos x="54" y="70"/>
                  </a:cxn>
                  <a:cxn ang="0">
                    <a:pos x="0" y="68"/>
                  </a:cxn>
                  <a:cxn ang="0">
                    <a:pos x="24" y="56"/>
                  </a:cxn>
                  <a:cxn ang="0">
                    <a:pos x="104" y="44"/>
                  </a:cxn>
                  <a:cxn ang="0">
                    <a:pos x="138" y="34"/>
                  </a:cxn>
                  <a:cxn ang="0">
                    <a:pos x="184" y="20"/>
                  </a:cxn>
                  <a:cxn ang="0">
                    <a:pos x="256" y="20"/>
                  </a:cxn>
                  <a:cxn ang="0">
                    <a:pos x="308" y="6"/>
                  </a:cxn>
                  <a:cxn ang="0">
                    <a:pos x="392" y="4"/>
                  </a:cxn>
                  <a:cxn ang="0">
                    <a:pos x="438" y="6"/>
                  </a:cxn>
                  <a:cxn ang="0">
                    <a:pos x="500" y="6"/>
                  </a:cxn>
                  <a:cxn ang="0">
                    <a:pos x="492" y="18"/>
                  </a:cxn>
                  <a:cxn ang="0">
                    <a:pos x="524" y="22"/>
                  </a:cxn>
                  <a:cxn ang="0">
                    <a:pos x="618" y="30"/>
                  </a:cxn>
                  <a:cxn ang="0">
                    <a:pos x="556" y="40"/>
                  </a:cxn>
                  <a:cxn ang="0">
                    <a:pos x="534" y="54"/>
                  </a:cxn>
                  <a:cxn ang="0">
                    <a:pos x="546" y="68"/>
                  </a:cxn>
                  <a:cxn ang="0">
                    <a:pos x="552" y="80"/>
                  </a:cxn>
                  <a:cxn ang="0">
                    <a:pos x="514" y="88"/>
                  </a:cxn>
                  <a:cxn ang="0">
                    <a:pos x="544" y="100"/>
                  </a:cxn>
                  <a:cxn ang="0">
                    <a:pos x="522" y="106"/>
                  </a:cxn>
                  <a:cxn ang="0">
                    <a:pos x="504" y="116"/>
                  </a:cxn>
                  <a:cxn ang="0">
                    <a:pos x="480" y="128"/>
                  </a:cxn>
                  <a:cxn ang="0">
                    <a:pos x="502" y="144"/>
                  </a:cxn>
                  <a:cxn ang="0">
                    <a:pos x="474" y="138"/>
                  </a:cxn>
                  <a:cxn ang="0">
                    <a:pos x="498" y="154"/>
                  </a:cxn>
                  <a:cxn ang="0">
                    <a:pos x="492" y="174"/>
                  </a:cxn>
                  <a:cxn ang="0">
                    <a:pos x="466" y="160"/>
                  </a:cxn>
                  <a:cxn ang="0">
                    <a:pos x="450" y="166"/>
                  </a:cxn>
                  <a:cxn ang="0">
                    <a:pos x="474" y="180"/>
                  </a:cxn>
                </a:cxnLst>
                <a:rect l="0" t="0" r="r" b="b"/>
                <a:pathLst>
                  <a:path w="628" h="344">
                    <a:moveTo>
                      <a:pt x="488" y="180"/>
                    </a:moveTo>
                    <a:lnTo>
                      <a:pt x="464" y="192"/>
                    </a:lnTo>
                    <a:lnTo>
                      <a:pt x="436" y="202"/>
                    </a:lnTo>
                    <a:lnTo>
                      <a:pt x="406" y="208"/>
                    </a:lnTo>
                    <a:lnTo>
                      <a:pt x="390" y="210"/>
                    </a:lnTo>
                    <a:lnTo>
                      <a:pt x="376" y="210"/>
                    </a:lnTo>
                    <a:lnTo>
                      <a:pt x="372" y="210"/>
                    </a:lnTo>
                    <a:lnTo>
                      <a:pt x="370" y="208"/>
                    </a:lnTo>
                    <a:lnTo>
                      <a:pt x="364" y="206"/>
                    </a:lnTo>
                    <a:lnTo>
                      <a:pt x="360" y="212"/>
                    </a:lnTo>
                    <a:lnTo>
                      <a:pt x="356" y="220"/>
                    </a:lnTo>
                    <a:lnTo>
                      <a:pt x="350" y="226"/>
                    </a:lnTo>
                    <a:lnTo>
                      <a:pt x="340" y="232"/>
                    </a:lnTo>
                    <a:lnTo>
                      <a:pt x="334" y="236"/>
                    </a:lnTo>
                    <a:lnTo>
                      <a:pt x="324" y="240"/>
                    </a:lnTo>
                    <a:lnTo>
                      <a:pt x="314" y="242"/>
                    </a:lnTo>
                    <a:lnTo>
                      <a:pt x="306" y="244"/>
                    </a:lnTo>
                    <a:lnTo>
                      <a:pt x="300" y="244"/>
                    </a:lnTo>
                    <a:lnTo>
                      <a:pt x="296" y="246"/>
                    </a:lnTo>
                    <a:lnTo>
                      <a:pt x="292" y="250"/>
                    </a:lnTo>
                    <a:lnTo>
                      <a:pt x="286" y="250"/>
                    </a:lnTo>
                    <a:lnTo>
                      <a:pt x="274" y="250"/>
                    </a:lnTo>
                    <a:lnTo>
                      <a:pt x="260" y="252"/>
                    </a:lnTo>
                    <a:lnTo>
                      <a:pt x="252" y="256"/>
                    </a:lnTo>
                    <a:lnTo>
                      <a:pt x="252" y="258"/>
                    </a:lnTo>
                    <a:lnTo>
                      <a:pt x="252" y="260"/>
                    </a:lnTo>
                    <a:lnTo>
                      <a:pt x="252" y="262"/>
                    </a:lnTo>
                    <a:lnTo>
                      <a:pt x="256" y="266"/>
                    </a:lnTo>
                    <a:lnTo>
                      <a:pt x="252" y="270"/>
                    </a:lnTo>
                    <a:lnTo>
                      <a:pt x="248" y="266"/>
                    </a:lnTo>
                    <a:lnTo>
                      <a:pt x="248" y="278"/>
                    </a:lnTo>
                    <a:lnTo>
                      <a:pt x="244" y="282"/>
                    </a:lnTo>
                    <a:lnTo>
                      <a:pt x="240" y="286"/>
                    </a:lnTo>
                    <a:lnTo>
                      <a:pt x="230" y="290"/>
                    </a:lnTo>
                    <a:lnTo>
                      <a:pt x="222" y="298"/>
                    </a:lnTo>
                    <a:lnTo>
                      <a:pt x="218" y="302"/>
                    </a:lnTo>
                    <a:lnTo>
                      <a:pt x="214" y="308"/>
                    </a:lnTo>
                    <a:lnTo>
                      <a:pt x="212" y="312"/>
                    </a:lnTo>
                    <a:lnTo>
                      <a:pt x="208" y="316"/>
                    </a:lnTo>
                    <a:lnTo>
                      <a:pt x="206" y="316"/>
                    </a:lnTo>
                    <a:lnTo>
                      <a:pt x="202" y="318"/>
                    </a:lnTo>
                    <a:lnTo>
                      <a:pt x="198" y="326"/>
                    </a:lnTo>
                    <a:lnTo>
                      <a:pt x="196" y="336"/>
                    </a:lnTo>
                    <a:lnTo>
                      <a:pt x="194" y="340"/>
                    </a:lnTo>
                    <a:lnTo>
                      <a:pt x="190" y="344"/>
                    </a:lnTo>
                    <a:lnTo>
                      <a:pt x="184" y="344"/>
                    </a:lnTo>
                    <a:lnTo>
                      <a:pt x="178" y="344"/>
                    </a:lnTo>
                    <a:lnTo>
                      <a:pt x="172" y="344"/>
                    </a:lnTo>
                    <a:lnTo>
                      <a:pt x="170" y="344"/>
                    </a:lnTo>
                    <a:lnTo>
                      <a:pt x="162" y="338"/>
                    </a:lnTo>
                    <a:lnTo>
                      <a:pt x="156" y="332"/>
                    </a:lnTo>
                    <a:lnTo>
                      <a:pt x="152" y="330"/>
                    </a:lnTo>
                    <a:lnTo>
                      <a:pt x="144" y="330"/>
                    </a:lnTo>
                    <a:lnTo>
                      <a:pt x="140" y="328"/>
                    </a:lnTo>
                    <a:lnTo>
                      <a:pt x="136" y="326"/>
                    </a:lnTo>
                    <a:lnTo>
                      <a:pt x="132" y="320"/>
                    </a:lnTo>
                    <a:lnTo>
                      <a:pt x="132" y="318"/>
                    </a:lnTo>
                    <a:lnTo>
                      <a:pt x="130" y="314"/>
                    </a:lnTo>
                    <a:lnTo>
                      <a:pt x="126" y="310"/>
                    </a:lnTo>
                    <a:lnTo>
                      <a:pt x="124" y="304"/>
                    </a:lnTo>
                    <a:lnTo>
                      <a:pt x="122" y="298"/>
                    </a:lnTo>
                    <a:lnTo>
                      <a:pt x="116" y="296"/>
                    </a:lnTo>
                    <a:lnTo>
                      <a:pt x="114" y="290"/>
                    </a:lnTo>
                    <a:lnTo>
                      <a:pt x="112" y="284"/>
                    </a:lnTo>
                    <a:lnTo>
                      <a:pt x="112" y="278"/>
                    </a:lnTo>
                    <a:lnTo>
                      <a:pt x="118" y="276"/>
                    </a:lnTo>
                    <a:lnTo>
                      <a:pt x="124" y="272"/>
                    </a:lnTo>
                    <a:lnTo>
                      <a:pt x="114" y="272"/>
                    </a:lnTo>
                    <a:lnTo>
                      <a:pt x="110" y="270"/>
                    </a:lnTo>
                    <a:lnTo>
                      <a:pt x="108" y="266"/>
                    </a:lnTo>
                    <a:lnTo>
                      <a:pt x="110" y="262"/>
                    </a:lnTo>
                    <a:lnTo>
                      <a:pt x="110" y="260"/>
                    </a:lnTo>
                    <a:lnTo>
                      <a:pt x="108" y="256"/>
                    </a:lnTo>
                    <a:lnTo>
                      <a:pt x="116" y="256"/>
                    </a:lnTo>
                    <a:lnTo>
                      <a:pt x="122" y="252"/>
                    </a:lnTo>
                    <a:lnTo>
                      <a:pt x="116" y="250"/>
                    </a:lnTo>
                    <a:lnTo>
                      <a:pt x="112" y="248"/>
                    </a:lnTo>
                    <a:lnTo>
                      <a:pt x="100" y="244"/>
                    </a:lnTo>
                    <a:lnTo>
                      <a:pt x="114" y="240"/>
                    </a:lnTo>
                    <a:lnTo>
                      <a:pt x="124" y="236"/>
                    </a:lnTo>
                    <a:lnTo>
                      <a:pt x="114" y="236"/>
                    </a:lnTo>
                    <a:lnTo>
                      <a:pt x="106" y="236"/>
                    </a:lnTo>
                    <a:lnTo>
                      <a:pt x="108" y="230"/>
                    </a:lnTo>
                    <a:lnTo>
                      <a:pt x="110" y="226"/>
                    </a:lnTo>
                    <a:lnTo>
                      <a:pt x="114" y="222"/>
                    </a:lnTo>
                    <a:lnTo>
                      <a:pt x="120" y="218"/>
                    </a:lnTo>
                    <a:lnTo>
                      <a:pt x="132" y="212"/>
                    </a:lnTo>
                    <a:lnTo>
                      <a:pt x="142" y="208"/>
                    </a:lnTo>
                    <a:lnTo>
                      <a:pt x="146" y="204"/>
                    </a:lnTo>
                    <a:lnTo>
                      <a:pt x="152" y="198"/>
                    </a:lnTo>
                    <a:lnTo>
                      <a:pt x="158" y="182"/>
                    </a:lnTo>
                    <a:lnTo>
                      <a:pt x="152" y="180"/>
                    </a:lnTo>
                    <a:lnTo>
                      <a:pt x="142" y="180"/>
                    </a:lnTo>
                    <a:lnTo>
                      <a:pt x="138" y="180"/>
                    </a:lnTo>
                    <a:lnTo>
                      <a:pt x="132" y="180"/>
                    </a:lnTo>
                    <a:lnTo>
                      <a:pt x="142" y="182"/>
                    </a:lnTo>
                    <a:lnTo>
                      <a:pt x="140" y="188"/>
                    </a:lnTo>
                    <a:lnTo>
                      <a:pt x="136" y="190"/>
                    </a:lnTo>
                    <a:lnTo>
                      <a:pt x="132" y="192"/>
                    </a:lnTo>
                    <a:lnTo>
                      <a:pt x="126" y="192"/>
                    </a:lnTo>
                    <a:lnTo>
                      <a:pt x="120" y="192"/>
                    </a:lnTo>
                    <a:lnTo>
                      <a:pt x="116" y="190"/>
                    </a:lnTo>
                    <a:lnTo>
                      <a:pt x="114" y="188"/>
                    </a:lnTo>
                    <a:lnTo>
                      <a:pt x="114" y="182"/>
                    </a:lnTo>
                    <a:lnTo>
                      <a:pt x="114" y="180"/>
                    </a:lnTo>
                    <a:lnTo>
                      <a:pt x="118" y="176"/>
                    </a:lnTo>
                    <a:lnTo>
                      <a:pt x="124" y="174"/>
                    </a:lnTo>
                    <a:lnTo>
                      <a:pt x="132" y="172"/>
                    </a:lnTo>
                    <a:lnTo>
                      <a:pt x="146" y="172"/>
                    </a:lnTo>
                    <a:lnTo>
                      <a:pt x="156" y="170"/>
                    </a:lnTo>
                    <a:lnTo>
                      <a:pt x="148" y="162"/>
                    </a:lnTo>
                    <a:lnTo>
                      <a:pt x="144" y="156"/>
                    </a:lnTo>
                    <a:lnTo>
                      <a:pt x="142" y="154"/>
                    </a:lnTo>
                    <a:lnTo>
                      <a:pt x="136" y="154"/>
                    </a:lnTo>
                    <a:lnTo>
                      <a:pt x="134" y="156"/>
                    </a:lnTo>
                    <a:lnTo>
                      <a:pt x="130" y="160"/>
                    </a:lnTo>
                    <a:lnTo>
                      <a:pt x="126" y="160"/>
                    </a:lnTo>
                    <a:lnTo>
                      <a:pt x="120" y="158"/>
                    </a:lnTo>
                    <a:lnTo>
                      <a:pt x="118" y="154"/>
                    </a:lnTo>
                    <a:lnTo>
                      <a:pt x="134" y="126"/>
                    </a:lnTo>
                    <a:lnTo>
                      <a:pt x="130" y="126"/>
                    </a:lnTo>
                    <a:lnTo>
                      <a:pt x="128" y="120"/>
                    </a:lnTo>
                    <a:lnTo>
                      <a:pt x="130" y="114"/>
                    </a:lnTo>
                    <a:lnTo>
                      <a:pt x="132" y="110"/>
                    </a:lnTo>
                    <a:lnTo>
                      <a:pt x="126" y="110"/>
                    </a:lnTo>
                    <a:lnTo>
                      <a:pt x="122" y="108"/>
                    </a:lnTo>
                    <a:lnTo>
                      <a:pt x="118" y="104"/>
                    </a:lnTo>
                    <a:lnTo>
                      <a:pt x="116" y="98"/>
                    </a:lnTo>
                    <a:lnTo>
                      <a:pt x="108" y="98"/>
                    </a:lnTo>
                    <a:lnTo>
                      <a:pt x="98" y="96"/>
                    </a:lnTo>
                    <a:lnTo>
                      <a:pt x="88" y="92"/>
                    </a:lnTo>
                    <a:lnTo>
                      <a:pt x="78" y="90"/>
                    </a:lnTo>
                    <a:lnTo>
                      <a:pt x="62" y="92"/>
                    </a:lnTo>
                    <a:lnTo>
                      <a:pt x="50" y="94"/>
                    </a:lnTo>
                    <a:lnTo>
                      <a:pt x="38" y="96"/>
                    </a:lnTo>
                    <a:lnTo>
                      <a:pt x="28" y="96"/>
                    </a:lnTo>
                    <a:lnTo>
                      <a:pt x="24" y="96"/>
                    </a:lnTo>
                    <a:lnTo>
                      <a:pt x="22" y="92"/>
                    </a:lnTo>
                    <a:lnTo>
                      <a:pt x="16" y="88"/>
                    </a:lnTo>
                    <a:lnTo>
                      <a:pt x="18" y="88"/>
                    </a:lnTo>
                    <a:lnTo>
                      <a:pt x="10" y="86"/>
                    </a:lnTo>
                    <a:lnTo>
                      <a:pt x="8" y="84"/>
                    </a:lnTo>
                    <a:lnTo>
                      <a:pt x="6" y="80"/>
                    </a:lnTo>
                    <a:lnTo>
                      <a:pt x="8" y="78"/>
                    </a:lnTo>
                    <a:lnTo>
                      <a:pt x="12" y="76"/>
                    </a:lnTo>
                    <a:lnTo>
                      <a:pt x="18" y="74"/>
                    </a:lnTo>
                    <a:lnTo>
                      <a:pt x="36" y="76"/>
                    </a:lnTo>
                    <a:lnTo>
                      <a:pt x="46" y="74"/>
                    </a:lnTo>
                    <a:lnTo>
                      <a:pt x="50" y="72"/>
                    </a:lnTo>
                    <a:lnTo>
                      <a:pt x="54" y="70"/>
                    </a:lnTo>
                    <a:lnTo>
                      <a:pt x="22" y="70"/>
                    </a:lnTo>
                    <a:lnTo>
                      <a:pt x="8" y="72"/>
                    </a:lnTo>
                    <a:lnTo>
                      <a:pt x="6" y="72"/>
                    </a:lnTo>
                    <a:lnTo>
                      <a:pt x="2" y="72"/>
                    </a:lnTo>
                    <a:lnTo>
                      <a:pt x="0" y="68"/>
                    </a:lnTo>
                    <a:lnTo>
                      <a:pt x="0" y="62"/>
                    </a:lnTo>
                    <a:lnTo>
                      <a:pt x="0" y="60"/>
                    </a:lnTo>
                    <a:lnTo>
                      <a:pt x="4" y="58"/>
                    </a:lnTo>
                    <a:lnTo>
                      <a:pt x="10" y="56"/>
                    </a:lnTo>
                    <a:lnTo>
                      <a:pt x="24" y="56"/>
                    </a:lnTo>
                    <a:lnTo>
                      <a:pt x="42" y="56"/>
                    </a:lnTo>
                    <a:lnTo>
                      <a:pt x="66" y="54"/>
                    </a:lnTo>
                    <a:lnTo>
                      <a:pt x="88" y="50"/>
                    </a:lnTo>
                    <a:lnTo>
                      <a:pt x="98" y="48"/>
                    </a:lnTo>
                    <a:lnTo>
                      <a:pt x="104" y="44"/>
                    </a:lnTo>
                    <a:lnTo>
                      <a:pt x="92" y="42"/>
                    </a:lnTo>
                    <a:lnTo>
                      <a:pt x="100" y="38"/>
                    </a:lnTo>
                    <a:lnTo>
                      <a:pt x="110" y="36"/>
                    </a:lnTo>
                    <a:lnTo>
                      <a:pt x="130" y="34"/>
                    </a:lnTo>
                    <a:lnTo>
                      <a:pt x="138" y="34"/>
                    </a:lnTo>
                    <a:lnTo>
                      <a:pt x="144" y="32"/>
                    </a:lnTo>
                    <a:lnTo>
                      <a:pt x="158" y="28"/>
                    </a:lnTo>
                    <a:lnTo>
                      <a:pt x="170" y="22"/>
                    </a:lnTo>
                    <a:lnTo>
                      <a:pt x="176" y="20"/>
                    </a:lnTo>
                    <a:lnTo>
                      <a:pt x="184" y="20"/>
                    </a:lnTo>
                    <a:lnTo>
                      <a:pt x="208" y="16"/>
                    </a:lnTo>
                    <a:lnTo>
                      <a:pt x="234" y="16"/>
                    </a:lnTo>
                    <a:lnTo>
                      <a:pt x="232" y="22"/>
                    </a:lnTo>
                    <a:lnTo>
                      <a:pt x="244" y="22"/>
                    </a:lnTo>
                    <a:lnTo>
                      <a:pt x="256" y="20"/>
                    </a:lnTo>
                    <a:lnTo>
                      <a:pt x="270" y="16"/>
                    </a:lnTo>
                    <a:lnTo>
                      <a:pt x="282" y="16"/>
                    </a:lnTo>
                    <a:lnTo>
                      <a:pt x="288" y="16"/>
                    </a:lnTo>
                    <a:lnTo>
                      <a:pt x="294" y="14"/>
                    </a:lnTo>
                    <a:lnTo>
                      <a:pt x="308" y="6"/>
                    </a:lnTo>
                    <a:lnTo>
                      <a:pt x="360" y="6"/>
                    </a:lnTo>
                    <a:lnTo>
                      <a:pt x="364" y="8"/>
                    </a:lnTo>
                    <a:lnTo>
                      <a:pt x="368" y="10"/>
                    </a:lnTo>
                    <a:lnTo>
                      <a:pt x="380" y="8"/>
                    </a:lnTo>
                    <a:lnTo>
                      <a:pt x="392" y="4"/>
                    </a:lnTo>
                    <a:lnTo>
                      <a:pt x="408" y="2"/>
                    </a:lnTo>
                    <a:lnTo>
                      <a:pt x="420" y="0"/>
                    </a:lnTo>
                    <a:lnTo>
                      <a:pt x="426" y="0"/>
                    </a:lnTo>
                    <a:lnTo>
                      <a:pt x="432" y="2"/>
                    </a:lnTo>
                    <a:lnTo>
                      <a:pt x="438" y="6"/>
                    </a:lnTo>
                    <a:lnTo>
                      <a:pt x="440" y="12"/>
                    </a:lnTo>
                    <a:lnTo>
                      <a:pt x="482" y="12"/>
                    </a:lnTo>
                    <a:lnTo>
                      <a:pt x="486" y="8"/>
                    </a:lnTo>
                    <a:lnTo>
                      <a:pt x="492" y="6"/>
                    </a:lnTo>
                    <a:lnTo>
                      <a:pt x="500" y="6"/>
                    </a:lnTo>
                    <a:lnTo>
                      <a:pt x="520" y="8"/>
                    </a:lnTo>
                    <a:lnTo>
                      <a:pt x="538" y="12"/>
                    </a:lnTo>
                    <a:lnTo>
                      <a:pt x="538" y="16"/>
                    </a:lnTo>
                    <a:lnTo>
                      <a:pt x="492" y="16"/>
                    </a:lnTo>
                    <a:lnTo>
                      <a:pt x="492" y="18"/>
                    </a:lnTo>
                    <a:lnTo>
                      <a:pt x="524" y="18"/>
                    </a:lnTo>
                    <a:lnTo>
                      <a:pt x="524" y="16"/>
                    </a:lnTo>
                    <a:lnTo>
                      <a:pt x="532" y="16"/>
                    </a:lnTo>
                    <a:lnTo>
                      <a:pt x="528" y="20"/>
                    </a:lnTo>
                    <a:lnTo>
                      <a:pt x="524" y="22"/>
                    </a:lnTo>
                    <a:lnTo>
                      <a:pt x="628" y="22"/>
                    </a:lnTo>
                    <a:lnTo>
                      <a:pt x="626" y="26"/>
                    </a:lnTo>
                    <a:lnTo>
                      <a:pt x="624" y="28"/>
                    </a:lnTo>
                    <a:lnTo>
                      <a:pt x="622" y="30"/>
                    </a:lnTo>
                    <a:lnTo>
                      <a:pt x="618" y="30"/>
                    </a:lnTo>
                    <a:lnTo>
                      <a:pt x="602" y="32"/>
                    </a:lnTo>
                    <a:lnTo>
                      <a:pt x="590" y="32"/>
                    </a:lnTo>
                    <a:lnTo>
                      <a:pt x="580" y="34"/>
                    </a:lnTo>
                    <a:lnTo>
                      <a:pt x="570" y="36"/>
                    </a:lnTo>
                    <a:lnTo>
                      <a:pt x="556" y="40"/>
                    </a:lnTo>
                    <a:lnTo>
                      <a:pt x="564" y="40"/>
                    </a:lnTo>
                    <a:lnTo>
                      <a:pt x="554" y="42"/>
                    </a:lnTo>
                    <a:lnTo>
                      <a:pt x="550" y="44"/>
                    </a:lnTo>
                    <a:lnTo>
                      <a:pt x="552" y="46"/>
                    </a:lnTo>
                    <a:lnTo>
                      <a:pt x="534" y="54"/>
                    </a:lnTo>
                    <a:lnTo>
                      <a:pt x="526" y="60"/>
                    </a:lnTo>
                    <a:lnTo>
                      <a:pt x="522" y="68"/>
                    </a:lnTo>
                    <a:lnTo>
                      <a:pt x="532" y="66"/>
                    </a:lnTo>
                    <a:lnTo>
                      <a:pt x="544" y="64"/>
                    </a:lnTo>
                    <a:lnTo>
                      <a:pt x="546" y="68"/>
                    </a:lnTo>
                    <a:lnTo>
                      <a:pt x="546" y="72"/>
                    </a:lnTo>
                    <a:lnTo>
                      <a:pt x="552" y="72"/>
                    </a:lnTo>
                    <a:lnTo>
                      <a:pt x="554" y="74"/>
                    </a:lnTo>
                    <a:lnTo>
                      <a:pt x="558" y="76"/>
                    </a:lnTo>
                    <a:lnTo>
                      <a:pt x="552" y="80"/>
                    </a:lnTo>
                    <a:lnTo>
                      <a:pt x="548" y="80"/>
                    </a:lnTo>
                    <a:lnTo>
                      <a:pt x="532" y="82"/>
                    </a:lnTo>
                    <a:lnTo>
                      <a:pt x="520" y="82"/>
                    </a:lnTo>
                    <a:lnTo>
                      <a:pt x="516" y="84"/>
                    </a:lnTo>
                    <a:lnTo>
                      <a:pt x="514" y="88"/>
                    </a:lnTo>
                    <a:lnTo>
                      <a:pt x="524" y="90"/>
                    </a:lnTo>
                    <a:lnTo>
                      <a:pt x="534" y="90"/>
                    </a:lnTo>
                    <a:lnTo>
                      <a:pt x="536" y="96"/>
                    </a:lnTo>
                    <a:lnTo>
                      <a:pt x="540" y="98"/>
                    </a:lnTo>
                    <a:lnTo>
                      <a:pt x="544" y="100"/>
                    </a:lnTo>
                    <a:lnTo>
                      <a:pt x="550" y="102"/>
                    </a:lnTo>
                    <a:lnTo>
                      <a:pt x="542" y="106"/>
                    </a:lnTo>
                    <a:lnTo>
                      <a:pt x="536" y="108"/>
                    </a:lnTo>
                    <a:lnTo>
                      <a:pt x="532" y="106"/>
                    </a:lnTo>
                    <a:lnTo>
                      <a:pt x="522" y="106"/>
                    </a:lnTo>
                    <a:lnTo>
                      <a:pt x="526" y="108"/>
                    </a:lnTo>
                    <a:lnTo>
                      <a:pt x="530" y="110"/>
                    </a:lnTo>
                    <a:lnTo>
                      <a:pt x="524" y="114"/>
                    </a:lnTo>
                    <a:lnTo>
                      <a:pt x="520" y="116"/>
                    </a:lnTo>
                    <a:lnTo>
                      <a:pt x="504" y="116"/>
                    </a:lnTo>
                    <a:lnTo>
                      <a:pt x="514" y="120"/>
                    </a:lnTo>
                    <a:lnTo>
                      <a:pt x="516" y="124"/>
                    </a:lnTo>
                    <a:lnTo>
                      <a:pt x="520" y="126"/>
                    </a:lnTo>
                    <a:lnTo>
                      <a:pt x="476" y="126"/>
                    </a:lnTo>
                    <a:lnTo>
                      <a:pt x="480" y="128"/>
                    </a:lnTo>
                    <a:lnTo>
                      <a:pt x="484" y="130"/>
                    </a:lnTo>
                    <a:lnTo>
                      <a:pt x="492" y="134"/>
                    </a:lnTo>
                    <a:lnTo>
                      <a:pt x="498" y="138"/>
                    </a:lnTo>
                    <a:lnTo>
                      <a:pt x="500" y="140"/>
                    </a:lnTo>
                    <a:lnTo>
                      <a:pt x="502" y="144"/>
                    </a:lnTo>
                    <a:lnTo>
                      <a:pt x="500" y="148"/>
                    </a:lnTo>
                    <a:lnTo>
                      <a:pt x="498" y="150"/>
                    </a:lnTo>
                    <a:lnTo>
                      <a:pt x="490" y="148"/>
                    </a:lnTo>
                    <a:lnTo>
                      <a:pt x="482" y="144"/>
                    </a:lnTo>
                    <a:lnTo>
                      <a:pt x="474" y="138"/>
                    </a:lnTo>
                    <a:lnTo>
                      <a:pt x="470" y="138"/>
                    </a:lnTo>
                    <a:lnTo>
                      <a:pt x="466" y="138"/>
                    </a:lnTo>
                    <a:lnTo>
                      <a:pt x="472" y="142"/>
                    </a:lnTo>
                    <a:lnTo>
                      <a:pt x="486" y="148"/>
                    </a:lnTo>
                    <a:lnTo>
                      <a:pt x="498" y="154"/>
                    </a:lnTo>
                    <a:lnTo>
                      <a:pt x="500" y="156"/>
                    </a:lnTo>
                    <a:lnTo>
                      <a:pt x="502" y="160"/>
                    </a:lnTo>
                    <a:lnTo>
                      <a:pt x="500" y="168"/>
                    </a:lnTo>
                    <a:lnTo>
                      <a:pt x="498" y="172"/>
                    </a:lnTo>
                    <a:lnTo>
                      <a:pt x="492" y="174"/>
                    </a:lnTo>
                    <a:lnTo>
                      <a:pt x="484" y="176"/>
                    </a:lnTo>
                    <a:lnTo>
                      <a:pt x="476" y="174"/>
                    </a:lnTo>
                    <a:lnTo>
                      <a:pt x="470" y="172"/>
                    </a:lnTo>
                    <a:lnTo>
                      <a:pt x="468" y="168"/>
                    </a:lnTo>
                    <a:lnTo>
                      <a:pt x="466" y="160"/>
                    </a:lnTo>
                    <a:lnTo>
                      <a:pt x="448" y="158"/>
                    </a:lnTo>
                    <a:lnTo>
                      <a:pt x="434" y="154"/>
                    </a:lnTo>
                    <a:lnTo>
                      <a:pt x="444" y="158"/>
                    </a:lnTo>
                    <a:lnTo>
                      <a:pt x="454" y="162"/>
                    </a:lnTo>
                    <a:lnTo>
                      <a:pt x="450" y="166"/>
                    </a:lnTo>
                    <a:lnTo>
                      <a:pt x="444" y="170"/>
                    </a:lnTo>
                    <a:lnTo>
                      <a:pt x="446" y="174"/>
                    </a:lnTo>
                    <a:lnTo>
                      <a:pt x="450" y="178"/>
                    </a:lnTo>
                    <a:lnTo>
                      <a:pt x="462" y="180"/>
                    </a:lnTo>
                    <a:lnTo>
                      <a:pt x="474" y="180"/>
                    </a:lnTo>
                    <a:lnTo>
                      <a:pt x="490" y="180"/>
                    </a:lnTo>
                    <a:lnTo>
                      <a:pt x="488" y="18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75" name="Freeform 128">
                <a:extLst>
                  <a:ext uri="{FF2B5EF4-FFF2-40B4-BE49-F238E27FC236}">
                    <a16:creationId xmlns:a16="http://schemas.microsoft.com/office/drawing/2014/main" id="{1382A179-947E-9D45-97EA-F4E7F73B49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09757" y="3217743"/>
                <a:ext cx="177003" cy="64408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2"/>
                  </a:cxn>
                  <a:cxn ang="0">
                    <a:pos x="10" y="8"/>
                  </a:cxn>
                  <a:cxn ang="0">
                    <a:pos x="12" y="4"/>
                  </a:cxn>
                  <a:cxn ang="0">
                    <a:pos x="18" y="2"/>
                  </a:cxn>
                  <a:cxn ang="0">
                    <a:pos x="22" y="2"/>
                  </a:cxn>
                  <a:cxn ang="0">
                    <a:pos x="26" y="4"/>
                  </a:cxn>
                  <a:cxn ang="0">
                    <a:pos x="30" y="6"/>
                  </a:cxn>
                  <a:cxn ang="0">
                    <a:pos x="34" y="8"/>
                  </a:cxn>
                  <a:cxn ang="0">
                    <a:pos x="32" y="14"/>
                  </a:cxn>
                  <a:cxn ang="0">
                    <a:pos x="30" y="18"/>
                  </a:cxn>
                  <a:cxn ang="0">
                    <a:pos x="36" y="18"/>
                  </a:cxn>
                  <a:cxn ang="0">
                    <a:pos x="40" y="14"/>
                  </a:cxn>
                  <a:cxn ang="0">
                    <a:pos x="48" y="6"/>
                  </a:cxn>
                  <a:cxn ang="0">
                    <a:pos x="52" y="12"/>
                  </a:cxn>
                  <a:cxn ang="0">
                    <a:pos x="64" y="10"/>
                  </a:cxn>
                  <a:cxn ang="0">
                    <a:pos x="76" y="6"/>
                  </a:cxn>
                  <a:cxn ang="0">
                    <a:pos x="90" y="2"/>
                  </a:cxn>
                  <a:cxn ang="0">
                    <a:pos x="96" y="0"/>
                  </a:cxn>
                  <a:cxn ang="0">
                    <a:pos x="106" y="2"/>
                  </a:cxn>
                  <a:cxn ang="0">
                    <a:pos x="114" y="8"/>
                  </a:cxn>
                  <a:cxn ang="0">
                    <a:pos x="126" y="22"/>
                  </a:cxn>
                  <a:cxn ang="0">
                    <a:pos x="126" y="26"/>
                  </a:cxn>
                  <a:cxn ang="0">
                    <a:pos x="120" y="28"/>
                  </a:cxn>
                  <a:cxn ang="0">
                    <a:pos x="112" y="30"/>
                  </a:cxn>
                  <a:cxn ang="0">
                    <a:pos x="102" y="36"/>
                  </a:cxn>
                  <a:cxn ang="0">
                    <a:pos x="92" y="44"/>
                  </a:cxn>
                  <a:cxn ang="0">
                    <a:pos x="86" y="46"/>
                  </a:cxn>
                  <a:cxn ang="0">
                    <a:pos x="78" y="46"/>
                  </a:cxn>
                  <a:cxn ang="0">
                    <a:pos x="72" y="46"/>
                  </a:cxn>
                  <a:cxn ang="0">
                    <a:pos x="66" y="44"/>
                  </a:cxn>
                  <a:cxn ang="0">
                    <a:pos x="74" y="50"/>
                  </a:cxn>
                  <a:cxn ang="0">
                    <a:pos x="66" y="52"/>
                  </a:cxn>
                  <a:cxn ang="0">
                    <a:pos x="62" y="54"/>
                  </a:cxn>
                  <a:cxn ang="0">
                    <a:pos x="52" y="54"/>
                  </a:cxn>
                  <a:cxn ang="0">
                    <a:pos x="44" y="54"/>
                  </a:cxn>
                  <a:cxn ang="0">
                    <a:pos x="26" y="50"/>
                  </a:cxn>
                  <a:cxn ang="0">
                    <a:pos x="10" y="48"/>
                  </a:cxn>
                  <a:cxn ang="0">
                    <a:pos x="16" y="44"/>
                  </a:cxn>
                  <a:cxn ang="0">
                    <a:pos x="24" y="40"/>
                  </a:cxn>
                  <a:cxn ang="0">
                    <a:pos x="16" y="36"/>
                  </a:cxn>
                  <a:cxn ang="0">
                    <a:pos x="12" y="34"/>
                  </a:cxn>
                  <a:cxn ang="0">
                    <a:pos x="0" y="28"/>
                  </a:cxn>
                  <a:cxn ang="0">
                    <a:pos x="8" y="24"/>
                  </a:cxn>
                  <a:cxn ang="0">
                    <a:pos x="12" y="22"/>
                  </a:cxn>
                  <a:cxn ang="0">
                    <a:pos x="6" y="20"/>
                  </a:cxn>
                  <a:cxn ang="0">
                    <a:pos x="0" y="16"/>
                  </a:cxn>
                </a:cxnLst>
                <a:rect l="0" t="0" r="r" b="b"/>
                <a:pathLst>
                  <a:path w="126" h="54">
                    <a:moveTo>
                      <a:pt x="0" y="16"/>
                    </a:moveTo>
                    <a:lnTo>
                      <a:pt x="6" y="12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8" y="2"/>
                    </a:lnTo>
                    <a:lnTo>
                      <a:pt x="22" y="2"/>
                    </a:lnTo>
                    <a:lnTo>
                      <a:pt x="26" y="4"/>
                    </a:lnTo>
                    <a:lnTo>
                      <a:pt x="30" y="6"/>
                    </a:lnTo>
                    <a:lnTo>
                      <a:pt x="34" y="8"/>
                    </a:lnTo>
                    <a:lnTo>
                      <a:pt x="32" y="14"/>
                    </a:lnTo>
                    <a:lnTo>
                      <a:pt x="30" y="18"/>
                    </a:lnTo>
                    <a:lnTo>
                      <a:pt x="36" y="18"/>
                    </a:lnTo>
                    <a:lnTo>
                      <a:pt x="40" y="14"/>
                    </a:lnTo>
                    <a:lnTo>
                      <a:pt x="48" y="6"/>
                    </a:lnTo>
                    <a:lnTo>
                      <a:pt x="52" y="12"/>
                    </a:lnTo>
                    <a:lnTo>
                      <a:pt x="64" y="10"/>
                    </a:lnTo>
                    <a:lnTo>
                      <a:pt x="76" y="6"/>
                    </a:lnTo>
                    <a:lnTo>
                      <a:pt x="90" y="2"/>
                    </a:lnTo>
                    <a:lnTo>
                      <a:pt x="96" y="0"/>
                    </a:lnTo>
                    <a:lnTo>
                      <a:pt x="106" y="2"/>
                    </a:lnTo>
                    <a:lnTo>
                      <a:pt x="114" y="8"/>
                    </a:lnTo>
                    <a:lnTo>
                      <a:pt x="126" y="22"/>
                    </a:lnTo>
                    <a:lnTo>
                      <a:pt x="126" y="26"/>
                    </a:lnTo>
                    <a:lnTo>
                      <a:pt x="120" y="28"/>
                    </a:lnTo>
                    <a:lnTo>
                      <a:pt x="112" y="30"/>
                    </a:lnTo>
                    <a:lnTo>
                      <a:pt x="102" y="36"/>
                    </a:lnTo>
                    <a:lnTo>
                      <a:pt x="92" y="44"/>
                    </a:lnTo>
                    <a:lnTo>
                      <a:pt x="86" y="46"/>
                    </a:lnTo>
                    <a:lnTo>
                      <a:pt x="78" y="46"/>
                    </a:lnTo>
                    <a:lnTo>
                      <a:pt x="72" y="46"/>
                    </a:lnTo>
                    <a:lnTo>
                      <a:pt x="66" y="44"/>
                    </a:lnTo>
                    <a:lnTo>
                      <a:pt x="74" y="50"/>
                    </a:lnTo>
                    <a:lnTo>
                      <a:pt x="66" y="52"/>
                    </a:lnTo>
                    <a:lnTo>
                      <a:pt x="62" y="54"/>
                    </a:lnTo>
                    <a:lnTo>
                      <a:pt x="52" y="54"/>
                    </a:lnTo>
                    <a:lnTo>
                      <a:pt x="44" y="54"/>
                    </a:lnTo>
                    <a:lnTo>
                      <a:pt x="26" y="50"/>
                    </a:lnTo>
                    <a:lnTo>
                      <a:pt x="10" y="48"/>
                    </a:lnTo>
                    <a:lnTo>
                      <a:pt x="16" y="44"/>
                    </a:lnTo>
                    <a:lnTo>
                      <a:pt x="24" y="40"/>
                    </a:lnTo>
                    <a:lnTo>
                      <a:pt x="16" y="36"/>
                    </a:lnTo>
                    <a:lnTo>
                      <a:pt x="12" y="34"/>
                    </a:lnTo>
                    <a:lnTo>
                      <a:pt x="0" y="28"/>
                    </a:lnTo>
                    <a:lnTo>
                      <a:pt x="8" y="24"/>
                    </a:lnTo>
                    <a:lnTo>
                      <a:pt x="12" y="22"/>
                    </a:lnTo>
                    <a:lnTo>
                      <a:pt x="6" y="2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76" name="Freeform 129">
                <a:extLst>
                  <a:ext uri="{FF2B5EF4-FFF2-40B4-BE49-F238E27FC236}">
                    <a16:creationId xmlns:a16="http://schemas.microsoft.com/office/drawing/2014/main" id="{0BC5749F-DA7E-F345-92C0-BC36C0161F6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56981" y="2983966"/>
                <a:ext cx="197271" cy="58445"/>
              </a:xfrm>
              <a:custGeom>
                <a:avLst/>
                <a:gdLst/>
                <a:ahLst/>
                <a:cxnLst>
                  <a:cxn ang="0">
                    <a:pos x="8" y="20"/>
                  </a:cxn>
                  <a:cxn ang="0">
                    <a:pos x="6" y="20"/>
                  </a:cxn>
                  <a:cxn ang="0">
                    <a:pos x="2" y="16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12" y="2"/>
                  </a:cxn>
                  <a:cxn ang="0">
                    <a:pos x="26" y="2"/>
                  </a:cxn>
                  <a:cxn ang="0">
                    <a:pos x="36" y="4"/>
                  </a:cxn>
                  <a:cxn ang="0">
                    <a:pos x="54" y="10"/>
                  </a:cxn>
                  <a:cxn ang="0">
                    <a:pos x="50" y="4"/>
                  </a:cxn>
                  <a:cxn ang="0">
                    <a:pos x="54" y="2"/>
                  </a:cxn>
                  <a:cxn ang="0">
                    <a:pos x="60" y="0"/>
                  </a:cxn>
                  <a:cxn ang="0">
                    <a:pos x="62" y="0"/>
                  </a:cxn>
                  <a:cxn ang="0">
                    <a:pos x="66" y="2"/>
                  </a:cxn>
                  <a:cxn ang="0">
                    <a:pos x="70" y="2"/>
                  </a:cxn>
                  <a:cxn ang="0">
                    <a:pos x="74" y="2"/>
                  </a:cxn>
                  <a:cxn ang="0">
                    <a:pos x="78" y="10"/>
                  </a:cxn>
                  <a:cxn ang="0">
                    <a:pos x="82" y="12"/>
                  </a:cxn>
                  <a:cxn ang="0">
                    <a:pos x="93" y="12"/>
                  </a:cxn>
                  <a:cxn ang="0">
                    <a:pos x="119" y="20"/>
                  </a:cxn>
                  <a:cxn ang="0">
                    <a:pos x="133" y="26"/>
                  </a:cxn>
                  <a:cxn ang="0">
                    <a:pos x="143" y="30"/>
                  </a:cxn>
                  <a:cxn ang="0">
                    <a:pos x="135" y="36"/>
                  </a:cxn>
                  <a:cxn ang="0">
                    <a:pos x="127" y="38"/>
                  </a:cxn>
                  <a:cxn ang="0">
                    <a:pos x="119" y="38"/>
                  </a:cxn>
                  <a:cxn ang="0">
                    <a:pos x="115" y="34"/>
                  </a:cxn>
                  <a:cxn ang="0">
                    <a:pos x="107" y="28"/>
                  </a:cxn>
                  <a:cxn ang="0">
                    <a:pos x="97" y="20"/>
                  </a:cxn>
                  <a:cxn ang="0">
                    <a:pos x="93" y="18"/>
                  </a:cxn>
                  <a:cxn ang="0">
                    <a:pos x="89" y="16"/>
                  </a:cxn>
                  <a:cxn ang="0">
                    <a:pos x="82" y="18"/>
                  </a:cxn>
                  <a:cxn ang="0">
                    <a:pos x="80" y="22"/>
                  </a:cxn>
                  <a:cxn ang="0">
                    <a:pos x="80" y="34"/>
                  </a:cxn>
                  <a:cxn ang="0">
                    <a:pos x="76" y="34"/>
                  </a:cxn>
                  <a:cxn ang="0">
                    <a:pos x="74" y="36"/>
                  </a:cxn>
                  <a:cxn ang="0">
                    <a:pos x="70" y="42"/>
                  </a:cxn>
                  <a:cxn ang="0">
                    <a:pos x="68" y="48"/>
                  </a:cxn>
                  <a:cxn ang="0">
                    <a:pos x="66" y="50"/>
                  </a:cxn>
                  <a:cxn ang="0">
                    <a:pos x="62" y="50"/>
                  </a:cxn>
                  <a:cxn ang="0">
                    <a:pos x="56" y="48"/>
                  </a:cxn>
                  <a:cxn ang="0">
                    <a:pos x="48" y="46"/>
                  </a:cxn>
                  <a:cxn ang="0">
                    <a:pos x="34" y="34"/>
                  </a:cxn>
                  <a:cxn ang="0">
                    <a:pos x="24" y="26"/>
                  </a:cxn>
                  <a:cxn ang="0">
                    <a:pos x="16" y="22"/>
                  </a:cxn>
                  <a:cxn ang="0">
                    <a:pos x="8" y="20"/>
                  </a:cxn>
                </a:cxnLst>
                <a:rect l="0" t="0" r="r" b="b"/>
                <a:pathLst>
                  <a:path w="143" h="50">
                    <a:moveTo>
                      <a:pt x="8" y="20"/>
                    </a:moveTo>
                    <a:lnTo>
                      <a:pt x="6" y="20"/>
                    </a:lnTo>
                    <a:lnTo>
                      <a:pt x="2" y="16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12" y="2"/>
                    </a:lnTo>
                    <a:lnTo>
                      <a:pt x="26" y="2"/>
                    </a:lnTo>
                    <a:lnTo>
                      <a:pt x="36" y="4"/>
                    </a:lnTo>
                    <a:lnTo>
                      <a:pt x="54" y="10"/>
                    </a:lnTo>
                    <a:lnTo>
                      <a:pt x="50" y="4"/>
                    </a:lnTo>
                    <a:lnTo>
                      <a:pt x="54" y="2"/>
                    </a:lnTo>
                    <a:lnTo>
                      <a:pt x="60" y="0"/>
                    </a:lnTo>
                    <a:lnTo>
                      <a:pt x="62" y="0"/>
                    </a:lnTo>
                    <a:lnTo>
                      <a:pt x="66" y="2"/>
                    </a:lnTo>
                    <a:lnTo>
                      <a:pt x="70" y="2"/>
                    </a:lnTo>
                    <a:lnTo>
                      <a:pt x="74" y="2"/>
                    </a:lnTo>
                    <a:lnTo>
                      <a:pt x="78" y="10"/>
                    </a:lnTo>
                    <a:lnTo>
                      <a:pt x="82" y="12"/>
                    </a:lnTo>
                    <a:lnTo>
                      <a:pt x="93" y="12"/>
                    </a:lnTo>
                    <a:lnTo>
                      <a:pt x="119" y="20"/>
                    </a:lnTo>
                    <a:lnTo>
                      <a:pt x="133" y="26"/>
                    </a:lnTo>
                    <a:lnTo>
                      <a:pt x="143" y="30"/>
                    </a:lnTo>
                    <a:lnTo>
                      <a:pt x="135" y="36"/>
                    </a:lnTo>
                    <a:lnTo>
                      <a:pt x="127" y="38"/>
                    </a:lnTo>
                    <a:lnTo>
                      <a:pt x="119" y="38"/>
                    </a:lnTo>
                    <a:lnTo>
                      <a:pt x="115" y="34"/>
                    </a:lnTo>
                    <a:lnTo>
                      <a:pt x="107" y="28"/>
                    </a:lnTo>
                    <a:lnTo>
                      <a:pt x="97" y="20"/>
                    </a:lnTo>
                    <a:lnTo>
                      <a:pt x="93" y="18"/>
                    </a:lnTo>
                    <a:lnTo>
                      <a:pt x="89" y="16"/>
                    </a:lnTo>
                    <a:lnTo>
                      <a:pt x="82" y="18"/>
                    </a:lnTo>
                    <a:lnTo>
                      <a:pt x="80" y="22"/>
                    </a:lnTo>
                    <a:lnTo>
                      <a:pt x="80" y="34"/>
                    </a:lnTo>
                    <a:lnTo>
                      <a:pt x="76" y="34"/>
                    </a:lnTo>
                    <a:lnTo>
                      <a:pt x="74" y="36"/>
                    </a:lnTo>
                    <a:lnTo>
                      <a:pt x="70" y="42"/>
                    </a:lnTo>
                    <a:lnTo>
                      <a:pt x="68" y="48"/>
                    </a:lnTo>
                    <a:lnTo>
                      <a:pt x="66" y="50"/>
                    </a:lnTo>
                    <a:lnTo>
                      <a:pt x="62" y="50"/>
                    </a:lnTo>
                    <a:lnTo>
                      <a:pt x="56" y="48"/>
                    </a:lnTo>
                    <a:lnTo>
                      <a:pt x="48" y="46"/>
                    </a:lnTo>
                    <a:lnTo>
                      <a:pt x="34" y="34"/>
                    </a:lnTo>
                    <a:lnTo>
                      <a:pt x="24" y="26"/>
                    </a:lnTo>
                    <a:lnTo>
                      <a:pt x="16" y="22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77" name="Freeform 130">
                <a:extLst>
                  <a:ext uri="{FF2B5EF4-FFF2-40B4-BE49-F238E27FC236}">
                    <a16:creationId xmlns:a16="http://schemas.microsoft.com/office/drawing/2014/main" id="{0DA68E0E-6CAC-F146-B159-248E5D2A560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63724" y="2975617"/>
                <a:ext cx="118903" cy="21469"/>
              </a:xfrm>
              <a:custGeom>
                <a:avLst/>
                <a:gdLst/>
                <a:ahLst/>
                <a:cxnLst>
                  <a:cxn ang="0">
                    <a:pos x="31" y="18"/>
                  </a:cxn>
                  <a:cxn ang="0">
                    <a:pos x="23" y="16"/>
                  </a:cxn>
                  <a:cxn ang="0">
                    <a:pos x="15" y="14"/>
                  </a:cxn>
                  <a:cxn ang="0">
                    <a:pos x="6" y="10"/>
                  </a:cxn>
                  <a:cxn ang="0">
                    <a:pos x="0" y="6"/>
                  </a:cxn>
                  <a:cxn ang="0">
                    <a:pos x="6" y="4"/>
                  </a:cxn>
                  <a:cxn ang="0">
                    <a:pos x="13" y="2"/>
                  </a:cxn>
                  <a:cxn ang="0">
                    <a:pos x="21" y="0"/>
                  </a:cxn>
                  <a:cxn ang="0">
                    <a:pos x="27" y="2"/>
                  </a:cxn>
                  <a:cxn ang="0">
                    <a:pos x="41" y="4"/>
                  </a:cxn>
                  <a:cxn ang="0">
                    <a:pos x="55" y="4"/>
                  </a:cxn>
                  <a:cxn ang="0">
                    <a:pos x="71" y="6"/>
                  </a:cxn>
                  <a:cxn ang="0">
                    <a:pos x="85" y="8"/>
                  </a:cxn>
                  <a:cxn ang="0">
                    <a:pos x="79" y="12"/>
                  </a:cxn>
                  <a:cxn ang="0">
                    <a:pos x="73" y="14"/>
                  </a:cxn>
                  <a:cxn ang="0">
                    <a:pos x="67" y="18"/>
                  </a:cxn>
                  <a:cxn ang="0">
                    <a:pos x="63" y="18"/>
                  </a:cxn>
                  <a:cxn ang="0">
                    <a:pos x="47" y="18"/>
                  </a:cxn>
                  <a:cxn ang="0">
                    <a:pos x="31" y="18"/>
                  </a:cxn>
                </a:cxnLst>
                <a:rect l="0" t="0" r="r" b="b"/>
                <a:pathLst>
                  <a:path w="85" h="18">
                    <a:moveTo>
                      <a:pt x="31" y="18"/>
                    </a:moveTo>
                    <a:lnTo>
                      <a:pt x="23" y="16"/>
                    </a:lnTo>
                    <a:lnTo>
                      <a:pt x="15" y="14"/>
                    </a:lnTo>
                    <a:lnTo>
                      <a:pt x="6" y="10"/>
                    </a:lnTo>
                    <a:lnTo>
                      <a:pt x="0" y="6"/>
                    </a:lnTo>
                    <a:lnTo>
                      <a:pt x="6" y="4"/>
                    </a:lnTo>
                    <a:lnTo>
                      <a:pt x="13" y="2"/>
                    </a:lnTo>
                    <a:lnTo>
                      <a:pt x="21" y="0"/>
                    </a:lnTo>
                    <a:lnTo>
                      <a:pt x="27" y="2"/>
                    </a:lnTo>
                    <a:lnTo>
                      <a:pt x="41" y="4"/>
                    </a:lnTo>
                    <a:lnTo>
                      <a:pt x="55" y="4"/>
                    </a:lnTo>
                    <a:lnTo>
                      <a:pt x="71" y="6"/>
                    </a:lnTo>
                    <a:lnTo>
                      <a:pt x="85" y="8"/>
                    </a:lnTo>
                    <a:lnTo>
                      <a:pt x="79" y="12"/>
                    </a:lnTo>
                    <a:lnTo>
                      <a:pt x="73" y="14"/>
                    </a:lnTo>
                    <a:lnTo>
                      <a:pt x="67" y="18"/>
                    </a:lnTo>
                    <a:lnTo>
                      <a:pt x="63" y="18"/>
                    </a:lnTo>
                    <a:lnTo>
                      <a:pt x="47" y="18"/>
                    </a:lnTo>
                    <a:lnTo>
                      <a:pt x="31" y="1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78" name="Freeform 131">
                <a:extLst>
                  <a:ext uri="{FF2B5EF4-FFF2-40B4-BE49-F238E27FC236}">
                    <a16:creationId xmlns:a16="http://schemas.microsoft.com/office/drawing/2014/main" id="{C8772F11-BE3F-A148-BBD1-6F8C7B54B8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17770" y="3656674"/>
                <a:ext cx="77016" cy="47710"/>
              </a:xfrm>
              <a:custGeom>
                <a:avLst/>
                <a:gdLst/>
                <a:ahLst/>
                <a:cxnLst>
                  <a:cxn ang="0">
                    <a:pos x="46" y="6"/>
                  </a:cxn>
                  <a:cxn ang="0">
                    <a:pos x="48" y="16"/>
                  </a:cxn>
                  <a:cxn ang="0">
                    <a:pos x="54" y="22"/>
                  </a:cxn>
                  <a:cxn ang="0">
                    <a:pos x="52" y="28"/>
                  </a:cxn>
                  <a:cxn ang="0">
                    <a:pos x="44" y="30"/>
                  </a:cxn>
                  <a:cxn ang="0">
                    <a:pos x="40" y="38"/>
                  </a:cxn>
                  <a:cxn ang="0">
                    <a:pos x="30" y="32"/>
                  </a:cxn>
                  <a:cxn ang="0">
                    <a:pos x="28" y="30"/>
                  </a:cxn>
                  <a:cxn ang="0">
                    <a:pos x="16" y="26"/>
                  </a:cxn>
                  <a:cxn ang="0">
                    <a:pos x="10" y="20"/>
                  </a:cxn>
                  <a:cxn ang="0">
                    <a:pos x="6" y="14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6" y="2"/>
                  </a:cxn>
                  <a:cxn ang="0">
                    <a:pos x="12" y="0"/>
                  </a:cxn>
                  <a:cxn ang="0">
                    <a:pos x="20" y="0"/>
                  </a:cxn>
                  <a:cxn ang="0">
                    <a:pos x="36" y="0"/>
                  </a:cxn>
                  <a:cxn ang="0">
                    <a:pos x="40" y="6"/>
                  </a:cxn>
                  <a:cxn ang="0">
                    <a:pos x="46" y="6"/>
                  </a:cxn>
                </a:cxnLst>
                <a:rect l="0" t="0" r="r" b="b"/>
                <a:pathLst>
                  <a:path w="54" h="38">
                    <a:moveTo>
                      <a:pt x="46" y="6"/>
                    </a:moveTo>
                    <a:lnTo>
                      <a:pt x="48" y="16"/>
                    </a:lnTo>
                    <a:lnTo>
                      <a:pt x="54" y="22"/>
                    </a:lnTo>
                    <a:lnTo>
                      <a:pt x="52" y="28"/>
                    </a:lnTo>
                    <a:lnTo>
                      <a:pt x="44" y="30"/>
                    </a:lnTo>
                    <a:lnTo>
                      <a:pt x="40" y="38"/>
                    </a:lnTo>
                    <a:lnTo>
                      <a:pt x="30" y="32"/>
                    </a:lnTo>
                    <a:lnTo>
                      <a:pt x="28" y="30"/>
                    </a:lnTo>
                    <a:lnTo>
                      <a:pt x="16" y="26"/>
                    </a:lnTo>
                    <a:lnTo>
                      <a:pt x="10" y="20"/>
                    </a:lnTo>
                    <a:lnTo>
                      <a:pt x="6" y="14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6" y="2"/>
                    </a:lnTo>
                    <a:lnTo>
                      <a:pt x="12" y="0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0" y="6"/>
                    </a:lnTo>
                    <a:lnTo>
                      <a:pt x="46" y="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79" name="Freeform 132">
                <a:extLst>
                  <a:ext uri="{FF2B5EF4-FFF2-40B4-BE49-F238E27FC236}">
                    <a16:creationId xmlns:a16="http://schemas.microsoft.com/office/drawing/2014/main" id="{7CC1D43D-B375-814A-A0FE-E8F98ED4391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96152" y="3629241"/>
                <a:ext cx="89177" cy="64408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38" y="10"/>
                  </a:cxn>
                  <a:cxn ang="0">
                    <a:pos x="44" y="12"/>
                  </a:cxn>
                  <a:cxn ang="0">
                    <a:pos x="48" y="12"/>
                  </a:cxn>
                  <a:cxn ang="0">
                    <a:pos x="58" y="10"/>
                  </a:cxn>
                  <a:cxn ang="0">
                    <a:pos x="64" y="24"/>
                  </a:cxn>
                  <a:cxn ang="0">
                    <a:pos x="62" y="30"/>
                  </a:cxn>
                  <a:cxn ang="0">
                    <a:pos x="56" y="30"/>
                  </a:cxn>
                  <a:cxn ang="0">
                    <a:pos x="52" y="24"/>
                  </a:cxn>
                  <a:cxn ang="0">
                    <a:pos x="36" y="24"/>
                  </a:cxn>
                  <a:cxn ang="0">
                    <a:pos x="28" y="24"/>
                  </a:cxn>
                  <a:cxn ang="0">
                    <a:pos x="22" y="26"/>
                  </a:cxn>
                  <a:cxn ang="0">
                    <a:pos x="16" y="26"/>
                  </a:cxn>
                  <a:cxn ang="0">
                    <a:pos x="16" y="30"/>
                  </a:cxn>
                  <a:cxn ang="0">
                    <a:pos x="22" y="38"/>
                  </a:cxn>
                  <a:cxn ang="0">
                    <a:pos x="26" y="44"/>
                  </a:cxn>
                  <a:cxn ang="0">
                    <a:pos x="32" y="50"/>
                  </a:cxn>
                  <a:cxn ang="0">
                    <a:pos x="18" y="52"/>
                  </a:cxn>
                  <a:cxn ang="0">
                    <a:pos x="8" y="36"/>
                  </a:cxn>
                  <a:cxn ang="0">
                    <a:pos x="0" y="18"/>
                  </a:cxn>
                  <a:cxn ang="0">
                    <a:pos x="8" y="18"/>
                  </a:cxn>
                  <a:cxn ang="0">
                    <a:pos x="12" y="10"/>
                  </a:cxn>
                  <a:cxn ang="0">
                    <a:pos x="14" y="4"/>
                  </a:cxn>
                  <a:cxn ang="0">
                    <a:pos x="28" y="0"/>
                  </a:cxn>
                </a:cxnLst>
                <a:rect l="0" t="0" r="r" b="b"/>
                <a:pathLst>
                  <a:path w="64" h="52">
                    <a:moveTo>
                      <a:pt x="28" y="0"/>
                    </a:moveTo>
                    <a:lnTo>
                      <a:pt x="38" y="10"/>
                    </a:lnTo>
                    <a:lnTo>
                      <a:pt x="44" y="12"/>
                    </a:lnTo>
                    <a:lnTo>
                      <a:pt x="48" y="12"/>
                    </a:lnTo>
                    <a:lnTo>
                      <a:pt x="58" y="10"/>
                    </a:lnTo>
                    <a:lnTo>
                      <a:pt x="64" y="24"/>
                    </a:lnTo>
                    <a:lnTo>
                      <a:pt x="62" y="30"/>
                    </a:lnTo>
                    <a:lnTo>
                      <a:pt x="56" y="30"/>
                    </a:lnTo>
                    <a:lnTo>
                      <a:pt x="52" y="24"/>
                    </a:lnTo>
                    <a:lnTo>
                      <a:pt x="36" y="24"/>
                    </a:lnTo>
                    <a:lnTo>
                      <a:pt x="28" y="24"/>
                    </a:lnTo>
                    <a:lnTo>
                      <a:pt x="22" y="26"/>
                    </a:lnTo>
                    <a:lnTo>
                      <a:pt x="16" y="26"/>
                    </a:lnTo>
                    <a:lnTo>
                      <a:pt x="16" y="30"/>
                    </a:lnTo>
                    <a:lnTo>
                      <a:pt x="22" y="38"/>
                    </a:lnTo>
                    <a:lnTo>
                      <a:pt x="26" y="44"/>
                    </a:lnTo>
                    <a:lnTo>
                      <a:pt x="32" y="50"/>
                    </a:lnTo>
                    <a:lnTo>
                      <a:pt x="18" y="52"/>
                    </a:lnTo>
                    <a:lnTo>
                      <a:pt x="8" y="36"/>
                    </a:lnTo>
                    <a:lnTo>
                      <a:pt x="0" y="18"/>
                    </a:lnTo>
                    <a:lnTo>
                      <a:pt x="8" y="18"/>
                    </a:lnTo>
                    <a:lnTo>
                      <a:pt x="12" y="10"/>
                    </a:lnTo>
                    <a:lnTo>
                      <a:pt x="14" y="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0" name="Freeform 133">
                <a:extLst>
                  <a:ext uri="{FF2B5EF4-FFF2-40B4-BE49-F238E27FC236}">
                    <a16:creationId xmlns:a16="http://schemas.microsoft.com/office/drawing/2014/main" id="{493DA6E3-8D2F-544D-A4BB-5994CFE652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46145" y="3150951"/>
                <a:ext cx="204027" cy="199189"/>
              </a:xfrm>
              <a:custGeom>
                <a:avLst/>
                <a:gdLst/>
                <a:ahLst/>
                <a:cxnLst>
                  <a:cxn ang="0">
                    <a:pos x="92" y="20"/>
                  </a:cxn>
                  <a:cxn ang="0">
                    <a:pos x="90" y="26"/>
                  </a:cxn>
                  <a:cxn ang="0">
                    <a:pos x="92" y="32"/>
                  </a:cxn>
                  <a:cxn ang="0">
                    <a:pos x="108" y="36"/>
                  </a:cxn>
                  <a:cxn ang="0">
                    <a:pos x="110" y="40"/>
                  </a:cxn>
                  <a:cxn ang="0">
                    <a:pos x="108" y="48"/>
                  </a:cxn>
                  <a:cxn ang="0">
                    <a:pos x="104" y="54"/>
                  </a:cxn>
                  <a:cxn ang="0">
                    <a:pos x="108" y="54"/>
                  </a:cxn>
                  <a:cxn ang="0">
                    <a:pos x="114" y="64"/>
                  </a:cxn>
                  <a:cxn ang="0">
                    <a:pos x="120" y="82"/>
                  </a:cxn>
                  <a:cxn ang="0">
                    <a:pos x="126" y="88"/>
                  </a:cxn>
                  <a:cxn ang="0">
                    <a:pos x="128" y="98"/>
                  </a:cxn>
                  <a:cxn ang="0">
                    <a:pos x="130" y="108"/>
                  </a:cxn>
                  <a:cxn ang="0">
                    <a:pos x="146" y="118"/>
                  </a:cxn>
                  <a:cxn ang="0">
                    <a:pos x="136" y="132"/>
                  </a:cxn>
                  <a:cxn ang="0">
                    <a:pos x="122" y="144"/>
                  </a:cxn>
                  <a:cxn ang="0">
                    <a:pos x="112" y="154"/>
                  </a:cxn>
                  <a:cxn ang="0">
                    <a:pos x="96" y="158"/>
                  </a:cxn>
                  <a:cxn ang="0">
                    <a:pos x="88" y="162"/>
                  </a:cxn>
                  <a:cxn ang="0">
                    <a:pos x="78" y="162"/>
                  </a:cxn>
                  <a:cxn ang="0">
                    <a:pos x="64" y="164"/>
                  </a:cxn>
                  <a:cxn ang="0">
                    <a:pos x="44" y="166"/>
                  </a:cxn>
                  <a:cxn ang="0">
                    <a:pos x="36" y="160"/>
                  </a:cxn>
                  <a:cxn ang="0">
                    <a:pos x="32" y="156"/>
                  </a:cxn>
                  <a:cxn ang="0">
                    <a:pos x="24" y="138"/>
                  </a:cxn>
                  <a:cxn ang="0">
                    <a:pos x="22" y="108"/>
                  </a:cxn>
                  <a:cxn ang="0">
                    <a:pos x="34" y="100"/>
                  </a:cxn>
                  <a:cxn ang="0">
                    <a:pos x="50" y="90"/>
                  </a:cxn>
                  <a:cxn ang="0">
                    <a:pos x="62" y="80"/>
                  </a:cxn>
                  <a:cxn ang="0">
                    <a:pos x="54" y="74"/>
                  </a:cxn>
                  <a:cxn ang="0">
                    <a:pos x="40" y="62"/>
                  </a:cxn>
                  <a:cxn ang="0">
                    <a:pos x="36" y="46"/>
                  </a:cxn>
                  <a:cxn ang="0">
                    <a:pos x="26" y="28"/>
                  </a:cxn>
                  <a:cxn ang="0">
                    <a:pos x="8" y="22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26" y="20"/>
                  </a:cxn>
                  <a:cxn ang="0">
                    <a:pos x="46" y="26"/>
                  </a:cxn>
                  <a:cxn ang="0">
                    <a:pos x="56" y="22"/>
                  </a:cxn>
                  <a:cxn ang="0">
                    <a:pos x="60" y="14"/>
                  </a:cxn>
                  <a:cxn ang="0">
                    <a:pos x="62" y="4"/>
                  </a:cxn>
                  <a:cxn ang="0">
                    <a:pos x="70" y="0"/>
                  </a:cxn>
                  <a:cxn ang="0">
                    <a:pos x="90" y="6"/>
                  </a:cxn>
                  <a:cxn ang="0">
                    <a:pos x="104" y="14"/>
                  </a:cxn>
                </a:cxnLst>
                <a:rect l="0" t="0" r="r" b="b"/>
                <a:pathLst>
                  <a:path w="146" h="168">
                    <a:moveTo>
                      <a:pt x="98" y="16"/>
                    </a:moveTo>
                    <a:lnTo>
                      <a:pt x="92" y="20"/>
                    </a:lnTo>
                    <a:lnTo>
                      <a:pt x="90" y="24"/>
                    </a:lnTo>
                    <a:lnTo>
                      <a:pt x="90" y="26"/>
                    </a:lnTo>
                    <a:lnTo>
                      <a:pt x="90" y="30"/>
                    </a:lnTo>
                    <a:lnTo>
                      <a:pt x="92" y="32"/>
                    </a:lnTo>
                    <a:lnTo>
                      <a:pt x="100" y="34"/>
                    </a:lnTo>
                    <a:lnTo>
                      <a:pt x="108" y="36"/>
                    </a:lnTo>
                    <a:lnTo>
                      <a:pt x="110" y="38"/>
                    </a:lnTo>
                    <a:lnTo>
                      <a:pt x="110" y="40"/>
                    </a:lnTo>
                    <a:lnTo>
                      <a:pt x="110" y="44"/>
                    </a:lnTo>
                    <a:lnTo>
                      <a:pt x="108" y="48"/>
                    </a:lnTo>
                    <a:lnTo>
                      <a:pt x="104" y="50"/>
                    </a:lnTo>
                    <a:lnTo>
                      <a:pt x="104" y="54"/>
                    </a:lnTo>
                    <a:lnTo>
                      <a:pt x="106" y="56"/>
                    </a:lnTo>
                    <a:lnTo>
                      <a:pt x="108" y="54"/>
                    </a:lnTo>
                    <a:lnTo>
                      <a:pt x="114" y="54"/>
                    </a:lnTo>
                    <a:lnTo>
                      <a:pt x="114" y="64"/>
                    </a:lnTo>
                    <a:lnTo>
                      <a:pt x="118" y="76"/>
                    </a:lnTo>
                    <a:lnTo>
                      <a:pt x="120" y="82"/>
                    </a:lnTo>
                    <a:lnTo>
                      <a:pt x="122" y="86"/>
                    </a:lnTo>
                    <a:lnTo>
                      <a:pt x="126" y="88"/>
                    </a:lnTo>
                    <a:lnTo>
                      <a:pt x="126" y="92"/>
                    </a:lnTo>
                    <a:lnTo>
                      <a:pt x="128" y="98"/>
                    </a:lnTo>
                    <a:lnTo>
                      <a:pt x="130" y="102"/>
                    </a:lnTo>
                    <a:lnTo>
                      <a:pt x="130" y="108"/>
                    </a:lnTo>
                    <a:lnTo>
                      <a:pt x="140" y="112"/>
                    </a:lnTo>
                    <a:lnTo>
                      <a:pt x="146" y="118"/>
                    </a:lnTo>
                    <a:lnTo>
                      <a:pt x="146" y="130"/>
                    </a:lnTo>
                    <a:lnTo>
                      <a:pt x="136" y="132"/>
                    </a:lnTo>
                    <a:lnTo>
                      <a:pt x="128" y="138"/>
                    </a:lnTo>
                    <a:lnTo>
                      <a:pt x="122" y="144"/>
                    </a:lnTo>
                    <a:lnTo>
                      <a:pt x="118" y="150"/>
                    </a:lnTo>
                    <a:lnTo>
                      <a:pt x="112" y="154"/>
                    </a:lnTo>
                    <a:lnTo>
                      <a:pt x="106" y="158"/>
                    </a:lnTo>
                    <a:lnTo>
                      <a:pt x="96" y="158"/>
                    </a:lnTo>
                    <a:lnTo>
                      <a:pt x="90" y="160"/>
                    </a:lnTo>
                    <a:lnTo>
                      <a:pt x="88" y="162"/>
                    </a:lnTo>
                    <a:lnTo>
                      <a:pt x="86" y="162"/>
                    </a:lnTo>
                    <a:lnTo>
                      <a:pt x="78" y="162"/>
                    </a:lnTo>
                    <a:lnTo>
                      <a:pt x="70" y="164"/>
                    </a:lnTo>
                    <a:lnTo>
                      <a:pt x="64" y="164"/>
                    </a:lnTo>
                    <a:lnTo>
                      <a:pt x="50" y="168"/>
                    </a:lnTo>
                    <a:lnTo>
                      <a:pt x="44" y="166"/>
                    </a:lnTo>
                    <a:lnTo>
                      <a:pt x="40" y="162"/>
                    </a:lnTo>
                    <a:lnTo>
                      <a:pt x="36" y="160"/>
                    </a:lnTo>
                    <a:lnTo>
                      <a:pt x="34" y="158"/>
                    </a:lnTo>
                    <a:lnTo>
                      <a:pt x="32" y="156"/>
                    </a:lnTo>
                    <a:lnTo>
                      <a:pt x="28" y="152"/>
                    </a:lnTo>
                    <a:lnTo>
                      <a:pt x="24" y="138"/>
                    </a:lnTo>
                    <a:lnTo>
                      <a:pt x="20" y="118"/>
                    </a:lnTo>
                    <a:lnTo>
                      <a:pt x="22" y="108"/>
                    </a:lnTo>
                    <a:lnTo>
                      <a:pt x="26" y="104"/>
                    </a:lnTo>
                    <a:lnTo>
                      <a:pt x="34" y="100"/>
                    </a:lnTo>
                    <a:lnTo>
                      <a:pt x="40" y="94"/>
                    </a:lnTo>
                    <a:lnTo>
                      <a:pt x="50" y="90"/>
                    </a:lnTo>
                    <a:lnTo>
                      <a:pt x="58" y="86"/>
                    </a:lnTo>
                    <a:lnTo>
                      <a:pt x="62" y="80"/>
                    </a:lnTo>
                    <a:lnTo>
                      <a:pt x="64" y="74"/>
                    </a:lnTo>
                    <a:lnTo>
                      <a:pt x="54" y="74"/>
                    </a:lnTo>
                    <a:lnTo>
                      <a:pt x="44" y="74"/>
                    </a:lnTo>
                    <a:lnTo>
                      <a:pt x="40" y="62"/>
                    </a:lnTo>
                    <a:lnTo>
                      <a:pt x="38" y="54"/>
                    </a:lnTo>
                    <a:lnTo>
                      <a:pt x="36" y="46"/>
                    </a:lnTo>
                    <a:lnTo>
                      <a:pt x="32" y="34"/>
                    </a:lnTo>
                    <a:lnTo>
                      <a:pt x="26" y="28"/>
                    </a:lnTo>
                    <a:lnTo>
                      <a:pt x="16" y="26"/>
                    </a:lnTo>
                    <a:lnTo>
                      <a:pt x="8" y="22"/>
                    </a:lnTo>
                    <a:lnTo>
                      <a:pt x="0" y="18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16" y="18"/>
                    </a:lnTo>
                    <a:lnTo>
                      <a:pt x="26" y="20"/>
                    </a:lnTo>
                    <a:lnTo>
                      <a:pt x="36" y="24"/>
                    </a:lnTo>
                    <a:lnTo>
                      <a:pt x="46" y="26"/>
                    </a:lnTo>
                    <a:lnTo>
                      <a:pt x="52" y="26"/>
                    </a:lnTo>
                    <a:lnTo>
                      <a:pt x="56" y="22"/>
                    </a:lnTo>
                    <a:lnTo>
                      <a:pt x="58" y="18"/>
                    </a:lnTo>
                    <a:lnTo>
                      <a:pt x="60" y="14"/>
                    </a:lnTo>
                    <a:lnTo>
                      <a:pt x="60" y="8"/>
                    </a:lnTo>
                    <a:lnTo>
                      <a:pt x="62" y="4"/>
                    </a:lnTo>
                    <a:lnTo>
                      <a:pt x="64" y="2"/>
                    </a:lnTo>
                    <a:lnTo>
                      <a:pt x="70" y="0"/>
                    </a:lnTo>
                    <a:lnTo>
                      <a:pt x="82" y="2"/>
                    </a:lnTo>
                    <a:lnTo>
                      <a:pt x="90" y="6"/>
                    </a:lnTo>
                    <a:lnTo>
                      <a:pt x="96" y="10"/>
                    </a:lnTo>
                    <a:lnTo>
                      <a:pt x="104" y="14"/>
                    </a:lnTo>
                    <a:lnTo>
                      <a:pt x="98" y="1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1" name="Freeform 134">
                <a:extLst>
                  <a:ext uri="{FF2B5EF4-FFF2-40B4-BE49-F238E27FC236}">
                    <a16:creationId xmlns:a16="http://schemas.microsoft.com/office/drawing/2014/main" id="{3AADBDD5-3518-EA4D-8BCC-83385453D9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01530" y="3866597"/>
                <a:ext cx="58100" cy="8350"/>
              </a:xfrm>
              <a:custGeom>
                <a:avLst/>
                <a:gdLst/>
                <a:ahLst/>
                <a:cxnLst>
                  <a:cxn ang="0">
                    <a:pos x="20" y="2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4" y="2"/>
                  </a:cxn>
                  <a:cxn ang="0">
                    <a:pos x="8" y="6"/>
                  </a:cxn>
                  <a:cxn ang="0">
                    <a:pos x="22" y="8"/>
                  </a:cxn>
                  <a:cxn ang="0">
                    <a:pos x="34" y="8"/>
                  </a:cxn>
                  <a:cxn ang="0">
                    <a:pos x="42" y="6"/>
                  </a:cxn>
                  <a:cxn ang="0">
                    <a:pos x="36" y="2"/>
                  </a:cxn>
                  <a:cxn ang="0">
                    <a:pos x="32" y="0"/>
                  </a:cxn>
                  <a:cxn ang="0">
                    <a:pos x="20" y="2"/>
                  </a:cxn>
                </a:cxnLst>
                <a:rect l="0" t="0" r="r" b="b"/>
                <a:pathLst>
                  <a:path w="42" h="8">
                    <a:moveTo>
                      <a:pt x="20" y="2"/>
                    </a:moveTo>
                    <a:lnTo>
                      <a:pt x="8" y="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8" y="6"/>
                    </a:lnTo>
                    <a:lnTo>
                      <a:pt x="22" y="8"/>
                    </a:lnTo>
                    <a:lnTo>
                      <a:pt x="34" y="8"/>
                    </a:lnTo>
                    <a:lnTo>
                      <a:pt x="42" y="6"/>
                    </a:lnTo>
                    <a:lnTo>
                      <a:pt x="36" y="2"/>
                    </a:lnTo>
                    <a:lnTo>
                      <a:pt x="32" y="0"/>
                    </a:lnTo>
                    <a:lnTo>
                      <a:pt x="20" y="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2" name="Freeform 135">
                <a:extLst>
                  <a:ext uri="{FF2B5EF4-FFF2-40B4-BE49-F238E27FC236}">
                    <a16:creationId xmlns:a16="http://schemas.microsoft.com/office/drawing/2014/main" id="{D50410A9-52C6-C942-A56A-929ECAAF0A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50239" y="3769985"/>
                <a:ext cx="20267" cy="10734"/>
              </a:xfrm>
              <a:custGeom>
                <a:avLst/>
                <a:gdLst/>
                <a:ahLst/>
                <a:cxnLst>
                  <a:cxn ang="0">
                    <a:pos x="16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10"/>
                  </a:cxn>
                  <a:cxn ang="0">
                    <a:pos x="16" y="10"/>
                  </a:cxn>
                  <a:cxn ang="0">
                    <a:pos x="14" y="4"/>
                  </a:cxn>
                  <a:cxn ang="0">
                    <a:pos x="16" y="6"/>
                  </a:cxn>
                </a:cxnLst>
                <a:rect l="0" t="0" r="r" b="b"/>
                <a:pathLst>
                  <a:path w="16" h="10">
                    <a:moveTo>
                      <a:pt x="16" y="6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10"/>
                    </a:lnTo>
                    <a:lnTo>
                      <a:pt x="16" y="10"/>
                    </a:lnTo>
                    <a:lnTo>
                      <a:pt x="14" y="4"/>
                    </a:lnTo>
                    <a:lnTo>
                      <a:pt x="16" y="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3" name="Freeform 136">
                <a:extLst>
                  <a:ext uri="{FF2B5EF4-FFF2-40B4-BE49-F238E27FC236}">
                    <a16:creationId xmlns:a16="http://schemas.microsoft.com/office/drawing/2014/main" id="{4C4BDA69-EBB6-D846-9F59-6266542BA0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78640" y="3365645"/>
                <a:ext cx="152683" cy="183683"/>
              </a:xfrm>
              <a:custGeom>
                <a:avLst/>
                <a:gdLst/>
                <a:ahLst/>
                <a:cxnLst>
                  <a:cxn ang="0">
                    <a:pos x="82" y="86"/>
                  </a:cxn>
                  <a:cxn ang="0">
                    <a:pos x="90" y="94"/>
                  </a:cxn>
                  <a:cxn ang="0">
                    <a:pos x="90" y="104"/>
                  </a:cxn>
                  <a:cxn ang="0">
                    <a:pos x="94" y="106"/>
                  </a:cxn>
                  <a:cxn ang="0">
                    <a:pos x="108" y="110"/>
                  </a:cxn>
                  <a:cxn ang="0">
                    <a:pos x="108" y="118"/>
                  </a:cxn>
                  <a:cxn ang="0">
                    <a:pos x="94" y="128"/>
                  </a:cxn>
                  <a:cxn ang="0">
                    <a:pos x="98" y="132"/>
                  </a:cxn>
                  <a:cxn ang="0">
                    <a:pos x="102" y="138"/>
                  </a:cxn>
                  <a:cxn ang="0">
                    <a:pos x="92" y="144"/>
                  </a:cxn>
                  <a:cxn ang="0">
                    <a:pos x="66" y="144"/>
                  </a:cxn>
                  <a:cxn ang="0">
                    <a:pos x="40" y="144"/>
                  </a:cxn>
                  <a:cxn ang="0">
                    <a:pos x="40" y="152"/>
                  </a:cxn>
                  <a:cxn ang="0">
                    <a:pos x="26" y="154"/>
                  </a:cxn>
                  <a:cxn ang="0">
                    <a:pos x="12" y="154"/>
                  </a:cxn>
                  <a:cxn ang="0">
                    <a:pos x="18" y="144"/>
                  </a:cxn>
                  <a:cxn ang="0">
                    <a:pos x="30" y="140"/>
                  </a:cxn>
                  <a:cxn ang="0">
                    <a:pos x="46" y="132"/>
                  </a:cxn>
                  <a:cxn ang="0">
                    <a:pos x="32" y="126"/>
                  </a:cxn>
                  <a:cxn ang="0">
                    <a:pos x="18" y="122"/>
                  </a:cxn>
                  <a:cxn ang="0">
                    <a:pos x="36" y="108"/>
                  </a:cxn>
                  <a:cxn ang="0">
                    <a:pos x="36" y="100"/>
                  </a:cxn>
                  <a:cxn ang="0">
                    <a:pos x="40" y="94"/>
                  </a:cxn>
                  <a:cxn ang="0">
                    <a:pos x="42" y="84"/>
                  </a:cxn>
                  <a:cxn ang="0">
                    <a:pos x="40" y="76"/>
                  </a:cxn>
                  <a:cxn ang="0">
                    <a:pos x="42" y="68"/>
                  </a:cxn>
                  <a:cxn ang="0">
                    <a:pos x="38" y="58"/>
                  </a:cxn>
                  <a:cxn ang="0">
                    <a:pos x="12" y="56"/>
                  </a:cxn>
                  <a:cxn ang="0">
                    <a:pos x="10" y="48"/>
                  </a:cxn>
                  <a:cxn ang="0">
                    <a:pos x="12" y="36"/>
                  </a:cxn>
                  <a:cxn ang="0">
                    <a:pos x="0" y="28"/>
                  </a:cxn>
                  <a:cxn ang="0">
                    <a:pos x="22" y="10"/>
                  </a:cxn>
                  <a:cxn ang="0">
                    <a:pos x="50" y="0"/>
                  </a:cxn>
                  <a:cxn ang="0">
                    <a:pos x="46" y="12"/>
                  </a:cxn>
                  <a:cxn ang="0">
                    <a:pos x="38" y="20"/>
                  </a:cxn>
                  <a:cxn ang="0">
                    <a:pos x="54" y="22"/>
                  </a:cxn>
                  <a:cxn ang="0">
                    <a:pos x="66" y="26"/>
                  </a:cxn>
                  <a:cxn ang="0">
                    <a:pos x="54" y="40"/>
                  </a:cxn>
                  <a:cxn ang="0">
                    <a:pos x="56" y="56"/>
                  </a:cxn>
                  <a:cxn ang="0">
                    <a:pos x="74" y="82"/>
                  </a:cxn>
                </a:cxnLst>
                <a:rect l="0" t="0" r="r" b="b"/>
                <a:pathLst>
                  <a:path w="110" h="154">
                    <a:moveTo>
                      <a:pt x="76" y="82"/>
                    </a:moveTo>
                    <a:lnTo>
                      <a:pt x="82" y="86"/>
                    </a:lnTo>
                    <a:lnTo>
                      <a:pt x="88" y="90"/>
                    </a:lnTo>
                    <a:lnTo>
                      <a:pt x="90" y="94"/>
                    </a:lnTo>
                    <a:lnTo>
                      <a:pt x="90" y="100"/>
                    </a:lnTo>
                    <a:lnTo>
                      <a:pt x="90" y="104"/>
                    </a:lnTo>
                    <a:lnTo>
                      <a:pt x="90" y="108"/>
                    </a:lnTo>
                    <a:lnTo>
                      <a:pt x="94" y="106"/>
                    </a:lnTo>
                    <a:lnTo>
                      <a:pt x="104" y="104"/>
                    </a:lnTo>
                    <a:lnTo>
                      <a:pt x="108" y="110"/>
                    </a:lnTo>
                    <a:lnTo>
                      <a:pt x="110" y="114"/>
                    </a:lnTo>
                    <a:lnTo>
                      <a:pt x="108" y="118"/>
                    </a:lnTo>
                    <a:lnTo>
                      <a:pt x="104" y="122"/>
                    </a:lnTo>
                    <a:lnTo>
                      <a:pt x="94" y="128"/>
                    </a:lnTo>
                    <a:lnTo>
                      <a:pt x="94" y="130"/>
                    </a:lnTo>
                    <a:lnTo>
                      <a:pt x="98" y="132"/>
                    </a:lnTo>
                    <a:lnTo>
                      <a:pt x="104" y="134"/>
                    </a:lnTo>
                    <a:lnTo>
                      <a:pt x="102" y="138"/>
                    </a:lnTo>
                    <a:lnTo>
                      <a:pt x="98" y="142"/>
                    </a:lnTo>
                    <a:lnTo>
                      <a:pt x="92" y="144"/>
                    </a:lnTo>
                    <a:lnTo>
                      <a:pt x="82" y="144"/>
                    </a:lnTo>
                    <a:lnTo>
                      <a:pt x="66" y="144"/>
                    </a:lnTo>
                    <a:lnTo>
                      <a:pt x="50" y="144"/>
                    </a:lnTo>
                    <a:lnTo>
                      <a:pt x="40" y="144"/>
                    </a:lnTo>
                    <a:lnTo>
                      <a:pt x="40" y="148"/>
                    </a:lnTo>
                    <a:lnTo>
                      <a:pt x="40" y="152"/>
                    </a:lnTo>
                    <a:lnTo>
                      <a:pt x="34" y="152"/>
                    </a:lnTo>
                    <a:lnTo>
                      <a:pt x="26" y="154"/>
                    </a:lnTo>
                    <a:lnTo>
                      <a:pt x="18" y="154"/>
                    </a:lnTo>
                    <a:lnTo>
                      <a:pt x="12" y="154"/>
                    </a:lnTo>
                    <a:lnTo>
                      <a:pt x="14" y="148"/>
                    </a:lnTo>
                    <a:lnTo>
                      <a:pt x="18" y="144"/>
                    </a:lnTo>
                    <a:lnTo>
                      <a:pt x="24" y="142"/>
                    </a:lnTo>
                    <a:lnTo>
                      <a:pt x="30" y="140"/>
                    </a:lnTo>
                    <a:lnTo>
                      <a:pt x="42" y="136"/>
                    </a:lnTo>
                    <a:lnTo>
                      <a:pt x="46" y="132"/>
                    </a:lnTo>
                    <a:lnTo>
                      <a:pt x="50" y="128"/>
                    </a:lnTo>
                    <a:lnTo>
                      <a:pt x="32" y="126"/>
                    </a:lnTo>
                    <a:lnTo>
                      <a:pt x="24" y="124"/>
                    </a:lnTo>
                    <a:lnTo>
                      <a:pt x="18" y="122"/>
                    </a:lnTo>
                    <a:lnTo>
                      <a:pt x="26" y="114"/>
                    </a:lnTo>
                    <a:lnTo>
                      <a:pt x="36" y="108"/>
                    </a:lnTo>
                    <a:lnTo>
                      <a:pt x="36" y="104"/>
                    </a:lnTo>
                    <a:lnTo>
                      <a:pt x="36" y="100"/>
                    </a:lnTo>
                    <a:lnTo>
                      <a:pt x="38" y="98"/>
                    </a:lnTo>
                    <a:lnTo>
                      <a:pt x="40" y="94"/>
                    </a:lnTo>
                    <a:lnTo>
                      <a:pt x="48" y="90"/>
                    </a:lnTo>
                    <a:lnTo>
                      <a:pt x="42" y="84"/>
                    </a:lnTo>
                    <a:lnTo>
                      <a:pt x="40" y="80"/>
                    </a:lnTo>
                    <a:lnTo>
                      <a:pt x="40" y="76"/>
                    </a:lnTo>
                    <a:lnTo>
                      <a:pt x="40" y="70"/>
                    </a:lnTo>
                    <a:lnTo>
                      <a:pt x="42" y="68"/>
                    </a:lnTo>
                    <a:lnTo>
                      <a:pt x="40" y="62"/>
                    </a:lnTo>
                    <a:lnTo>
                      <a:pt x="38" y="58"/>
                    </a:lnTo>
                    <a:lnTo>
                      <a:pt x="14" y="58"/>
                    </a:lnTo>
                    <a:lnTo>
                      <a:pt x="12" y="56"/>
                    </a:lnTo>
                    <a:lnTo>
                      <a:pt x="12" y="50"/>
                    </a:lnTo>
                    <a:lnTo>
                      <a:pt x="10" y="48"/>
                    </a:lnTo>
                    <a:lnTo>
                      <a:pt x="6" y="46"/>
                    </a:lnTo>
                    <a:lnTo>
                      <a:pt x="12" y="36"/>
                    </a:lnTo>
                    <a:lnTo>
                      <a:pt x="6" y="32"/>
                    </a:lnTo>
                    <a:lnTo>
                      <a:pt x="0" y="28"/>
                    </a:lnTo>
                    <a:lnTo>
                      <a:pt x="10" y="20"/>
                    </a:lnTo>
                    <a:lnTo>
                      <a:pt x="22" y="10"/>
                    </a:lnTo>
                    <a:lnTo>
                      <a:pt x="38" y="4"/>
                    </a:lnTo>
                    <a:lnTo>
                      <a:pt x="50" y="0"/>
                    </a:lnTo>
                    <a:lnTo>
                      <a:pt x="48" y="8"/>
                    </a:lnTo>
                    <a:lnTo>
                      <a:pt x="46" y="12"/>
                    </a:lnTo>
                    <a:lnTo>
                      <a:pt x="42" y="16"/>
                    </a:lnTo>
                    <a:lnTo>
                      <a:pt x="38" y="20"/>
                    </a:lnTo>
                    <a:lnTo>
                      <a:pt x="46" y="22"/>
                    </a:lnTo>
                    <a:lnTo>
                      <a:pt x="54" y="22"/>
                    </a:lnTo>
                    <a:lnTo>
                      <a:pt x="60" y="24"/>
                    </a:lnTo>
                    <a:lnTo>
                      <a:pt x="66" y="26"/>
                    </a:lnTo>
                    <a:lnTo>
                      <a:pt x="58" y="36"/>
                    </a:lnTo>
                    <a:lnTo>
                      <a:pt x="54" y="40"/>
                    </a:lnTo>
                    <a:lnTo>
                      <a:pt x="54" y="46"/>
                    </a:lnTo>
                    <a:lnTo>
                      <a:pt x="56" y="56"/>
                    </a:lnTo>
                    <a:lnTo>
                      <a:pt x="62" y="64"/>
                    </a:lnTo>
                    <a:lnTo>
                      <a:pt x="74" y="82"/>
                    </a:lnTo>
                    <a:lnTo>
                      <a:pt x="76" y="8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4" name="Freeform 137">
                <a:extLst>
                  <a:ext uri="{FF2B5EF4-FFF2-40B4-BE49-F238E27FC236}">
                    <a16:creationId xmlns:a16="http://schemas.microsoft.com/office/drawing/2014/main" id="{EFD10B34-AE08-6048-8B62-CC65A2226B2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08378" y="3444366"/>
                <a:ext cx="85124" cy="75143"/>
              </a:xfrm>
              <a:custGeom>
                <a:avLst/>
                <a:gdLst/>
                <a:ahLst/>
                <a:cxnLst>
                  <a:cxn ang="0">
                    <a:pos x="32" y="20"/>
                  </a:cxn>
                  <a:cxn ang="0">
                    <a:pos x="32" y="4"/>
                  </a:cxn>
                  <a:cxn ang="0">
                    <a:pos x="32" y="2"/>
                  </a:cxn>
                  <a:cxn ang="0">
                    <a:pos x="34" y="0"/>
                  </a:cxn>
                  <a:cxn ang="0">
                    <a:pos x="44" y="0"/>
                  </a:cxn>
                  <a:cxn ang="0">
                    <a:pos x="56" y="0"/>
                  </a:cxn>
                  <a:cxn ang="0">
                    <a:pos x="60" y="2"/>
                  </a:cxn>
                  <a:cxn ang="0">
                    <a:pos x="60" y="6"/>
                  </a:cxn>
                  <a:cxn ang="0">
                    <a:pos x="58" y="14"/>
                  </a:cxn>
                  <a:cxn ang="0">
                    <a:pos x="54" y="18"/>
                  </a:cxn>
                  <a:cxn ang="0">
                    <a:pos x="50" y="20"/>
                  </a:cxn>
                  <a:cxn ang="0">
                    <a:pos x="48" y="24"/>
                  </a:cxn>
                  <a:cxn ang="0">
                    <a:pos x="50" y="26"/>
                  </a:cxn>
                  <a:cxn ang="0">
                    <a:pos x="52" y="30"/>
                  </a:cxn>
                  <a:cxn ang="0">
                    <a:pos x="54" y="32"/>
                  </a:cxn>
                  <a:cxn ang="0">
                    <a:pos x="56" y="36"/>
                  </a:cxn>
                  <a:cxn ang="0">
                    <a:pos x="54" y="42"/>
                  </a:cxn>
                  <a:cxn ang="0">
                    <a:pos x="50" y="46"/>
                  </a:cxn>
                  <a:cxn ang="0">
                    <a:pos x="38" y="54"/>
                  </a:cxn>
                  <a:cxn ang="0">
                    <a:pos x="24" y="62"/>
                  </a:cxn>
                  <a:cxn ang="0">
                    <a:pos x="16" y="64"/>
                  </a:cxn>
                  <a:cxn ang="0">
                    <a:pos x="10" y="64"/>
                  </a:cxn>
                  <a:cxn ang="0">
                    <a:pos x="6" y="64"/>
                  </a:cxn>
                  <a:cxn ang="0">
                    <a:pos x="4" y="62"/>
                  </a:cxn>
                  <a:cxn ang="0">
                    <a:pos x="0" y="56"/>
                  </a:cxn>
                  <a:cxn ang="0">
                    <a:pos x="2" y="52"/>
                  </a:cxn>
                  <a:cxn ang="0">
                    <a:pos x="6" y="48"/>
                  </a:cxn>
                  <a:cxn ang="0">
                    <a:pos x="14" y="40"/>
                  </a:cxn>
                  <a:cxn ang="0">
                    <a:pos x="6" y="34"/>
                  </a:cxn>
                  <a:cxn ang="0">
                    <a:pos x="2" y="30"/>
                  </a:cxn>
                  <a:cxn ang="0">
                    <a:pos x="6" y="26"/>
                  </a:cxn>
                  <a:cxn ang="0">
                    <a:pos x="4" y="20"/>
                  </a:cxn>
                  <a:cxn ang="0">
                    <a:pos x="10" y="18"/>
                  </a:cxn>
                  <a:cxn ang="0">
                    <a:pos x="20" y="16"/>
                  </a:cxn>
                  <a:cxn ang="0">
                    <a:pos x="26" y="18"/>
                  </a:cxn>
                  <a:cxn ang="0">
                    <a:pos x="32" y="20"/>
                  </a:cxn>
                </a:cxnLst>
                <a:rect l="0" t="0" r="r" b="b"/>
                <a:pathLst>
                  <a:path w="60" h="64">
                    <a:moveTo>
                      <a:pt x="32" y="20"/>
                    </a:moveTo>
                    <a:lnTo>
                      <a:pt x="32" y="4"/>
                    </a:lnTo>
                    <a:lnTo>
                      <a:pt x="32" y="2"/>
                    </a:lnTo>
                    <a:lnTo>
                      <a:pt x="34" y="0"/>
                    </a:lnTo>
                    <a:lnTo>
                      <a:pt x="44" y="0"/>
                    </a:lnTo>
                    <a:lnTo>
                      <a:pt x="56" y="0"/>
                    </a:lnTo>
                    <a:lnTo>
                      <a:pt x="60" y="2"/>
                    </a:lnTo>
                    <a:lnTo>
                      <a:pt x="60" y="6"/>
                    </a:lnTo>
                    <a:lnTo>
                      <a:pt x="58" y="14"/>
                    </a:lnTo>
                    <a:lnTo>
                      <a:pt x="54" y="18"/>
                    </a:lnTo>
                    <a:lnTo>
                      <a:pt x="50" y="20"/>
                    </a:lnTo>
                    <a:lnTo>
                      <a:pt x="48" y="24"/>
                    </a:lnTo>
                    <a:lnTo>
                      <a:pt x="50" y="26"/>
                    </a:lnTo>
                    <a:lnTo>
                      <a:pt x="52" y="30"/>
                    </a:lnTo>
                    <a:lnTo>
                      <a:pt x="54" y="32"/>
                    </a:lnTo>
                    <a:lnTo>
                      <a:pt x="56" y="36"/>
                    </a:lnTo>
                    <a:lnTo>
                      <a:pt x="54" y="42"/>
                    </a:lnTo>
                    <a:lnTo>
                      <a:pt x="50" y="46"/>
                    </a:lnTo>
                    <a:lnTo>
                      <a:pt x="38" y="54"/>
                    </a:lnTo>
                    <a:lnTo>
                      <a:pt x="24" y="62"/>
                    </a:lnTo>
                    <a:lnTo>
                      <a:pt x="16" y="64"/>
                    </a:lnTo>
                    <a:lnTo>
                      <a:pt x="10" y="64"/>
                    </a:lnTo>
                    <a:lnTo>
                      <a:pt x="6" y="64"/>
                    </a:lnTo>
                    <a:lnTo>
                      <a:pt x="4" y="62"/>
                    </a:lnTo>
                    <a:lnTo>
                      <a:pt x="0" y="56"/>
                    </a:lnTo>
                    <a:lnTo>
                      <a:pt x="2" y="52"/>
                    </a:lnTo>
                    <a:lnTo>
                      <a:pt x="6" y="48"/>
                    </a:lnTo>
                    <a:lnTo>
                      <a:pt x="14" y="40"/>
                    </a:lnTo>
                    <a:lnTo>
                      <a:pt x="6" y="34"/>
                    </a:lnTo>
                    <a:lnTo>
                      <a:pt x="2" y="30"/>
                    </a:lnTo>
                    <a:lnTo>
                      <a:pt x="6" y="26"/>
                    </a:lnTo>
                    <a:lnTo>
                      <a:pt x="4" y="20"/>
                    </a:lnTo>
                    <a:lnTo>
                      <a:pt x="10" y="18"/>
                    </a:lnTo>
                    <a:lnTo>
                      <a:pt x="20" y="16"/>
                    </a:lnTo>
                    <a:lnTo>
                      <a:pt x="26" y="18"/>
                    </a:lnTo>
                    <a:lnTo>
                      <a:pt x="32" y="2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5" name="Freeform 138">
                <a:extLst>
                  <a:ext uri="{FF2B5EF4-FFF2-40B4-BE49-F238E27FC236}">
                    <a16:creationId xmlns:a16="http://schemas.microsoft.com/office/drawing/2014/main" id="{887E7481-4D92-5440-9463-AF6A7C0C86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84005" y="3704385"/>
                <a:ext cx="14863" cy="33397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0" y="12"/>
                  </a:cxn>
                  <a:cxn ang="0">
                    <a:pos x="2" y="6"/>
                  </a:cxn>
                  <a:cxn ang="0">
                    <a:pos x="6" y="0"/>
                  </a:cxn>
                  <a:cxn ang="0">
                    <a:pos x="8" y="6"/>
                  </a:cxn>
                  <a:cxn ang="0">
                    <a:pos x="10" y="10"/>
                  </a:cxn>
                  <a:cxn ang="0">
                    <a:pos x="10" y="28"/>
                  </a:cxn>
                  <a:cxn ang="0">
                    <a:pos x="0" y="28"/>
                  </a:cxn>
                </a:cxnLst>
                <a:rect l="0" t="0" r="r" b="b"/>
                <a:pathLst>
                  <a:path w="10" h="28">
                    <a:moveTo>
                      <a:pt x="0" y="28"/>
                    </a:moveTo>
                    <a:lnTo>
                      <a:pt x="0" y="12"/>
                    </a:lnTo>
                    <a:lnTo>
                      <a:pt x="2" y="6"/>
                    </a:lnTo>
                    <a:lnTo>
                      <a:pt x="6" y="0"/>
                    </a:lnTo>
                    <a:lnTo>
                      <a:pt x="8" y="6"/>
                    </a:lnTo>
                    <a:lnTo>
                      <a:pt x="10" y="10"/>
                    </a:lnTo>
                    <a:lnTo>
                      <a:pt x="1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6" name="Freeform 139">
                <a:extLst>
                  <a:ext uri="{FF2B5EF4-FFF2-40B4-BE49-F238E27FC236}">
                    <a16:creationId xmlns:a16="http://schemas.microsoft.com/office/drawing/2014/main" id="{3345CEFE-DD5B-D740-BA07-A66EDC0368C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65087" y="3742551"/>
                <a:ext cx="36482" cy="45324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6" y="4"/>
                  </a:cxn>
                  <a:cxn ang="0">
                    <a:pos x="20" y="0"/>
                  </a:cxn>
                  <a:cxn ang="0">
                    <a:pos x="24" y="4"/>
                  </a:cxn>
                  <a:cxn ang="0">
                    <a:pos x="28" y="8"/>
                  </a:cxn>
                  <a:cxn ang="0">
                    <a:pos x="28" y="34"/>
                  </a:cxn>
                  <a:cxn ang="0">
                    <a:pos x="24" y="36"/>
                  </a:cxn>
                  <a:cxn ang="0">
                    <a:pos x="20" y="38"/>
                  </a:cxn>
                  <a:cxn ang="0">
                    <a:pos x="14" y="40"/>
                  </a:cxn>
                  <a:cxn ang="0">
                    <a:pos x="10" y="36"/>
                  </a:cxn>
                  <a:cxn ang="0">
                    <a:pos x="10" y="34"/>
                  </a:cxn>
                  <a:cxn ang="0">
                    <a:pos x="10" y="30"/>
                  </a:cxn>
                  <a:cxn ang="0">
                    <a:pos x="10" y="14"/>
                  </a:cxn>
                  <a:cxn ang="0">
                    <a:pos x="4" y="12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12" y="8"/>
                  </a:cxn>
                </a:cxnLst>
                <a:rect l="0" t="0" r="r" b="b"/>
                <a:pathLst>
                  <a:path w="28" h="40">
                    <a:moveTo>
                      <a:pt x="12" y="8"/>
                    </a:moveTo>
                    <a:lnTo>
                      <a:pt x="16" y="4"/>
                    </a:lnTo>
                    <a:lnTo>
                      <a:pt x="20" y="0"/>
                    </a:lnTo>
                    <a:lnTo>
                      <a:pt x="24" y="4"/>
                    </a:lnTo>
                    <a:lnTo>
                      <a:pt x="28" y="8"/>
                    </a:lnTo>
                    <a:lnTo>
                      <a:pt x="28" y="34"/>
                    </a:lnTo>
                    <a:lnTo>
                      <a:pt x="24" y="36"/>
                    </a:lnTo>
                    <a:lnTo>
                      <a:pt x="20" y="38"/>
                    </a:lnTo>
                    <a:lnTo>
                      <a:pt x="14" y="40"/>
                    </a:lnTo>
                    <a:lnTo>
                      <a:pt x="10" y="36"/>
                    </a:lnTo>
                    <a:lnTo>
                      <a:pt x="10" y="34"/>
                    </a:lnTo>
                    <a:lnTo>
                      <a:pt x="10" y="30"/>
                    </a:lnTo>
                    <a:lnTo>
                      <a:pt x="10" y="14"/>
                    </a:lnTo>
                    <a:lnTo>
                      <a:pt x="4" y="12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12" y="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7" name="Freeform 140">
                <a:extLst>
                  <a:ext uri="{FF2B5EF4-FFF2-40B4-BE49-F238E27FC236}">
                    <a16:creationId xmlns:a16="http://schemas.microsoft.com/office/drawing/2014/main" id="{8FBB75F2-D72A-254E-9EB8-9717CF398B8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66426" y="3806961"/>
                <a:ext cx="58100" cy="29819"/>
              </a:xfrm>
              <a:custGeom>
                <a:avLst/>
                <a:gdLst/>
                <a:ahLst/>
                <a:cxnLst>
                  <a:cxn ang="0">
                    <a:pos x="41" y="12"/>
                  </a:cxn>
                  <a:cxn ang="0">
                    <a:pos x="39" y="16"/>
                  </a:cxn>
                  <a:cxn ang="0">
                    <a:pos x="39" y="18"/>
                  </a:cxn>
                  <a:cxn ang="0">
                    <a:pos x="39" y="22"/>
                  </a:cxn>
                  <a:cxn ang="0">
                    <a:pos x="39" y="24"/>
                  </a:cxn>
                  <a:cxn ang="0">
                    <a:pos x="31" y="22"/>
                  </a:cxn>
                  <a:cxn ang="0">
                    <a:pos x="17" y="16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9" y="0"/>
                  </a:cxn>
                  <a:cxn ang="0">
                    <a:pos x="19" y="2"/>
                  </a:cxn>
                  <a:cxn ang="0">
                    <a:pos x="27" y="4"/>
                  </a:cxn>
                  <a:cxn ang="0">
                    <a:pos x="33" y="2"/>
                  </a:cxn>
                  <a:cxn ang="0">
                    <a:pos x="41" y="0"/>
                  </a:cxn>
                  <a:cxn ang="0">
                    <a:pos x="41" y="4"/>
                  </a:cxn>
                  <a:cxn ang="0">
                    <a:pos x="41" y="12"/>
                  </a:cxn>
                </a:cxnLst>
                <a:rect l="0" t="0" r="r" b="b"/>
                <a:pathLst>
                  <a:path w="41" h="24">
                    <a:moveTo>
                      <a:pt x="41" y="12"/>
                    </a:moveTo>
                    <a:lnTo>
                      <a:pt x="39" y="16"/>
                    </a:lnTo>
                    <a:lnTo>
                      <a:pt x="39" y="18"/>
                    </a:lnTo>
                    <a:lnTo>
                      <a:pt x="39" y="22"/>
                    </a:lnTo>
                    <a:lnTo>
                      <a:pt x="39" y="24"/>
                    </a:lnTo>
                    <a:lnTo>
                      <a:pt x="31" y="22"/>
                    </a:lnTo>
                    <a:lnTo>
                      <a:pt x="17" y="16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19" y="2"/>
                    </a:lnTo>
                    <a:lnTo>
                      <a:pt x="27" y="4"/>
                    </a:lnTo>
                    <a:lnTo>
                      <a:pt x="33" y="2"/>
                    </a:lnTo>
                    <a:lnTo>
                      <a:pt x="41" y="0"/>
                    </a:lnTo>
                    <a:lnTo>
                      <a:pt x="41" y="4"/>
                    </a:lnTo>
                    <a:lnTo>
                      <a:pt x="41" y="1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8" name="Freeform 141">
                <a:extLst>
                  <a:ext uri="{FF2B5EF4-FFF2-40B4-BE49-F238E27FC236}">
                    <a16:creationId xmlns:a16="http://schemas.microsoft.com/office/drawing/2014/main" id="{CCD3CF71-6D20-A047-A81C-0ED3710FD00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98868" y="3422896"/>
                <a:ext cx="31077" cy="34590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12" y="12"/>
                  </a:cxn>
                  <a:cxn ang="0">
                    <a:pos x="18" y="8"/>
                  </a:cxn>
                  <a:cxn ang="0">
                    <a:pos x="24" y="4"/>
                  </a:cxn>
                  <a:cxn ang="0">
                    <a:pos x="24" y="16"/>
                  </a:cxn>
                  <a:cxn ang="0">
                    <a:pos x="22" y="20"/>
                  </a:cxn>
                  <a:cxn ang="0">
                    <a:pos x="18" y="26"/>
                  </a:cxn>
                  <a:cxn ang="0">
                    <a:pos x="16" y="30"/>
                  </a:cxn>
                  <a:cxn ang="0">
                    <a:pos x="14" y="30"/>
                  </a:cxn>
                  <a:cxn ang="0">
                    <a:pos x="14" y="28"/>
                  </a:cxn>
                  <a:cxn ang="0">
                    <a:pos x="12" y="24"/>
                  </a:cxn>
                  <a:cxn ang="0">
                    <a:pos x="10" y="20"/>
                  </a:cxn>
                  <a:cxn ang="0">
                    <a:pos x="6" y="14"/>
                  </a:cxn>
                  <a:cxn ang="0">
                    <a:pos x="2" y="1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2" y="4"/>
                  </a:cxn>
                </a:cxnLst>
                <a:rect l="0" t="0" r="r" b="b"/>
                <a:pathLst>
                  <a:path w="24" h="30">
                    <a:moveTo>
                      <a:pt x="12" y="4"/>
                    </a:moveTo>
                    <a:lnTo>
                      <a:pt x="12" y="12"/>
                    </a:lnTo>
                    <a:lnTo>
                      <a:pt x="18" y="8"/>
                    </a:lnTo>
                    <a:lnTo>
                      <a:pt x="24" y="4"/>
                    </a:lnTo>
                    <a:lnTo>
                      <a:pt x="24" y="16"/>
                    </a:lnTo>
                    <a:lnTo>
                      <a:pt x="22" y="20"/>
                    </a:lnTo>
                    <a:lnTo>
                      <a:pt x="18" y="26"/>
                    </a:lnTo>
                    <a:lnTo>
                      <a:pt x="16" y="30"/>
                    </a:lnTo>
                    <a:lnTo>
                      <a:pt x="14" y="30"/>
                    </a:lnTo>
                    <a:lnTo>
                      <a:pt x="14" y="28"/>
                    </a:lnTo>
                    <a:lnTo>
                      <a:pt x="12" y="24"/>
                    </a:lnTo>
                    <a:lnTo>
                      <a:pt x="10" y="20"/>
                    </a:lnTo>
                    <a:lnTo>
                      <a:pt x="6" y="14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2" y="4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9" name="Freeform 142">
                <a:extLst>
                  <a:ext uri="{FF2B5EF4-FFF2-40B4-BE49-F238E27FC236}">
                    <a16:creationId xmlns:a16="http://schemas.microsoft.com/office/drawing/2014/main" id="{0E8B4A2F-C4ED-CF4B-93B6-A30C7461DFD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98868" y="3172420"/>
                <a:ext cx="208081" cy="265983"/>
              </a:xfrm>
              <a:custGeom>
                <a:avLst/>
                <a:gdLst/>
                <a:ahLst/>
                <a:cxnLst>
                  <a:cxn ang="0">
                    <a:pos x="145" y="44"/>
                  </a:cxn>
                  <a:cxn ang="0">
                    <a:pos x="141" y="28"/>
                  </a:cxn>
                  <a:cxn ang="0">
                    <a:pos x="131" y="10"/>
                  </a:cxn>
                  <a:cxn ang="0">
                    <a:pos x="113" y="4"/>
                  </a:cxn>
                  <a:cxn ang="0">
                    <a:pos x="97" y="4"/>
                  </a:cxn>
                  <a:cxn ang="0">
                    <a:pos x="77" y="6"/>
                  </a:cxn>
                  <a:cxn ang="0">
                    <a:pos x="59" y="12"/>
                  </a:cxn>
                  <a:cxn ang="0">
                    <a:pos x="42" y="32"/>
                  </a:cxn>
                  <a:cxn ang="0">
                    <a:pos x="32" y="54"/>
                  </a:cxn>
                  <a:cxn ang="0">
                    <a:pos x="30" y="76"/>
                  </a:cxn>
                  <a:cxn ang="0">
                    <a:pos x="12" y="76"/>
                  </a:cxn>
                  <a:cxn ang="0">
                    <a:pos x="6" y="82"/>
                  </a:cxn>
                  <a:cxn ang="0">
                    <a:pos x="4" y="90"/>
                  </a:cxn>
                  <a:cxn ang="0">
                    <a:pos x="8" y="108"/>
                  </a:cxn>
                  <a:cxn ang="0">
                    <a:pos x="12" y="130"/>
                  </a:cxn>
                  <a:cxn ang="0">
                    <a:pos x="14" y="134"/>
                  </a:cxn>
                  <a:cxn ang="0">
                    <a:pos x="0" y="168"/>
                  </a:cxn>
                  <a:cxn ang="0">
                    <a:pos x="14" y="182"/>
                  </a:cxn>
                  <a:cxn ang="0">
                    <a:pos x="30" y="204"/>
                  </a:cxn>
                  <a:cxn ang="0">
                    <a:pos x="28" y="216"/>
                  </a:cxn>
                  <a:cxn ang="0">
                    <a:pos x="30" y="222"/>
                  </a:cxn>
                  <a:cxn ang="0">
                    <a:pos x="38" y="224"/>
                  </a:cxn>
                  <a:cxn ang="0">
                    <a:pos x="52" y="216"/>
                  </a:cxn>
                  <a:cxn ang="0">
                    <a:pos x="63" y="212"/>
                  </a:cxn>
                  <a:cxn ang="0">
                    <a:pos x="73" y="208"/>
                  </a:cxn>
                  <a:cxn ang="0">
                    <a:pos x="81" y="204"/>
                  </a:cxn>
                  <a:cxn ang="0">
                    <a:pos x="83" y="200"/>
                  </a:cxn>
                  <a:cxn ang="0">
                    <a:pos x="79" y="170"/>
                  </a:cxn>
                  <a:cxn ang="0">
                    <a:pos x="89" y="164"/>
                  </a:cxn>
                  <a:cxn ang="0">
                    <a:pos x="99" y="156"/>
                  </a:cxn>
                  <a:cxn ang="0">
                    <a:pos x="95" y="154"/>
                  </a:cxn>
                  <a:cxn ang="0">
                    <a:pos x="105" y="150"/>
                  </a:cxn>
                  <a:cxn ang="0">
                    <a:pos x="87" y="140"/>
                  </a:cxn>
                  <a:cxn ang="0">
                    <a:pos x="79" y="130"/>
                  </a:cxn>
                  <a:cxn ang="0">
                    <a:pos x="79" y="114"/>
                  </a:cxn>
                  <a:cxn ang="0">
                    <a:pos x="91" y="98"/>
                  </a:cxn>
                  <a:cxn ang="0">
                    <a:pos x="113" y="84"/>
                  </a:cxn>
                  <a:cxn ang="0">
                    <a:pos x="121" y="72"/>
                  </a:cxn>
                  <a:cxn ang="0">
                    <a:pos x="121" y="62"/>
                  </a:cxn>
                  <a:cxn ang="0">
                    <a:pos x="129" y="58"/>
                  </a:cxn>
                  <a:cxn ang="0">
                    <a:pos x="141" y="56"/>
                  </a:cxn>
                </a:cxnLst>
                <a:rect l="0" t="0" r="r" b="b"/>
                <a:pathLst>
                  <a:path w="149" h="224">
                    <a:moveTo>
                      <a:pt x="149" y="56"/>
                    </a:moveTo>
                    <a:lnTo>
                      <a:pt x="145" y="44"/>
                    </a:lnTo>
                    <a:lnTo>
                      <a:pt x="143" y="36"/>
                    </a:lnTo>
                    <a:lnTo>
                      <a:pt x="141" y="28"/>
                    </a:lnTo>
                    <a:lnTo>
                      <a:pt x="137" y="16"/>
                    </a:lnTo>
                    <a:lnTo>
                      <a:pt x="131" y="10"/>
                    </a:lnTo>
                    <a:lnTo>
                      <a:pt x="121" y="8"/>
                    </a:lnTo>
                    <a:lnTo>
                      <a:pt x="113" y="4"/>
                    </a:lnTo>
                    <a:lnTo>
                      <a:pt x="105" y="0"/>
                    </a:lnTo>
                    <a:lnTo>
                      <a:pt x="97" y="4"/>
                    </a:lnTo>
                    <a:lnTo>
                      <a:pt x="89" y="6"/>
                    </a:lnTo>
                    <a:lnTo>
                      <a:pt x="77" y="6"/>
                    </a:lnTo>
                    <a:lnTo>
                      <a:pt x="65" y="8"/>
                    </a:lnTo>
                    <a:lnTo>
                      <a:pt x="59" y="12"/>
                    </a:lnTo>
                    <a:lnTo>
                      <a:pt x="50" y="22"/>
                    </a:lnTo>
                    <a:lnTo>
                      <a:pt x="42" y="32"/>
                    </a:lnTo>
                    <a:lnTo>
                      <a:pt x="36" y="42"/>
                    </a:lnTo>
                    <a:lnTo>
                      <a:pt x="32" y="54"/>
                    </a:lnTo>
                    <a:lnTo>
                      <a:pt x="30" y="64"/>
                    </a:lnTo>
                    <a:lnTo>
                      <a:pt x="30" y="76"/>
                    </a:lnTo>
                    <a:lnTo>
                      <a:pt x="22" y="76"/>
                    </a:lnTo>
                    <a:lnTo>
                      <a:pt x="12" y="76"/>
                    </a:lnTo>
                    <a:lnTo>
                      <a:pt x="8" y="78"/>
                    </a:lnTo>
                    <a:lnTo>
                      <a:pt x="6" y="82"/>
                    </a:lnTo>
                    <a:lnTo>
                      <a:pt x="4" y="86"/>
                    </a:lnTo>
                    <a:lnTo>
                      <a:pt x="4" y="90"/>
                    </a:lnTo>
                    <a:lnTo>
                      <a:pt x="4" y="98"/>
                    </a:lnTo>
                    <a:lnTo>
                      <a:pt x="8" y="108"/>
                    </a:lnTo>
                    <a:lnTo>
                      <a:pt x="12" y="122"/>
                    </a:lnTo>
                    <a:lnTo>
                      <a:pt x="12" y="130"/>
                    </a:lnTo>
                    <a:lnTo>
                      <a:pt x="12" y="132"/>
                    </a:lnTo>
                    <a:lnTo>
                      <a:pt x="14" y="134"/>
                    </a:lnTo>
                    <a:lnTo>
                      <a:pt x="20" y="138"/>
                    </a:lnTo>
                    <a:lnTo>
                      <a:pt x="0" y="168"/>
                    </a:lnTo>
                    <a:lnTo>
                      <a:pt x="4" y="172"/>
                    </a:lnTo>
                    <a:lnTo>
                      <a:pt x="14" y="182"/>
                    </a:lnTo>
                    <a:lnTo>
                      <a:pt x="28" y="202"/>
                    </a:lnTo>
                    <a:lnTo>
                      <a:pt x="30" y="204"/>
                    </a:lnTo>
                    <a:lnTo>
                      <a:pt x="30" y="208"/>
                    </a:lnTo>
                    <a:lnTo>
                      <a:pt x="28" y="216"/>
                    </a:lnTo>
                    <a:lnTo>
                      <a:pt x="30" y="218"/>
                    </a:lnTo>
                    <a:lnTo>
                      <a:pt x="30" y="222"/>
                    </a:lnTo>
                    <a:lnTo>
                      <a:pt x="32" y="224"/>
                    </a:lnTo>
                    <a:lnTo>
                      <a:pt x="38" y="224"/>
                    </a:lnTo>
                    <a:lnTo>
                      <a:pt x="50" y="224"/>
                    </a:lnTo>
                    <a:lnTo>
                      <a:pt x="52" y="216"/>
                    </a:lnTo>
                    <a:lnTo>
                      <a:pt x="57" y="214"/>
                    </a:lnTo>
                    <a:lnTo>
                      <a:pt x="63" y="212"/>
                    </a:lnTo>
                    <a:lnTo>
                      <a:pt x="73" y="212"/>
                    </a:lnTo>
                    <a:lnTo>
                      <a:pt x="73" y="208"/>
                    </a:lnTo>
                    <a:lnTo>
                      <a:pt x="79" y="208"/>
                    </a:lnTo>
                    <a:lnTo>
                      <a:pt x="81" y="204"/>
                    </a:lnTo>
                    <a:lnTo>
                      <a:pt x="81" y="200"/>
                    </a:lnTo>
                    <a:lnTo>
                      <a:pt x="83" y="200"/>
                    </a:lnTo>
                    <a:lnTo>
                      <a:pt x="79" y="196"/>
                    </a:lnTo>
                    <a:lnTo>
                      <a:pt x="79" y="170"/>
                    </a:lnTo>
                    <a:lnTo>
                      <a:pt x="85" y="166"/>
                    </a:lnTo>
                    <a:lnTo>
                      <a:pt x="89" y="164"/>
                    </a:lnTo>
                    <a:lnTo>
                      <a:pt x="95" y="160"/>
                    </a:lnTo>
                    <a:lnTo>
                      <a:pt x="99" y="156"/>
                    </a:lnTo>
                    <a:lnTo>
                      <a:pt x="79" y="156"/>
                    </a:lnTo>
                    <a:lnTo>
                      <a:pt x="95" y="154"/>
                    </a:lnTo>
                    <a:lnTo>
                      <a:pt x="101" y="152"/>
                    </a:lnTo>
                    <a:lnTo>
                      <a:pt x="105" y="150"/>
                    </a:lnTo>
                    <a:lnTo>
                      <a:pt x="105" y="146"/>
                    </a:lnTo>
                    <a:lnTo>
                      <a:pt x="87" y="140"/>
                    </a:lnTo>
                    <a:lnTo>
                      <a:pt x="81" y="134"/>
                    </a:lnTo>
                    <a:lnTo>
                      <a:pt x="79" y="130"/>
                    </a:lnTo>
                    <a:lnTo>
                      <a:pt x="77" y="124"/>
                    </a:lnTo>
                    <a:lnTo>
                      <a:pt x="79" y="114"/>
                    </a:lnTo>
                    <a:lnTo>
                      <a:pt x="85" y="104"/>
                    </a:lnTo>
                    <a:lnTo>
                      <a:pt x="91" y="98"/>
                    </a:lnTo>
                    <a:lnTo>
                      <a:pt x="99" y="92"/>
                    </a:lnTo>
                    <a:lnTo>
                      <a:pt x="113" y="84"/>
                    </a:lnTo>
                    <a:lnTo>
                      <a:pt x="119" y="78"/>
                    </a:lnTo>
                    <a:lnTo>
                      <a:pt x="121" y="72"/>
                    </a:lnTo>
                    <a:lnTo>
                      <a:pt x="121" y="66"/>
                    </a:lnTo>
                    <a:lnTo>
                      <a:pt x="121" y="62"/>
                    </a:lnTo>
                    <a:lnTo>
                      <a:pt x="123" y="60"/>
                    </a:lnTo>
                    <a:lnTo>
                      <a:pt x="129" y="58"/>
                    </a:lnTo>
                    <a:lnTo>
                      <a:pt x="137" y="56"/>
                    </a:lnTo>
                    <a:lnTo>
                      <a:pt x="141" y="56"/>
                    </a:lnTo>
                    <a:lnTo>
                      <a:pt x="149" y="5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0" name="Freeform 143">
                <a:extLst>
                  <a:ext uri="{FF2B5EF4-FFF2-40B4-BE49-F238E27FC236}">
                    <a16:creationId xmlns:a16="http://schemas.microsoft.com/office/drawing/2014/main" id="{AA1FCB15-0BA5-FE4A-AB72-B0F9C39338E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92124" y="3134251"/>
                <a:ext cx="412108" cy="252862"/>
              </a:xfrm>
              <a:custGeom>
                <a:avLst/>
                <a:gdLst/>
                <a:ahLst/>
                <a:cxnLst>
                  <a:cxn ang="0">
                    <a:pos x="271" y="20"/>
                  </a:cxn>
                  <a:cxn ang="0">
                    <a:pos x="245" y="16"/>
                  </a:cxn>
                  <a:cxn ang="0">
                    <a:pos x="241" y="28"/>
                  </a:cxn>
                  <a:cxn ang="0">
                    <a:pos x="233" y="40"/>
                  </a:cxn>
                  <a:cxn ang="0">
                    <a:pos x="207" y="34"/>
                  </a:cxn>
                  <a:cxn ang="0">
                    <a:pos x="187" y="30"/>
                  </a:cxn>
                  <a:cxn ang="0">
                    <a:pos x="173" y="36"/>
                  </a:cxn>
                  <a:cxn ang="0">
                    <a:pos x="141" y="40"/>
                  </a:cxn>
                  <a:cxn ang="0">
                    <a:pos x="118" y="64"/>
                  </a:cxn>
                  <a:cxn ang="0">
                    <a:pos x="106" y="96"/>
                  </a:cxn>
                  <a:cxn ang="0">
                    <a:pos x="88" y="108"/>
                  </a:cxn>
                  <a:cxn ang="0">
                    <a:pos x="80" y="118"/>
                  </a:cxn>
                  <a:cxn ang="0">
                    <a:pos x="84" y="140"/>
                  </a:cxn>
                  <a:cxn ang="0">
                    <a:pos x="88" y="164"/>
                  </a:cxn>
                  <a:cxn ang="0">
                    <a:pos x="76" y="200"/>
                  </a:cxn>
                  <a:cxn ang="0">
                    <a:pos x="64" y="188"/>
                  </a:cxn>
                  <a:cxn ang="0">
                    <a:pos x="50" y="206"/>
                  </a:cxn>
                  <a:cxn ang="0">
                    <a:pos x="26" y="212"/>
                  </a:cxn>
                  <a:cxn ang="0">
                    <a:pos x="8" y="202"/>
                  </a:cxn>
                  <a:cxn ang="0">
                    <a:pos x="12" y="194"/>
                  </a:cxn>
                  <a:cxn ang="0">
                    <a:pos x="2" y="188"/>
                  </a:cxn>
                  <a:cxn ang="0">
                    <a:pos x="8" y="174"/>
                  </a:cxn>
                  <a:cxn ang="0">
                    <a:pos x="0" y="144"/>
                  </a:cxn>
                  <a:cxn ang="0">
                    <a:pos x="22" y="136"/>
                  </a:cxn>
                  <a:cxn ang="0">
                    <a:pos x="38" y="124"/>
                  </a:cxn>
                  <a:cxn ang="0">
                    <a:pos x="54" y="120"/>
                  </a:cxn>
                  <a:cxn ang="0">
                    <a:pos x="64" y="118"/>
                  </a:cxn>
                  <a:cxn ang="0">
                    <a:pos x="62" y="116"/>
                  </a:cxn>
                  <a:cxn ang="0">
                    <a:pos x="60" y="106"/>
                  </a:cxn>
                  <a:cxn ang="0">
                    <a:pos x="80" y="94"/>
                  </a:cxn>
                  <a:cxn ang="0">
                    <a:pos x="94" y="68"/>
                  </a:cxn>
                  <a:cxn ang="0">
                    <a:pos x="106" y="60"/>
                  </a:cxn>
                  <a:cxn ang="0">
                    <a:pos x="112" y="50"/>
                  </a:cxn>
                  <a:cxn ang="0">
                    <a:pos x="106" y="44"/>
                  </a:cxn>
                  <a:cxn ang="0">
                    <a:pos x="106" y="42"/>
                  </a:cxn>
                  <a:cxn ang="0">
                    <a:pos x="114" y="34"/>
                  </a:cxn>
                  <a:cxn ang="0">
                    <a:pos x="135" y="36"/>
                  </a:cxn>
                  <a:cxn ang="0">
                    <a:pos x="139" y="26"/>
                  </a:cxn>
                  <a:cxn ang="0">
                    <a:pos x="161" y="16"/>
                  </a:cxn>
                  <a:cxn ang="0">
                    <a:pos x="169" y="16"/>
                  </a:cxn>
                  <a:cxn ang="0">
                    <a:pos x="185" y="12"/>
                  </a:cxn>
                  <a:cxn ang="0">
                    <a:pos x="227" y="0"/>
                  </a:cxn>
                  <a:cxn ang="0">
                    <a:pos x="243" y="8"/>
                  </a:cxn>
                  <a:cxn ang="0">
                    <a:pos x="251" y="2"/>
                  </a:cxn>
                  <a:cxn ang="0">
                    <a:pos x="271" y="4"/>
                  </a:cxn>
                  <a:cxn ang="0">
                    <a:pos x="289" y="14"/>
                  </a:cxn>
                  <a:cxn ang="0">
                    <a:pos x="287" y="18"/>
                  </a:cxn>
                  <a:cxn ang="0">
                    <a:pos x="295" y="26"/>
                  </a:cxn>
                </a:cxnLst>
                <a:rect l="0" t="0" r="r" b="b"/>
                <a:pathLst>
                  <a:path w="295" h="214">
                    <a:moveTo>
                      <a:pt x="285" y="28"/>
                    </a:moveTo>
                    <a:lnTo>
                      <a:pt x="277" y="24"/>
                    </a:lnTo>
                    <a:lnTo>
                      <a:pt x="271" y="20"/>
                    </a:lnTo>
                    <a:lnTo>
                      <a:pt x="263" y="16"/>
                    </a:lnTo>
                    <a:lnTo>
                      <a:pt x="251" y="14"/>
                    </a:lnTo>
                    <a:lnTo>
                      <a:pt x="245" y="16"/>
                    </a:lnTo>
                    <a:lnTo>
                      <a:pt x="243" y="18"/>
                    </a:lnTo>
                    <a:lnTo>
                      <a:pt x="241" y="22"/>
                    </a:lnTo>
                    <a:lnTo>
                      <a:pt x="241" y="28"/>
                    </a:lnTo>
                    <a:lnTo>
                      <a:pt x="239" y="32"/>
                    </a:lnTo>
                    <a:lnTo>
                      <a:pt x="237" y="36"/>
                    </a:lnTo>
                    <a:lnTo>
                      <a:pt x="233" y="40"/>
                    </a:lnTo>
                    <a:lnTo>
                      <a:pt x="227" y="40"/>
                    </a:lnTo>
                    <a:lnTo>
                      <a:pt x="217" y="38"/>
                    </a:lnTo>
                    <a:lnTo>
                      <a:pt x="207" y="34"/>
                    </a:lnTo>
                    <a:lnTo>
                      <a:pt x="197" y="32"/>
                    </a:lnTo>
                    <a:lnTo>
                      <a:pt x="189" y="30"/>
                    </a:lnTo>
                    <a:lnTo>
                      <a:pt x="187" y="30"/>
                    </a:lnTo>
                    <a:lnTo>
                      <a:pt x="185" y="30"/>
                    </a:lnTo>
                    <a:lnTo>
                      <a:pt x="181" y="32"/>
                    </a:lnTo>
                    <a:lnTo>
                      <a:pt x="173" y="36"/>
                    </a:lnTo>
                    <a:lnTo>
                      <a:pt x="165" y="38"/>
                    </a:lnTo>
                    <a:lnTo>
                      <a:pt x="153" y="38"/>
                    </a:lnTo>
                    <a:lnTo>
                      <a:pt x="141" y="40"/>
                    </a:lnTo>
                    <a:lnTo>
                      <a:pt x="135" y="44"/>
                    </a:lnTo>
                    <a:lnTo>
                      <a:pt x="126" y="54"/>
                    </a:lnTo>
                    <a:lnTo>
                      <a:pt x="118" y="64"/>
                    </a:lnTo>
                    <a:lnTo>
                      <a:pt x="112" y="74"/>
                    </a:lnTo>
                    <a:lnTo>
                      <a:pt x="108" y="86"/>
                    </a:lnTo>
                    <a:lnTo>
                      <a:pt x="106" y="96"/>
                    </a:lnTo>
                    <a:lnTo>
                      <a:pt x="106" y="108"/>
                    </a:lnTo>
                    <a:lnTo>
                      <a:pt x="98" y="108"/>
                    </a:lnTo>
                    <a:lnTo>
                      <a:pt x="88" y="108"/>
                    </a:lnTo>
                    <a:lnTo>
                      <a:pt x="84" y="110"/>
                    </a:lnTo>
                    <a:lnTo>
                      <a:pt x="82" y="114"/>
                    </a:lnTo>
                    <a:lnTo>
                      <a:pt x="80" y="118"/>
                    </a:lnTo>
                    <a:lnTo>
                      <a:pt x="80" y="122"/>
                    </a:lnTo>
                    <a:lnTo>
                      <a:pt x="80" y="130"/>
                    </a:lnTo>
                    <a:lnTo>
                      <a:pt x="84" y="140"/>
                    </a:lnTo>
                    <a:lnTo>
                      <a:pt x="88" y="154"/>
                    </a:lnTo>
                    <a:lnTo>
                      <a:pt x="88" y="162"/>
                    </a:lnTo>
                    <a:lnTo>
                      <a:pt x="88" y="164"/>
                    </a:lnTo>
                    <a:lnTo>
                      <a:pt x="90" y="166"/>
                    </a:lnTo>
                    <a:lnTo>
                      <a:pt x="96" y="170"/>
                    </a:lnTo>
                    <a:lnTo>
                      <a:pt x="76" y="200"/>
                    </a:lnTo>
                    <a:lnTo>
                      <a:pt x="70" y="198"/>
                    </a:lnTo>
                    <a:lnTo>
                      <a:pt x="68" y="196"/>
                    </a:lnTo>
                    <a:lnTo>
                      <a:pt x="64" y="188"/>
                    </a:lnTo>
                    <a:lnTo>
                      <a:pt x="62" y="192"/>
                    </a:lnTo>
                    <a:lnTo>
                      <a:pt x="62" y="196"/>
                    </a:lnTo>
                    <a:lnTo>
                      <a:pt x="50" y="206"/>
                    </a:lnTo>
                    <a:lnTo>
                      <a:pt x="42" y="210"/>
                    </a:lnTo>
                    <a:lnTo>
                      <a:pt x="36" y="214"/>
                    </a:lnTo>
                    <a:lnTo>
                      <a:pt x="26" y="212"/>
                    </a:lnTo>
                    <a:lnTo>
                      <a:pt x="18" y="208"/>
                    </a:lnTo>
                    <a:lnTo>
                      <a:pt x="10" y="204"/>
                    </a:lnTo>
                    <a:lnTo>
                      <a:pt x="8" y="202"/>
                    </a:lnTo>
                    <a:lnTo>
                      <a:pt x="8" y="200"/>
                    </a:lnTo>
                    <a:lnTo>
                      <a:pt x="10" y="196"/>
                    </a:lnTo>
                    <a:lnTo>
                      <a:pt x="12" y="194"/>
                    </a:lnTo>
                    <a:lnTo>
                      <a:pt x="6" y="192"/>
                    </a:lnTo>
                    <a:lnTo>
                      <a:pt x="2" y="190"/>
                    </a:lnTo>
                    <a:lnTo>
                      <a:pt x="2" y="188"/>
                    </a:lnTo>
                    <a:lnTo>
                      <a:pt x="2" y="184"/>
                    </a:lnTo>
                    <a:lnTo>
                      <a:pt x="4" y="178"/>
                    </a:lnTo>
                    <a:lnTo>
                      <a:pt x="8" y="174"/>
                    </a:lnTo>
                    <a:lnTo>
                      <a:pt x="4" y="168"/>
                    </a:lnTo>
                    <a:lnTo>
                      <a:pt x="2" y="160"/>
                    </a:lnTo>
                    <a:lnTo>
                      <a:pt x="0" y="144"/>
                    </a:lnTo>
                    <a:lnTo>
                      <a:pt x="10" y="144"/>
                    </a:lnTo>
                    <a:lnTo>
                      <a:pt x="16" y="140"/>
                    </a:lnTo>
                    <a:lnTo>
                      <a:pt x="22" y="136"/>
                    </a:lnTo>
                    <a:lnTo>
                      <a:pt x="24" y="128"/>
                    </a:lnTo>
                    <a:lnTo>
                      <a:pt x="32" y="128"/>
                    </a:lnTo>
                    <a:lnTo>
                      <a:pt x="38" y="124"/>
                    </a:lnTo>
                    <a:lnTo>
                      <a:pt x="44" y="122"/>
                    </a:lnTo>
                    <a:lnTo>
                      <a:pt x="52" y="122"/>
                    </a:lnTo>
                    <a:lnTo>
                      <a:pt x="54" y="120"/>
                    </a:lnTo>
                    <a:lnTo>
                      <a:pt x="58" y="116"/>
                    </a:lnTo>
                    <a:lnTo>
                      <a:pt x="60" y="118"/>
                    </a:lnTo>
                    <a:lnTo>
                      <a:pt x="64" y="118"/>
                    </a:lnTo>
                    <a:lnTo>
                      <a:pt x="70" y="118"/>
                    </a:lnTo>
                    <a:lnTo>
                      <a:pt x="72" y="116"/>
                    </a:lnTo>
                    <a:lnTo>
                      <a:pt x="62" y="116"/>
                    </a:lnTo>
                    <a:lnTo>
                      <a:pt x="60" y="114"/>
                    </a:lnTo>
                    <a:lnTo>
                      <a:pt x="58" y="110"/>
                    </a:lnTo>
                    <a:lnTo>
                      <a:pt x="60" y="106"/>
                    </a:lnTo>
                    <a:lnTo>
                      <a:pt x="66" y="102"/>
                    </a:lnTo>
                    <a:lnTo>
                      <a:pt x="76" y="98"/>
                    </a:lnTo>
                    <a:lnTo>
                      <a:pt x="80" y="94"/>
                    </a:lnTo>
                    <a:lnTo>
                      <a:pt x="86" y="86"/>
                    </a:lnTo>
                    <a:lnTo>
                      <a:pt x="92" y="70"/>
                    </a:lnTo>
                    <a:lnTo>
                      <a:pt x="94" y="68"/>
                    </a:lnTo>
                    <a:lnTo>
                      <a:pt x="96" y="68"/>
                    </a:lnTo>
                    <a:lnTo>
                      <a:pt x="102" y="64"/>
                    </a:lnTo>
                    <a:lnTo>
                      <a:pt x="106" y="60"/>
                    </a:lnTo>
                    <a:lnTo>
                      <a:pt x="108" y="56"/>
                    </a:lnTo>
                    <a:lnTo>
                      <a:pt x="108" y="52"/>
                    </a:lnTo>
                    <a:lnTo>
                      <a:pt x="112" y="50"/>
                    </a:lnTo>
                    <a:lnTo>
                      <a:pt x="116" y="48"/>
                    </a:lnTo>
                    <a:lnTo>
                      <a:pt x="116" y="40"/>
                    </a:lnTo>
                    <a:lnTo>
                      <a:pt x="106" y="44"/>
                    </a:lnTo>
                    <a:lnTo>
                      <a:pt x="104" y="44"/>
                    </a:lnTo>
                    <a:lnTo>
                      <a:pt x="100" y="42"/>
                    </a:lnTo>
                    <a:lnTo>
                      <a:pt x="106" y="42"/>
                    </a:lnTo>
                    <a:lnTo>
                      <a:pt x="106" y="40"/>
                    </a:lnTo>
                    <a:lnTo>
                      <a:pt x="112" y="38"/>
                    </a:lnTo>
                    <a:lnTo>
                      <a:pt x="114" y="34"/>
                    </a:lnTo>
                    <a:lnTo>
                      <a:pt x="116" y="34"/>
                    </a:lnTo>
                    <a:lnTo>
                      <a:pt x="120" y="36"/>
                    </a:lnTo>
                    <a:lnTo>
                      <a:pt x="135" y="36"/>
                    </a:lnTo>
                    <a:lnTo>
                      <a:pt x="135" y="28"/>
                    </a:lnTo>
                    <a:lnTo>
                      <a:pt x="135" y="26"/>
                    </a:lnTo>
                    <a:lnTo>
                      <a:pt x="139" y="26"/>
                    </a:lnTo>
                    <a:lnTo>
                      <a:pt x="145" y="28"/>
                    </a:lnTo>
                    <a:lnTo>
                      <a:pt x="155" y="22"/>
                    </a:lnTo>
                    <a:lnTo>
                      <a:pt x="161" y="16"/>
                    </a:lnTo>
                    <a:lnTo>
                      <a:pt x="165" y="12"/>
                    </a:lnTo>
                    <a:lnTo>
                      <a:pt x="167" y="14"/>
                    </a:lnTo>
                    <a:lnTo>
                      <a:pt x="169" y="16"/>
                    </a:lnTo>
                    <a:lnTo>
                      <a:pt x="175" y="18"/>
                    </a:lnTo>
                    <a:lnTo>
                      <a:pt x="181" y="16"/>
                    </a:lnTo>
                    <a:lnTo>
                      <a:pt x="185" y="12"/>
                    </a:lnTo>
                    <a:lnTo>
                      <a:pt x="189" y="8"/>
                    </a:lnTo>
                    <a:lnTo>
                      <a:pt x="209" y="4"/>
                    </a:lnTo>
                    <a:lnTo>
                      <a:pt x="227" y="0"/>
                    </a:lnTo>
                    <a:lnTo>
                      <a:pt x="233" y="2"/>
                    </a:lnTo>
                    <a:lnTo>
                      <a:pt x="239" y="4"/>
                    </a:lnTo>
                    <a:lnTo>
                      <a:pt x="243" y="8"/>
                    </a:lnTo>
                    <a:lnTo>
                      <a:pt x="245" y="12"/>
                    </a:lnTo>
                    <a:lnTo>
                      <a:pt x="249" y="6"/>
                    </a:lnTo>
                    <a:lnTo>
                      <a:pt x="251" y="2"/>
                    </a:lnTo>
                    <a:lnTo>
                      <a:pt x="257" y="2"/>
                    </a:lnTo>
                    <a:lnTo>
                      <a:pt x="265" y="2"/>
                    </a:lnTo>
                    <a:lnTo>
                      <a:pt x="271" y="4"/>
                    </a:lnTo>
                    <a:lnTo>
                      <a:pt x="279" y="6"/>
                    </a:lnTo>
                    <a:lnTo>
                      <a:pt x="289" y="6"/>
                    </a:lnTo>
                    <a:lnTo>
                      <a:pt x="289" y="14"/>
                    </a:lnTo>
                    <a:lnTo>
                      <a:pt x="277" y="14"/>
                    </a:lnTo>
                    <a:lnTo>
                      <a:pt x="281" y="16"/>
                    </a:lnTo>
                    <a:lnTo>
                      <a:pt x="287" y="18"/>
                    </a:lnTo>
                    <a:lnTo>
                      <a:pt x="291" y="18"/>
                    </a:lnTo>
                    <a:lnTo>
                      <a:pt x="295" y="14"/>
                    </a:lnTo>
                    <a:lnTo>
                      <a:pt x="295" y="26"/>
                    </a:lnTo>
                    <a:lnTo>
                      <a:pt x="279" y="30"/>
                    </a:lnTo>
                    <a:lnTo>
                      <a:pt x="285" y="2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1" name="Freeform 144">
                <a:extLst>
                  <a:ext uri="{FF2B5EF4-FFF2-40B4-BE49-F238E27FC236}">
                    <a16:creationId xmlns:a16="http://schemas.microsoft.com/office/drawing/2014/main" id="{D748ED19-5646-AC49-A08E-F323202AE6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24512" y="3352525"/>
                <a:ext cx="79720" cy="40553"/>
              </a:xfrm>
              <a:custGeom>
                <a:avLst/>
                <a:gdLst/>
                <a:ahLst/>
                <a:cxnLst>
                  <a:cxn ang="0">
                    <a:pos x="58" y="34"/>
                  </a:cxn>
                  <a:cxn ang="0">
                    <a:pos x="52" y="24"/>
                  </a:cxn>
                  <a:cxn ang="0">
                    <a:pos x="48" y="16"/>
                  </a:cxn>
                  <a:cxn ang="0">
                    <a:pos x="52" y="16"/>
                  </a:cxn>
                  <a:cxn ang="0">
                    <a:pos x="54" y="14"/>
                  </a:cxn>
                  <a:cxn ang="0">
                    <a:pos x="54" y="4"/>
                  </a:cxn>
                  <a:cxn ang="0">
                    <a:pos x="48" y="6"/>
                  </a:cxn>
                  <a:cxn ang="0">
                    <a:pos x="44" y="6"/>
                  </a:cxn>
                  <a:cxn ang="0">
                    <a:pos x="40" y="4"/>
                  </a:cxn>
                  <a:cxn ang="0">
                    <a:pos x="32" y="0"/>
                  </a:cxn>
                  <a:cxn ang="0">
                    <a:pos x="24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2" y="16"/>
                  </a:cxn>
                  <a:cxn ang="0">
                    <a:pos x="6" y="20"/>
                  </a:cxn>
                  <a:cxn ang="0">
                    <a:pos x="10" y="22"/>
                  </a:cxn>
                  <a:cxn ang="0">
                    <a:pos x="18" y="24"/>
                  </a:cxn>
                  <a:cxn ang="0">
                    <a:pos x="26" y="22"/>
                  </a:cxn>
                  <a:cxn ang="0">
                    <a:pos x="30" y="22"/>
                  </a:cxn>
                  <a:cxn ang="0">
                    <a:pos x="34" y="24"/>
                  </a:cxn>
                  <a:cxn ang="0">
                    <a:pos x="36" y="28"/>
                  </a:cxn>
                  <a:cxn ang="0">
                    <a:pos x="38" y="32"/>
                  </a:cxn>
                  <a:cxn ang="0">
                    <a:pos x="42" y="34"/>
                  </a:cxn>
                  <a:cxn ang="0">
                    <a:pos x="44" y="34"/>
                  </a:cxn>
                  <a:cxn ang="0">
                    <a:pos x="46" y="30"/>
                  </a:cxn>
                  <a:cxn ang="0">
                    <a:pos x="50" y="30"/>
                  </a:cxn>
                  <a:cxn ang="0">
                    <a:pos x="54" y="32"/>
                  </a:cxn>
                  <a:cxn ang="0">
                    <a:pos x="58" y="34"/>
                  </a:cxn>
                </a:cxnLst>
                <a:rect l="0" t="0" r="r" b="b"/>
                <a:pathLst>
                  <a:path w="58" h="34">
                    <a:moveTo>
                      <a:pt x="58" y="34"/>
                    </a:moveTo>
                    <a:lnTo>
                      <a:pt x="52" y="24"/>
                    </a:lnTo>
                    <a:lnTo>
                      <a:pt x="48" y="16"/>
                    </a:lnTo>
                    <a:lnTo>
                      <a:pt x="52" y="16"/>
                    </a:lnTo>
                    <a:lnTo>
                      <a:pt x="54" y="14"/>
                    </a:lnTo>
                    <a:lnTo>
                      <a:pt x="54" y="4"/>
                    </a:lnTo>
                    <a:lnTo>
                      <a:pt x="48" y="6"/>
                    </a:lnTo>
                    <a:lnTo>
                      <a:pt x="44" y="6"/>
                    </a:lnTo>
                    <a:lnTo>
                      <a:pt x="40" y="4"/>
                    </a:lnTo>
                    <a:lnTo>
                      <a:pt x="32" y="0"/>
                    </a:lnTo>
                    <a:lnTo>
                      <a:pt x="24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6"/>
                    </a:lnTo>
                    <a:lnTo>
                      <a:pt x="6" y="20"/>
                    </a:lnTo>
                    <a:lnTo>
                      <a:pt x="10" y="22"/>
                    </a:lnTo>
                    <a:lnTo>
                      <a:pt x="18" y="24"/>
                    </a:lnTo>
                    <a:lnTo>
                      <a:pt x="26" y="22"/>
                    </a:lnTo>
                    <a:lnTo>
                      <a:pt x="30" y="22"/>
                    </a:lnTo>
                    <a:lnTo>
                      <a:pt x="34" y="24"/>
                    </a:lnTo>
                    <a:lnTo>
                      <a:pt x="36" y="28"/>
                    </a:lnTo>
                    <a:lnTo>
                      <a:pt x="38" y="32"/>
                    </a:lnTo>
                    <a:lnTo>
                      <a:pt x="42" y="34"/>
                    </a:lnTo>
                    <a:lnTo>
                      <a:pt x="44" y="34"/>
                    </a:lnTo>
                    <a:lnTo>
                      <a:pt x="46" y="30"/>
                    </a:lnTo>
                    <a:lnTo>
                      <a:pt x="50" y="30"/>
                    </a:lnTo>
                    <a:lnTo>
                      <a:pt x="54" y="32"/>
                    </a:lnTo>
                    <a:lnTo>
                      <a:pt x="58" y="34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2" name="Freeform 145">
                <a:extLst>
                  <a:ext uri="{FF2B5EF4-FFF2-40B4-BE49-F238E27FC236}">
                    <a16:creationId xmlns:a16="http://schemas.microsoft.com/office/drawing/2014/main" id="{06A17C2F-A033-3840-8DE0-CA937F747C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94788" y="3378765"/>
                <a:ext cx="118903" cy="59637"/>
              </a:xfrm>
              <a:custGeom>
                <a:avLst/>
                <a:gdLst/>
                <a:ahLst/>
                <a:cxnLst>
                  <a:cxn ang="0">
                    <a:pos x="68" y="50"/>
                  </a:cxn>
                  <a:cxn ang="0">
                    <a:pos x="74" y="50"/>
                  </a:cxn>
                  <a:cxn ang="0">
                    <a:pos x="80" y="48"/>
                  </a:cxn>
                  <a:cxn ang="0">
                    <a:pos x="84" y="46"/>
                  </a:cxn>
                  <a:cxn ang="0">
                    <a:pos x="86" y="42"/>
                  </a:cxn>
                  <a:cxn ang="0">
                    <a:pos x="86" y="38"/>
                  </a:cxn>
                  <a:cxn ang="0">
                    <a:pos x="84" y="30"/>
                  </a:cxn>
                  <a:cxn ang="0">
                    <a:pos x="84" y="26"/>
                  </a:cxn>
                  <a:cxn ang="0">
                    <a:pos x="80" y="12"/>
                  </a:cxn>
                  <a:cxn ang="0">
                    <a:pos x="76" y="10"/>
                  </a:cxn>
                  <a:cxn ang="0">
                    <a:pos x="72" y="8"/>
                  </a:cxn>
                  <a:cxn ang="0">
                    <a:pos x="68" y="8"/>
                  </a:cxn>
                  <a:cxn ang="0">
                    <a:pos x="66" y="12"/>
                  </a:cxn>
                  <a:cxn ang="0">
                    <a:pos x="64" y="12"/>
                  </a:cxn>
                  <a:cxn ang="0">
                    <a:pos x="60" y="10"/>
                  </a:cxn>
                  <a:cxn ang="0">
                    <a:pos x="58" y="6"/>
                  </a:cxn>
                  <a:cxn ang="0">
                    <a:pos x="56" y="2"/>
                  </a:cxn>
                  <a:cxn ang="0">
                    <a:pos x="52" y="0"/>
                  </a:cxn>
                  <a:cxn ang="0">
                    <a:pos x="48" y="0"/>
                  </a:cxn>
                  <a:cxn ang="0">
                    <a:pos x="40" y="2"/>
                  </a:cxn>
                  <a:cxn ang="0">
                    <a:pos x="42" y="4"/>
                  </a:cxn>
                  <a:cxn ang="0">
                    <a:pos x="44" y="12"/>
                  </a:cxn>
                  <a:cxn ang="0">
                    <a:pos x="42" y="16"/>
                  </a:cxn>
                  <a:cxn ang="0">
                    <a:pos x="42" y="18"/>
                  </a:cxn>
                  <a:cxn ang="0">
                    <a:pos x="38" y="22"/>
                  </a:cxn>
                  <a:cxn ang="0">
                    <a:pos x="32" y="24"/>
                  </a:cxn>
                  <a:cxn ang="0">
                    <a:pos x="30" y="24"/>
                  </a:cxn>
                  <a:cxn ang="0">
                    <a:pos x="28" y="22"/>
                  </a:cxn>
                  <a:cxn ang="0">
                    <a:pos x="24" y="18"/>
                  </a:cxn>
                  <a:cxn ang="0">
                    <a:pos x="18" y="12"/>
                  </a:cxn>
                  <a:cxn ang="0">
                    <a:pos x="16" y="10"/>
                  </a:cxn>
                  <a:cxn ang="0">
                    <a:pos x="12" y="10"/>
                  </a:cxn>
                  <a:cxn ang="0">
                    <a:pos x="8" y="10"/>
                  </a:cxn>
                  <a:cxn ang="0">
                    <a:pos x="6" y="12"/>
                  </a:cxn>
                  <a:cxn ang="0">
                    <a:pos x="2" y="20"/>
                  </a:cxn>
                  <a:cxn ang="0">
                    <a:pos x="2" y="26"/>
                  </a:cxn>
                  <a:cxn ang="0">
                    <a:pos x="0" y="30"/>
                  </a:cxn>
                  <a:cxn ang="0">
                    <a:pos x="2" y="38"/>
                  </a:cxn>
                  <a:cxn ang="0">
                    <a:pos x="2" y="36"/>
                  </a:cxn>
                  <a:cxn ang="0">
                    <a:pos x="4" y="34"/>
                  </a:cxn>
                  <a:cxn ang="0">
                    <a:pos x="12" y="34"/>
                  </a:cxn>
                  <a:cxn ang="0">
                    <a:pos x="24" y="34"/>
                  </a:cxn>
                  <a:cxn ang="0">
                    <a:pos x="28" y="36"/>
                  </a:cxn>
                  <a:cxn ang="0">
                    <a:pos x="34" y="38"/>
                  </a:cxn>
                  <a:cxn ang="0">
                    <a:pos x="42" y="36"/>
                  </a:cxn>
                  <a:cxn ang="0">
                    <a:pos x="50" y="32"/>
                  </a:cxn>
                  <a:cxn ang="0">
                    <a:pos x="54" y="38"/>
                  </a:cxn>
                  <a:cxn ang="0">
                    <a:pos x="58" y="40"/>
                  </a:cxn>
                  <a:cxn ang="0">
                    <a:pos x="58" y="44"/>
                  </a:cxn>
                  <a:cxn ang="0">
                    <a:pos x="60" y="48"/>
                  </a:cxn>
                  <a:cxn ang="0">
                    <a:pos x="66" y="50"/>
                  </a:cxn>
                  <a:cxn ang="0">
                    <a:pos x="68" y="50"/>
                  </a:cxn>
                </a:cxnLst>
                <a:rect l="0" t="0" r="r" b="b"/>
                <a:pathLst>
                  <a:path w="86" h="50">
                    <a:moveTo>
                      <a:pt x="68" y="50"/>
                    </a:moveTo>
                    <a:lnTo>
                      <a:pt x="74" y="50"/>
                    </a:lnTo>
                    <a:lnTo>
                      <a:pt x="80" y="48"/>
                    </a:lnTo>
                    <a:lnTo>
                      <a:pt x="84" y="46"/>
                    </a:lnTo>
                    <a:lnTo>
                      <a:pt x="86" y="42"/>
                    </a:lnTo>
                    <a:lnTo>
                      <a:pt x="86" y="38"/>
                    </a:lnTo>
                    <a:lnTo>
                      <a:pt x="84" y="30"/>
                    </a:lnTo>
                    <a:lnTo>
                      <a:pt x="84" y="26"/>
                    </a:lnTo>
                    <a:lnTo>
                      <a:pt x="80" y="12"/>
                    </a:lnTo>
                    <a:lnTo>
                      <a:pt x="76" y="10"/>
                    </a:lnTo>
                    <a:lnTo>
                      <a:pt x="72" y="8"/>
                    </a:lnTo>
                    <a:lnTo>
                      <a:pt x="68" y="8"/>
                    </a:lnTo>
                    <a:lnTo>
                      <a:pt x="66" y="12"/>
                    </a:lnTo>
                    <a:lnTo>
                      <a:pt x="64" y="12"/>
                    </a:lnTo>
                    <a:lnTo>
                      <a:pt x="60" y="10"/>
                    </a:lnTo>
                    <a:lnTo>
                      <a:pt x="58" y="6"/>
                    </a:lnTo>
                    <a:lnTo>
                      <a:pt x="56" y="2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0" y="2"/>
                    </a:lnTo>
                    <a:lnTo>
                      <a:pt x="42" y="4"/>
                    </a:lnTo>
                    <a:lnTo>
                      <a:pt x="44" y="12"/>
                    </a:lnTo>
                    <a:lnTo>
                      <a:pt x="42" y="16"/>
                    </a:lnTo>
                    <a:lnTo>
                      <a:pt x="42" y="18"/>
                    </a:lnTo>
                    <a:lnTo>
                      <a:pt x="38" y="22"/>
                    </a:lnTo>
                    <a:lnTo>
                      <a:pt x="32" y="24"/>
                    </a:lnTo>
                    <a:lnTo>
                      <a:pt x="30" y="24"/>
                    </a:lnTo>
                    <a:lnTo>
                      <a:pt x="28" y="22"/>
                    </a:lnTo>
                    <a:lnTo>
                      <a:pt x="24" y="18"/>
                    </a:lnTo>
                    <a:lnTo>
                      <a:pt x="18" y="12"/>
                    </a:lnTo>
                    <a:lnTo>
                      <a:pt x="16" y="10"/>
                    </a:lnTo>
                    <a:lnTo>
                      <a:pt x="12" y="10"/>
                    </a:lnTo>
                    <a:lnTo>
                      <a:pt x="8" y="10"/>
                    </a:lnTo>
                    <a:lnTo>
                      <a:pt x="6" y="12"/>
                    </a:lnTo>
                    <a:lnTo>
                      <a:pt x="2" y="20"/>
                    </a:lnTo>
                    <a:lnTo>
                      <a:pt x="2" y="26"/>
                    </a:lnTo>
                    <a:lnTo>
                      <a:pt x="0" y="30"/>
                    </a:lnTo>
                    <a:lnTo>
                      <a:pt x="2" y="38"/>
                    </a:lnTo>
                    <a:lnTo>
                      <a:pt x="2" y="36"/>
                    </a:lnTo>
                    <a:lnTo>
                      <a:pt x="4" y="34"/>
                    </a:lnTo>
                    <a:lnTo>
                      <a:pt x="12" y="34"/>
                    </a:lnTo>
                    <a:lnTo>
                      <a:pt x="24" y="34"/>
                    </a:lnTo>
                    <a:lnTo>
                      <a:pt x="28" y="36"/>
                    </a:lnTo>
                    <a:lnTo>
                      <a:pt x="34" y="38"/>
                    </a:lnTo>
                    <a:lnTo>
                      <a:pt x="42" y="36"/>
                    </a:lnTo>
                    <a:lnTo>
                      <a:pt x="50" y="32"/>
                    </a:lnTo>
                    <a:lnTo>
                      <a:pt x="54" y="38"/>
                    </a:lnTo>
                    <a:lnTo>
                      <a:pt x="58" y="40"/>
                    </a:lnTo>
                    <a:lnTo>
                      <a:pt x="58" y="44"/>
                    </a:lnTo>
                    <a:lnTo>
                      <a:pt x="60" y="48"/>
                    </a:lnTo>
                    <a:lnTo>
                      <a:pt x="66" y="50"/>
                    </a:lnTo>
                    <a:lnTo>
                      <a:pt x="68" y="5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3" name="Freeform 146">
                <a:extLst>
                  <a:ext uri="{FF2B5EF4-FFF2-40B4-BE49-F238E27FC236}">
                    <a16:creationId xmlns:a16="http://schemas.microsoft.com/office/drawing/2014/main" id="{C64645E9-4119-4540-B2C5-EEC904915A0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94788" y="3416933"/>
                <a:ext cx="87827" cy="56059"/>
              </a:xfrm>
              <a:custGeom>
                <a:avLst/>
                <a:gdLst/>
                <a:ahLst/>
                <a:cxnLst>
                  <a:cxn ang="0">
                    <a:pos x="64" y="18"/>
                  </a:cxn>
                  <a:cxn ang="0">
                    <a:pos x="60" y="16"/>
                  </a:cxn>
                  <a:cxn ang="0">
                    <a:pos x="58" y="12"/>
                  </a:cxn>
                  <a:cxn ang="0">
                    <a:pos x="58" y="8"/>
                  </a:cxn>
                  <a:cxn ang="0">
                    <a:pos x="54" y="6"/>
                  </a:cxn>
                  <a:cxn ang="0">
                    <a:pos x="50" y="0"/>
                  </a:cxn>
                  <a:cxn ang="0">
                    <a:pos x="42" y="4"/>
                  </a:cxn>
                  <a:cxn ang="0">
                    <a:pos x="34" y="6"/>
                  </a:cxn>
                  <a:cxn ang="0">
                    <a:pos x="28" y="4"/>
                  </a:cxn>
                  <a:cxn ang="0">
                    <a:pos x="24" y="2"/>
                  </a:cxn>
                  <a:cxn ang="0">
                    <a:pos x="12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20"/>
                  </a:cxn>
                  <a:cxn ang="0">
                    <a:pos x="8" y="20"/>
                  </a:cxn>
                  <a:cxn ang="0">
                    <a:pos x="16" y="20"/>
                  </a:cxn>
                  <a:cxn ang="0">
                    <a:pos x="22" y="22"/>
                  </a:cxn>
                  <a:cxn ang="0">
                    <a:pos x="28" y="24"/>
                  </a:cxn>
                  <a:cxn ang="0">
                    <a:pos x="26" y="36"/>
                  </a:cxn>
                  <a:cxn ang="0">
                    <a:pos x="30" y="40"/>
                  </a:cxn>
                  <a:cxn ang="0">
                    <a:pos x="32" y="40"/>
                  </a:cxn>
                  <a:cxn ang="0">
                    <a:pos x="34" y="42"/>
                  </a:cxn>
                  <a:cxn ang="0">
                    <a:pos x="38" y="46"/>
                  </a:cxn>
                  <a:cxn ang="0">
                    <a:pos x="40" y="48"/>
                  </a:cxn>
                  <a:cxn ang="0">
                    <a:pos x="44" y="46"/>
                  </a:cxn>
                  <a:cxn ang="0">
                    <a:pos x="50" y="46"/>
                  </a:cxn>
                  <a:cxn ang="0">
                    <a:pos x="56" y="34"/>
                  </a:cxn>
                  <a:cxn ang="0">
                    <a:pos x="58" y="30"/>
                  </a:cxn>
                  <a:cxn ang="0">
                    <a:pos x="64" y="24"/>
                  </a:cxn>
                  <a:cxn ang="0">
                    <a:pos x="64" y="20"/>
                  </a:cxn>
                  <a:cxn ang="0">
                    <a:pos x="64" y="18"/>
                  </a:cxn>
                </a:cxnLst>
                <a:rect l="0" t="0" r="r" b="b"/>
                <a:pathLst>
                  <a:path w="64" h="48">
                    <a:moveTo>
                      <a:pt x="64" y="18"/>
                    </a:moveTo>
                    <a:lnTo>
                      <a:pt x="60" y="16"/>
                    </a:lnTo>
                    <a:lnTo>
                      <a:pt x="58" y="12"/>
                    </a:lnTo>
                    <a:lnTo>
                      <a:pt x="58" y="8"/>
                    </a:lnTo>
                    <a:lnTo>
                      <a:pt x="54" y="6"/>
                    </a:lnTo>
                    <a:lnTo>
                      <a:pt x="50" y="0"/>
                    </a:lnTo>
                    <a:lnTo>
                      <a:pt x="42" y="4"/>
                    </a:lnTo>
                    <a:lnTo>
                      <a:pt x="34" y="6"/>
                    </a:lnTo>
                    <a:lnTo>
                      <a:pt x="28" y="4"/>
                    </a:lnTo>
                    <a:lnTo>
                      <a:pt x="24" y="2"/>
                    </a:lnTo>
                    <a:lnTo>
                      <a:pt x="12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20"/>
                    </a:lnTo>
                    <a:lnTo>
                      <a:pt x="8" y="20"/>
                    </a:lnTo>
                    <a:lnTo>
                      <a:pt x="16" y="20"/>
                    </a:lnTo>
                    <a:lnTo>
                      <a:pt x="22" y="22"/>
                    </a:lnTo>
                    <a:lnTo>
                      <a:pt x="28" y="24"/>
                    </a:lnTo>
                    <a:lnTo>
                      <a:pt x="26" y="36"/>
                    </a:lnTo>
                    <a:lnTo>
                      <a:pt x="30" y="40"/>
                    </a:lnTo>
                    <a:lnTo>
                      <a:pt x="32" y="40"/>
                    </a:lnTo>
                    <a:lnTo>
                      <a:pt x="34" y="42"/>
                    </a:lnTo>
                    <a:lnTo>
                      <a:pt x="38" y="46"/>
                    </a:lnTo>
                    <a:lnTo>
                      <a:pt x="40" y="48"/>
                    </a:lnTo>
                    <a:lnTo>
                      <a:pt x="44" y="46"/>
                    </a:lnTo>
                    <a:lnTo>
                      <a:pt x="50" y="46"/>
                    </a:lnTo>
                    <a:lnTo>
                      <a:pt x="56" y="34"/>
                    </a:lnTo>
                    <a:lnTo>
                      <a:pt x="58" y="30"/>
                    </a:lnTo>
                    <a:lnTo>
                      <a:pt x="64" y="24"/>
                    </a:lnTo>
                    <a:lnTo>
                      <a:pt x="64" y="20"/>
                    </a:lnTo>
                    <a:lnTo>
                      <a:pt x="64" y="1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4" name="Freeform 147">
                <a:extLst>
                  <a:ext uri="{FF2B5EF4-FFF2-40B4-BE49-F238E27FC236}">
                    <a16:creationId xmlns:a16="http://schemas.microsoft.com/office/drawing/2014/main" id="{B717B484-C1E6-C549-90AF-6B358D4D67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75870" y="3438402"/>
                <a:ext cx="55398" cy="19084"/>
              </a:xfrm>
              <a:custGeom>
                <a:avLst/>
                <a:gdLst/>
                <a:ahLst/>
                <a:cxnLst>
                  <a:cxn ang="0">
                    <a:pos x="38" y="16"/>
                  </a:cxn>
                  <a:cxn ang="0">
                    <a:pos x="40" y="4"/>
                  </a:cxn>
                  <a:cxn ang="0">
                    <a:pos x="34" y="2"/>
                  </a:cxn>
                  <a:cxn ang="0">
                    <a:pos x="28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2" y="6"/>
                  </a:cxn>
                  <a:cxn ang="0">
                    <a:pos x="8" y="6"/>
                  </a:cxn>
                  <a:cxn ang="0">
                    <a:pos x="4" y="8"/>
                  </a:cxn>
                  <a:cxn ang="0">
                    <a:pos x="2" y="12"/>
                  </a:cxn>
                  <a:cxn ang="0">
                    <a:pos x="0" y="16"/>
                  </a:cxn>
                  <a:cxn ang="0">
                    <a:pos x="38" y="16"/>
                  </a:cxn>
                </a:cxnLst>
                <a:rect l="0" t="0" r="r" b="b"/>
                <a:pathLst>
                  <a:path w="40" h="16">
                    <a:moveTo>
                      <a:pt x="38" y="16"/>
                    </a:moveTo>
                    <a:lnTo>
                      <a:pt x="40" y="4"/>
                    </a:lnTo>
                    <a:lnTo>
                      <a:pt x="34" y="2"/>
                    </a:lnTo>
                    <a:lnTo>
                      <a:pt x="28" y="0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12" y="6"/>
                    </a:lnTo>
                    <a:lnTo>
                      <a:pt x="8" y="6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0" y="16"/>
                    </a:lnTo>
                    <a:lnTo>
                      <a:pt x="38" y="1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5" name="Freeform 148">
                <a:extLst>
                  <a:ext uri="{FF2B5EF4-FFF2-40B4-BE49-F238E27FC236}">
                    <a16:creationId xmlns:a16="http://schemas.microsoft.com/office/drawing/2014/main" id="{4F259289-3756-364D-9439-25038D72B43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08379" y="3723468"/>
                <a:ext cx="58101" cy="108540"/>
              </a:xfrm>
              <a:custGeom>
                <a:avLst/>
                <a:gdLst/>
                <a:ahLst/>
                <a:cxnLst>
                  <a:cxn ang="0">
                    <a:pos x="24" y="90"/>
                  </a:cxn>
                  <a:cxn ang="0">
                    <a:pos x="16" y="90"/>
                  </a:cxn>
                  <a:cxn ang="0">
                    <a:pos x="12" y="90"/>
                  </a:cxn>
                  <a:cxn ang="0">
                    <a:pos x="8" y="90"/>
                  </a:cxn>
                  <a:cxn ang="0">
                    <a:pos x="6" y="76"/>
                  </a:cxn>
                  <a:cxn ang="0">
                    <a:pos x="8" y="66"/>
                  </a:cxn>
                  <a:cxn ang="0">
                    <a:pos x="6" y="64"/>
                  </a:cxn>
                  <a:cxn ang="0">
                    <a:pos x="4" y="64"/>
                  </a:cxn>
                  <a:cxn ang="0">
                    <a:pos x="0" y="62"/>
                  </a:cxn>
                  <a:cxn ang="0">
                    <a:pos x="0" y="58"/>
                  </a:cxn>
                  <a:cxn ang="0">
                    <a:pos x="0" y="52"/>
                  </a:cxn>
                  <a:cxn ang="0">
                    <a:pos x="2" y="48"/>
                  </a:cxn>
                  <a:cxn ang="0">
                    <a:pos x="6" y="38"/>
                  </a:cxn>
                  <a:cxn ang="0">
                    <a:pos x="10" y="32"/>
                  </a:cxn>
                  <a:cxn ang="0">
                    <a:pos x="12" y="26"/>
                  </a:cxn>
                  <a:cxn ang="0">
                    <a:pos x="12" y="22"/>
                  </a:cxn>
                  <a:cxn ang="0">
                    <a:pos x="12" y="18"/>
                  </a:cxn>
                  <a:cxn ang="0">
                    <a:pos x="10" y="16"/>
                  </a:cxn>
                  <a:cxn ang="0">
                    <a:pos x="8" y="14"/>
                  </a:cxn>
                  <a:cxn ang="0">
                    <a:pos x="8" y="12"/>
                  </a:cxn>
                  <a:cxn ang="0">
                    <a:pos x="10" y="6"/>
                  </a:cxn>
                  <a:cxn ang="0">
                    <a:pos x="12" y="0"/>
                  </a:cxn>
                  <a:cxn ang="0">
                    <a:pos x="16" y="4"/>
                  </a:cxn>
                  <a:cxn ang="0">
                    <a:pos x="22" y="6"/>
                  </a:cxn>
                  <a:cxn ang="0">
                    <a:pos x="36" y="6"/>
                  </a:cxn>
                  <a:cxn ang="0">
                    <a:pos x="38" y="8"/>
                  </a:cxn>
                  <a:cxn ang="0">
                    <a:pos x="40" y="12"/>
                  </a:cxn>
                  <a:cxn ang="0">
                    <a:pos x="38" y="24"/>
                  </a:cxn>
                  <a:cxn ang="0">
                    <a:pos x="34" y="34"/>
                  </a:cxn>
                  <a:cxn ang="0">
                    <a:pos x="30" y="40"/>
                  </a:cxn>
                  <a:cxn ang="0">
                    <a:pos x="28" y="50"/>
                  </a:cxn>
                  <a:cxn ang="0">
                    <a:pos x="30" y="54"/>
                  </a:cxn>
                  <a:cxn ang="0">
                    <a:pos x="30" y="60"/>
                  </a:cxn>
                  <a:cxn ang="0">
                    <a:pos x="30" y="64"/>
                  </a:cxn>
                  <a:cxn ang="0">
                    <a:pos x="28" y="68"/>
                  </a:cxn>
                  <a:cxn ang="0">
                    <a:pos x="30" y="70"/>
                  </a:cxn>
                  <a:cxn ang="0">
                    <a:pos x="32" y="74"/>
                  </a:cxn>
                  <a:cxn ang="0">
                    <a:pos x="30" y="78"/>
                  </a:cxn>
                  <a:cxn ang="0">
                    <a:pos x="28" y="80"/>
                  </a:cxn>
                  <a:cxn ang="0">
                    <a:pos x="26" y="84"/>
                  </a:cxn>
                  <a:cxn ang="0">
                    <a:pos x="24" y="86"/>
                  </a:cxn>
                  <a:cxn ang="0">
                    <a:pos x="24" y="90"/>
                  </a:cxn>
                </a:cxnLst>
                <a:rect l="0" t="0" r="r" b="b"/>
                <a:pathLst>
                  <a:path w="40" h="90">
                    <a:moveTo>
                      <a:pt x="24" y="90"/>
                    </a:moveTo>
                    <a:lnTo>
                      <a:pt x="16" y="90"/>
                    </a:lnTo>
                    <a:lnTo>
                      <a:pt x="12" y="90"/>
                    </a:lnTo>
                    <a:lnTo>
                      <a:pt x="8" y="90"/>
                    </a:lnTo>
                    <a:lnTo>
                      <a:pt x="6" y="76"/>
                    </a:lnTo>
                    <a:lnTo>
                      <a:pt x="8" y="66"/>
                    </a:lnTo>
                    <a:lnTo>
                      <a:pt x="6" y="64"/>
                    </a:lnTo>
                    <a:lnTo>
                      <a:pt x="4" y="64"/>
                    </a:lnTo>
                    <a:lnTo>
                      <a:pt x="0" y="62"/>
                    </a:lnTo>
                    <a:lnTo>
                      <a:pt x="0" y="58"/>
                    </a:lnTo>
                    <a:lnTo>
                      <a:pt x="0" y="52"/>
                    </a:lnTo>
                    <a:lnTo>
                      <a:pt x="2" y="48"/>
                    </a:lnTo>
                    <a:lnTo>
                      <a:pt x="6" y="38"/>
                    </a:lnTo>
                    <a:lnTo>
                      <a:pt x="10" y="32"/>
                    </a:lnTo>
                    <a:lnTo>
                      <a:pt x="12" y="26"/>
                    </a:lnTo>
                    <a:lnTo>
                      <a:pt x="12" y="22"/>
                    </a:lnTo>
                    <a:lnTo>
                      <a:pt x="12" y="18"/>
                    </a:lnTo>
                    <a:lnTo>
                      <a:pt x="10" y="16"/>
                    </a:lnTo>
                    <a:lnTo>
                      <a:pt x="8" y="14"/>
                    </a:lnTo>
                    <a:lnTo>
                      <a:pt x="8" y="12"/>
                    </a:lnTo>
                    <a:lnTo>
                      <a:pt x="10" y="6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22" y="6"/>
                    </a:lnTo>
                    <a:lnTo>
                      <a:pt x="36" y="6"/>
                    </a:lnTo>
                    <a:lnTo>
                      <a:pt x="38" y="8"/>
                    </a:lnTo>
                    <a:lnTo>
                      <a:pt x="40" y="12"/>
                    </a:lnTo>
                    <a:lnTo>
                      <a:pt x="38" y="24"/>
                    </a:lnTo>
                    <a:lnTo>
                      <a:pt x="34" y="34"/>
                    </a:lnTo>
                    <a:lnTo>
                      <a:pt x="30" y="40"/>
                    </a:lnTo>
                    <a:lnTo>
                      <a:pt x="28" y="50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64"/>
                    </a:lnTo>
                    <a:lnTo>
                      <a:pt x="28" y="68"/>
                    </a:lnTo>
                    <a:lnTo>
                      <a:pt x="30" y="70"/>
                    </a:lnTo>
                    <a:lnTo>
                      <a:pt x="32" y="74"/>
                    </a:lnTo>
                    <a:lnTo>
                      <a:pt x="30" y="78"/>
                    </a:lnTo>
                    <a:lnTo>
                      <a:pt x="28" y="80"/>
                    </a:lnTo>
                    <a:lnTo>
                      <a:pt x="26" y="84"/>
                    </a:lnTo>
                    <a:lnTo>
                      <a:pt x="24" y="86"/>
                    </a:lnTo>
                    <a:lnTo>
                      <a:pt x="24" y="9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6" name="Freeform 149">
                <a:extLst>
                  <a:ext uri="{FF2B5EF4-FFF2-40B4-BE49-F238E27FC236}">
                    <a16:creationId xmlns:a16="http://schemas.microsoft.com/office/drawing/2014/main" id="{6EAE51AA-CF3F-1C4F-9BC9-F38FF3F7969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17836" y="3688879"/>
                <a:ext cx="247264" cy="164599"/>
              </a:xfrm>
              <a:custGeom>
                <a:avLst/>
                <a:gdLst/>
                <a:ahLst/>
                <a:cxnLst>
                  <a:cxn ang="0">
                    <a:pos x="174" y="34"/>
                  </a:cxn>
                  <a:cxn ang="0">
                    <a:pos x="164" y="44"/>
                  </a:cxn>
                  <a:cxn ang="0">
                    <a:pos x="138" y="56"/>
                  </a:cxn>
                  <a:cxn ang="0">
                    <a:pos x="128" y="68"/>
                  </a:cxn>
                  <a:cxn ang="0">
                    <a:pos x="128" y="86"/>
                  </a:cxn>
                  <a:cxn ang="0">
                    <a:pos x="124" y="96"/>
                  </a:cxn>
                  <a:cxn ang="0">
                    <a:pos x="106" y="118"/>
                  </a:cxn>
                  <a:cxn ang="0">
                    <a:pos x="102" y="126"/>
                  </a:cxn>
                  <a:cxn ang="0">
                    <a:pos x="64" y="128"/>
                  </a:cxn>
                  <a:cxn ang="0">
                    <a:pos x="56" y="134"/>
                  </a:cxn>
                  <a:cxn ang="0">
                    <a:pos x="50" y="140"/>
                  </a:cxn>
                  <a:cxn ang="0">
                    <a:pos x="42" y="140"/>
                  </a:cxn>
                  <a:cxn ang="0">
                    <a:pos x="36" y="130"/>
                  </a:cxn>
                  <a:cxn ang="0">
                    <a:pos x="34" y="122"/>
                  </a:cxn>
                  <a:cxn ang="0">
                    <a:pos x="24" y="120"/>
                  </a:cxn>
                  <a:cxn ang="0">
                    <a:pos x="20" y="116"/>
                  </a:cxn>
                  <a:cxn ang="0">
                    <a:pos x="24" y="108"/>
                  </a:cxn>
                  <a:cxn ang="0">
                    <a:pos x="24" y="100"/>
                  </a:cxn>
                  <a:cxn ang="0">
                    <a:pos x="24" y="94"/>
                  </a:cxn>
                  <a:cxn ang="0">
                    <a:pos x="24" y="84"/>
                  </a:cxn>
                  <a:cxn ang="0">
                    <a:pos x="24" y="70"/>
                  </a:cxn>
                  <a:cxn ang="0">
                    <a:pos x="32" y="54"/>
                  </a:cxn>
                  <a:cxn ang="0">
                    <a:pos x="32" y="38"/>
                  </a:cxn>
                  <a:cxn ang="0">
                    <a:pos x="16" y="36"/>
                  </a:cxn>
                  <a:cxn ang="0">
                    <a:pos x="6" y="30"/>
                  </a:cxn>
                  <a:cxn ang="0">
                    <a:pos x="4" y="22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12" y="6"/>
                  </a:cxn>
                  <a:cxn ang="0">
                    <a:pos x="14" y="0"/>
                  </a:cxn>
                  <a:cxn ang="0">
                    <a:pos x="40" y="2"/>
                  </a:cxn>
                  <a:cxn ang="0">
                    <a:pos x="80" y="8"/>
                  </a:cxn>
                  <a:cxn ang="0">
                    <a:pos x="124" y="16"/>
                  </a:cxn>
                  <a:cxn ang="0">
                    <a:pos x="150" y="20"/>
                  </a:cxn>
                  <a:cxn ang="0">
                    <a:pos x="154" y="22"/>
                  </a:cxn>
                  <a:cxn ang="0">
                    <a:pos x="174" y="32"/>
                  </a:cxn>
                </a:cxnLst>
                <a:rect l="0" t="0" r="r" b="b"/>
                <a:pathLst>
                  <a:path w="174" h="140">
                    <a:moveTo>
                      <a:pt x="174" y="32"/>
                    </a:moveTo>
                    <a:lnTo>
                      <a:pt x="174" y="34"/>
                    </a:lnTo>
                    <a:lnTo>
                      <a:pt x="168" y="38"/>
                    </a:lnTo>
                    <a:lnTo>
                      <a:pt x="164" y="44"/>
                    </a:lnTo>
                    <a:lnTo>
                      <a:pt x="146" y="52"/>
                    </a:lnTo>
                    <a:lnTo>
                      <a:pt x="138" y="56"/>
                    </a:lnTo>
                    <a:lnTo>
                      <a:pt x="134" y="62"/>
                    </a:lnTo>
                    <a:lnTo>
                      <a:pt x="128" y="68"/>
                    </a:lnTo>
                    <a:lnTo>
                      <a:pt x="126" y="80"/>
                    </a:lnTo>
                    <a:lnTo>
                      <a:pt x="128" y="86"/>
                    </a:lnTo>
                    <a:lnTo>
                      <a:pt x="132" y="90"/>
                    </a:lnTo>
                    <a:lnTo>
                      <a:pt x="124" y="96"/>
                    </a:lnTo>
                    <a:lnTo>
                      <a:pt x="112" y="108"/>
                    </a:lnTo>
                    <a:lnTo>
                      <a:pt x="106" y="118"/>
                    </a:lnTo>
                    <a:lnTo>
                      <a:pt x="102" y="122"/>
                    </a:lnTo>
                    <a:lnTo>
                      <a:pt x="102" y="126"/>
                    </a:lnTo>
                    <a:lnTo>
                      <a:pt x="70" y="126"/>
                    </a:lnTo>
                    <a:lnTo>
                      <a:pt x="64" y="128"/>
                    </a:lnTo>
                    <a:lnTo>
                      <a:pt x="62" y="132"/>
                    </a:lnTo>
                    <a:lnTo>
                      <a:pt x="56" y="134"/>
                    </a:lnTo>
                    <a:lnTo>
                      <a:pt x="54" y="136"/>
                    </a:lnTo>
                    <a:lnTo>
                      <a:pt x="50" y="140"/>
                    </a:lnTo>
                    <a:lnTo>
                      <a:pt x="48" y="140"/>
                    </a:lnTo>
                    <a:lnTo>
                      <a:pt x="42" y="140"/>
                    </a:lnTo>
                    <a:lnTo>
                      <a:pt x="38" y="136"/>
                    </a:lnTo>
                    <a:lnTo>
                      <a:pt x="36" y="130"/>
                    </a:lnTo>
                    <a:lnTo>
                      <a:pt x="36" y="124"/>
                    </a:lnTo>
                    <a:lnTo>
                      <a:pt x="34" y="122"/>
                    </a:lnTo>
                    <a:lnTo>
                      <a:pt x="30" y="120"/>
                    </a:lnTo>
                    <a:lnTo>
                      <a:pt x="24" y="120"/>
                    </a:lnTo>
                    <a:lnTo>
                      <a:pt x="18" y="120"/>
                    </a:lnTo>
                    <a:lnTo>
                      <a:pt x="20" y="116"/>
                    </a:lnTo>
                    <a:lnTo>
                      <a:pt x="22" y="112"/>
                    </a:lnTo>
                    <a:lnTo>
                      <a:pt x="24" y="108"/>
                    </a:lnTo>
                    <a:lnTo>
                      <a:pt x="26" y="104"/>
                    </a:lnTo>
                    <a:lnTo>
                      <a:pt x="24" y="100"/>
                    </a:lnTo>
                    <a:lnTo>
                      <a:pt x="22" y="98"/>
                    </a:lnTo>
                    <a:lnTo>
                      <a:pt x="24" y="94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2" y="80"/>
                    </a:lnTo>
                    <a:lnTo>
                      <a:pt x="24" y="70"/>
                    </a:lnTo>
                    <a:lnTo>
                      <a:pt x="28" y="64"/>
                    </a:lnTo>
                    <a:lnTo>
                      <a:pt x="32" y="54"/>
                    </a:lnTo>
                    <a:lnTo>
                      <a:pt x="34" y="42"/>
                    </a:lnTo>
                    <a:lnTo>
                      <a:pt x="32" y="38"/>
                    </a:lnTo>
                    <a:lnTo>
                      <a:pt x="30" y="36"/>
                    </a:lnTo>
                    <a:lnTo>
                      <a:pt x="16" y="36"/>
                    </a:lnTo>
                    <a:lnTo>
                      <a:pt x="10" y="34"/>
                    </a:lnTo>
                    <a:lnTo>
                      <a:pt x="6" y="30"/>
                    </a:lnTo>
                    <a:lnTo>
                      <a:pt x="6" y="26"/>
                    </a:lnTo>
                    <a:lnTo>
                      <a:pt x="4" y="22"/>
                    </a:lnTo>
                    <a:lnTo>
                      <a:pt x="2" y="18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4" y="8"/>
                    </a:lnTo>
                    <a:lnTo>
                      <a:pt x="12" y="6"/>
                    </a:lnTo>
                    <a:lnTo>
                      <a:pt x="12" y="2"/>
                    </a:lnTo>
                    <a:lnTo>
                      <a:pt x="14" y="0"/>
                    </a:lnTo>
                    <a:lnTo>
                      <a:pt x="20" y="0"/>
                    </a:lnTo>
                    <a:lnTo>
                      <a:pt x="40" y="2"/>
                    </a:lnTo>
                    <a:lnTo>
                      <a:pt x="60" y="4"/>
                    </a:lnTo>
                    <a:lnTo>
                      <a:pt x="80" y="8"/>
                    </a:lnTo>
                    <a:lnTo>
                      <a:pt x="102" y="10"/>
                    </a:lnTo>
                    <a:lnTo>
                      <a:pt x="124" y="16"/>
                    </a:lnTo>
                    <a:lnTo>
                      <a:pt x="136" y="18"/>
                    </a:lnTo>
                    <a:lnTo>
                      <a:pt x="150" y="20"/>
                    </a:lnTo>
                    <a:lnTo>
                      <a:pt x="152" y="20"/>
                    </a:lnTo>
                    <a:lnTo>
                      <a:pt x="154" y="22"/>
                    </a:lnTo>
                    <a:lnTo>
                      <a:pt x="160" y="26"/>
                    </a:lnTo>
                    <a:lnTo>
                      <a:pt x="174" y="3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7" name="Freeform 150">
                <a:extLst>
                  <a:ext uri="{FF2B5EF4-FFF2-40B4-BE49-F238E27FC236}">
                    <a16:creationId xmlns:a16="http://schemas.microsoft.com/office/drawing/2014/main" id="{65858632-4E93-4341-BDC4-0E3FDFC1EF0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09716" y="3532628"/>
                <a:ext cx="249966" cy="194418"/>
              </a:xfrm>
              <a:custGeom>
                <a:avLst/>
                <a:gdLst/>
                <a:ahLst/>
                <a:cxnLst>
                  <a:cxn ang="0">
                    <a:pos x="174" y="128"/>
                  </a:cxn>
                  <a:cxn ang="0">
                    <a:pos x="162" y="136"/>
                  </a:cxn>
                  <a:cxn ang="0">
                    <a:pos x="154" y="142"/>
                  </a:cxn>
                  <a:cxn ang="0">
                    <a:pos x="138" y="138"/>
                  </a:cxn>
                  <a:cxn ang="0">
                    <a:pos x="126" y="134"/>
                  </a:cxn>
                  <a:cxn ang="0">
                    <a:pos x="114" y="138"/>
                  </a:cxn>
                  <a:cxn ang="0">
                    <a:pos x="110" y="150"/>
                  </a:cxn>
                  <a:cxn ang="0">
                    <a:pos x="96" y="156"/>
                  </a:cxn>
                  <a:cxn ang="0">
                    <a:pos x="88" y="150"/>
                  </a:cxn>
                  <a:cxn ang="0">
                    <a:pos x="72" y="148"/>
                  </a:cxn>
                  <a:cxn ang="0">
                    <a:pos x="38" y="140"/>
                  </a:cxn>
                  <a:cxn ang="0">
                    <a:pos x="44" y="136"/>
                  </a:cxn>
                  <a:cxn ang="0">
                    <a:pos x="48" y="114"/>
                  </a:cxn>
                  <a:cxn ang="0">
                    <a:pos x="48" y="92"/>
                  </a:cxn>
                  <a:cxn ang="0">
                    <a:pos x="38" y="68"/>
                  </a:cxn>
                  <a:cxn ang="0">
                    <a:pos x="30" y="62"/>
                  </a:cxn>
                  <a:cxn ang="0">
                    <a:pos x="8" y="58"/>
                  </a:cxn>
                  <a:cxn ang="0">
                    <a:pos x="2" y="50"/>
                  </a:cxn>
                  <a:cxn ang="0">
                    <a:pos x="6" y="42"/>
                  </a:cxn>
                  <a:cxn ang="0">
                    <a:pos x="16" y="36"/>
                  </a:cxn>
                  <a:cxn ang="0">
                    <a:pos x="24" y="36"/>
                  </a:cxn>
                  <a:cxn ang="0">
                    <a:pos x="32" y="40"/>
                  </a:cxn>
                  <a:cxn ang="0">
                    <a:pos x="42" y="42"/>
                  </a:cxn>
                  <a:cxn ang="0">
                    <a:pos x="44" y="36"/>
                  </a:cxn>
                  <a:cxn ang="0">
                    <a:pos x="40" y="32"/>
                  </a:cxn>
                  <a:cxn ang="0">
                    <a:pos x="46" y="26"/>
                  </a:cxn>
                  <a:cxn ang="0">
                    <a:pos x="56" y="30"/>
                  </a:cxn>
                  <a:cxn ang="0">
                    <a:pos x="66" y="30"/>
                  </a:cxn>
                  <a:cxn ang="0">
                    <a:pos x="68" y="22"/>
                  </a:cxn>
                  <a:cxn ang="0">
                    <a:pos x="80" y="14"/>
                  </a:cxn>
                  <a:cxn ang="0">
                    <a:pos x="86" y="6"/>
                  </a:cxn>
                  <a:cxn ang="0">
                    <a:pos x="98" y="0"/>
                  </a:cxn>
                  <a:cxn ang="0">
                    <a:pos x="106" y="8"/>
                  </a:cxn>
                  <a:cxn ang="0">
                    <a:pos x="120" y="12"/>
                  </a:cxn>
                  <a:cxn ang="0">
                    <a:pos x="122" y="18"/>
                  </a:cxn>
                  <a:cxn ang="0">
                    <a:pos x="130" y="20"/>
                  </a:cxn>
                  <a:cxn ang="0">
                    <a:pos x="132" y="22"/>
                  </a:cxn>
                  <a:cxn ang="0">
                    <a:pos x="140" y="28"/>
                  </a:cxn>
                  <a:cxn ang="0">
                    <a:pos x="154" y="30"/>
                  </a:cxn>
                  <a:cxn ang="0">
                    <a:pos x="168" y="34"/>
                  </a:cxn>
                  <a:cxn ang="0">
                    <a:pos x="174" y="44"/>
                  </a:cxn>
                  <a:cxn ang="0">
                    <a:pos x="168" y="60"/>
                  </a:cxn>
                  <a:cxn ang="0">
                    <a:pos x="164" y="64"/>
                  </a:cxn>
                  <a:cxn ang="0">
                    <a:pos x="158" y="70"/>
                  </a:cxn>
                  <a:cxn ang="0">
                    <a:pos x="150" y="82"/>
                  </a:cxn>
                  <a:cxn ang="0">
                    <a:pos x="154" y="88"/>
                  </a:cxn>
                  <a:cxn ang="0">
                    <a:pos x="154" y="84"/>
                  </a:cxn>
                  <a:cxn ang="0">
                    <a:pos x="160" y="84"/>
                  </a:cxn>
                  <a:cxn ang="0">
                    <a:pos x="162" y="96"/>
                  </a:cxn>
                  <a:cxn ang="0">
                    <a:pos x="166" y="100"/>
                  </a:cxn>
                  <a:cxn ang="0">
                    <a:pos x="158" y="108"/>
                  </a:cxn>
                  <a:cxn ang="0">
                    <a:pos x="170" y="124"/>
                  </a:cxn>
                  <a:cxn ang="0">
                    <a:pos x="178" y="128"/>
                  </a:cxn>
                </a:cxnLst>
                <a:rect l="0" t="0" r="r" b="b"/>
                <a:pathLst>
                  <a:path w="178" h="162">
                    <a:moveTo>
                      <a:pt x="178" y="128"/>
                    </a:moveTo>
                    <a:lnTo>
                      <a:pt x="174" y="128"/>
                    </a:lnTo>
                    <a:lnTo>
                      <a:pt x="168" y="132"/>
                    </a:lnTo>
                    <a:lnTo>
                      <a:pt x="162" y="136"/>
                    </a:lnTo>
                    <a:lnTo>
                      <a:pt x="158" y="140"/>
                    </a:lnTo>
                    <a:lnTo>
                      <a:pt x="154" y="142"/>
                    </a:lnTo>
                    <a:lnTo>
                      <a:pt x="146" y="140"/>
                    </a:lnTo>
                    <a:lnTo>
                      <a:pt x="138" y="138"/>
                    </a:lnTo>
                    <a:lnTo>
                      <a:pt x="132" y="134"/>
                    </a:lnTo>
                    <a:lnTo>
                      <a:pt x="126" y="134"/>
                    </a:lnTo>
                    <a:lnTo>
                      <a:pt x="120" y="134"/>
                    </a:lnTo>
                    <a:lnTo>
                      <a:pt x="114" y="138"/>
                    </a:lnTo>
                    <a:lnTo>
                      <a:pt x="110" y="142"/>
                    </a:lnTo>
                    <a:lnTo>
                      <a:pt x="110" y="150"/>
                    </a:lnTo>
                    <a:lnTo>
                      <a:pt x="110" y="162"/>
                    </a:lnTo>
                    <a:lnTo>
                      <a:pt x="96" y="156"/>
                    </a:lnTo>
                    <a:lnTo>
                      <a:pt x="90" y="152"/>
                    </a:lnTo>
                    <a:lnTo>
                      <a:pt x="88" y="150"/>
                    </a:lnTo>
                    <a:lnTo>
                      <a:pt x="86" y="150"/>
                    </a:lnTo>
                    <a:lnTo>
                      <a:pt x="72" y="148"/>
                    </a:lnTo>
                    <a:lnTo>
                      <a:pt x="60" y="146"/>
                    </a:lnTo>
                    <a:lnTo>
                      <a:pt x="38" y="140"/>
                    </a:lnTo>
                    <a:lnTo>
                      <a:pt x="42" y="138"/>
                    </a:lnTo>
                    <a:lnTo>
                      <a:pt x="44" y="136"/>
                    </a:lnTo>
                    <a:lnTo>
                      <a:pt x="46" y="126"/>
                    </a:lnTo>
                    <a:lnTo>
                      <a:pt x="48" y="114"/>
                    </a:lnTo>
                    <a:lnTo>
                      <a:pt x="48" y="106"/>
                    </a:lnTo>
                    <a:lnTo>
                      <a:pt x="48" y="92"/>
                    </a:lnTo>
                    <a:lnTo>
                      <a:pt x="44" y="80"/>
                    </a:lnTo>
                    <a:lnTo>
                      <a:pt x="38" y="68"/>
                    </a:lnTo>
                    <a:lnTo>
                      <a:pt x="34" y="64"/>
                    </a:lnTo>
                    <a:lnTo>
                      <a:pt x="30" y="62"/>
                    </a:lnTo>
                    <a:lnTo>
                      <a:pt x="12" y="60"/>
                    </a:lnTo>
                    <a:lnTo>
                      <a:pt x="8" y="58"/>
                    </a:lnTo>
                    <a:lnTo>
                      <a:pt x="4" y="54"/>
                    </a:lnTo>
                    <a:lnTo>
                      <a:pt x="2" y="50"/>
                    </a:lnTo>
                    <a:lnTo>
                      <a:pt x="0" y="44"/>
                    </a:lnTo>
                    <a:lnTo>
                      <a:pt x="6" y="42"/>
                    </a:lnTo>
                    <a:lnTo>
                      <a:pt x="12" y="40"/>
                    </a:lnTo>
                    <a:lnTo>
                      <a:pt x="16" y="36"/>
                    </a:lnTo>
                    <a:lnTo>
                      <a:pt x="20" y="36"/>
                    </a:lnTo>
                    <a:lnTo>
                      <a:pt x="24" y="36"/>
                    </a:lnTo>
                    <a:lnTo>
                      <a:pt x="28" y="38"/>
                    </a:lnTo>
                    <a:lnTo>
                      <a:pt x="32" y="40"/>
                    </a:lnTo>
                    <a:lnTo>
                      <a:pt x="38" y="42"/>
                    </a:lnTo>
                    <a:lnTo>
                      <a:pt x="42" y="42"/>
                    </a:lnTo>
                    <a:lnTo>
                      <a:pt x="44" y="40"/>
                    </a:lnTo>
                    <a:lnTo>
                      <a:pt x="44" y="36"/>
                    </a:lnTo>
                    <a:lnTo>
                      <a:pt x="44" y="34"/>
                    </a:lnTo>
                    <a:lnTo>
                      <a:pt x="40" y="32"/>
                    </a:lnTo>
                    <a:lnTo>
                      <a:pt x="40" y="26"/>
                    </a:lnTo>
                    <a:lnTo>
                      <a:pt x="46" y="26"/>
                    </a:lnTo>
                    <a:lnTo>
                      <a:pt x="50" y="28"/>
                    </a:lnTo>
                    <a:lnTo>
                      <a:pt x="56" y="30"/>
                    </a:lnTo>
                    <a:lnTo>
                      <a:pt x="62" y="30"/>
                    </a:lnTo>
                    <a:lnTo>
                      <a:pt x="66" y="30"/>
                    </a:lnTo>
                    <a:lnTo>
                      <a:pt x="66" y="28"/>
                    </a:lnTo>
                    <a:lnTo>
                      <a:pt x="68" y="22"/>
                    </a:lnTo>
                    <a:lnTo>
                      <a:pt x="72" y="18"/>
                    </a:lnTo>
                    <a:lnTo>
                      <a:pt x="80" y="14"/>
                    </a:lnTo>
                    <a:lnTo>
                      <a:pt x="86" y="10"/>
                    </a:lnTo>
                    <a:lnTo>
                      <a:pt x="86" y="6"/>
                    </a:lnTo>
                    <a:lnTo>
                      <a:pt x="88" y="2"/>
                    </a:lnTo>
                    <a:lnTo>
                      <a:pt x="98" y="0"/>
                    </a:lnTo>
                    <a:lnTo>
                      <a:pt x="100" y="4"/>
                    </a:lnTo>
                    <a:lnTo>
                      <a:pt x="106" y="8"/>
                    </a:lnTo>
                    <a:lnTo>
                      <a:pt x="112" y="10"/>
                    </a:lnTo>
                    <a:lnTo>
                      <a:pt x="120" y="12"/>
                    </a:lnTo>
                    <a:lnTo>
                      <a:pt x="120" y="16"/>
                    </a:lnTo>
                    <a:lnTo>
                      <a:pt x="122" y="18"/>
                    </a:lnTo>
                    <a:lnTo>
                      <a:pt x="126" y="20"/>
                    </a:lnTo>
                    <a:lnTo>
                      <a:pt x="130" y="20"/>
                    </a:lnTo>
                    <a:lnTo>
                      <a:pt x="130" y="22"/>
                    </a:lnTo>
                    <a:lnTo>
                      <a:pt x="132" y="22"/>
                    </a:lnTo>
                    <a:lnTo>
                      <a:pt x="136" y="26"/>
                    </a:lnTo>
                    <a:lnTo>
                      <a:pt x="140" y="28"/>
                    </a:lnTo>
                    <a:lnTo>
                      <a:pt x="150" y="28"/>
                    </a:lnTo>
                    <a:lnTo>
                      <a:pt x="154" y="30"/>
                    </a:lnTo>
                    <a:lnTo>
                      <a:pt x="160" y="32"/>
                    </a:lnTo>
                    <a:lnTo>
                      <a:pt x="168" y="34"/>
                    </a:lnTo>
                    <a:lnTo>
                      <a:pt x="176" y="36"/>
                    </a:lnTo>
                    <a:lnTo>
                      <a:pt x="174" y="44"/>
                    </a:lnTo>
                    <a:lnTo>
                      <a:pt x="172" y="54"/>
                    </a:lnTo>
                    <a:lnTo>
                      <a:pt x="168" y="60"/>
                    </a:lnTo>
                    <a:lnTo>
                      <a:pt x="166" y="62"/>
                    </a:lnTo>
                    <a:lnTo>
                      <a:pt x="164" y="64"/>
                    </a:lnTo>
                    <a:lnTo>
                      <a:pt x="162" y="68"/>
                    </a:lnTo>
                    <a:lnTo>
                      <a:pt x="158" y="70"/>
                    </a:lnTo>
                    <a:lnTo>
                      <a:pt x="154" y="74"/>
                    </a:lnTo>
                    <a:lnTo>
                      <a:pt x="150" y="82"/>
                    </a:lnTo>
                    <a:lnTo>
                      <a:pt x="150" y="88"/>
                    </a:lnTo>
                    <a:lnTo>
                      <a:pt x="154" y="88"/>
                    </a:lnTo>
                    <a:lnTo>
                      <a:pt x="154" y="86"/>
                    </a:lnTo>
                    <a:lnTo>
                      <a:pt x="154" y="84"/>
                    </a:lnTo>
                    <a:lnTo>
                      <a:pt x="158" y="86"/>
                    </a:lnTo>
                    <a:lnTo>
                      <a:pt x="160" y="84"/>
                    </a:lnTo>
                    <a:lnTo>
                      <a:pt x="162" y="94"/>
                    </a:lnTo>
                    <a:lnTo>
                      <a:pt x="162" y="96"/>
                    </a:lnTo>
                    <a:lnTo>
                      <a:pt x="164" y="98"/>
                    </a:lnTo>
                    <a:lnTo>
                      <a:pt x="166" y="100"/>
                    </a:lnTo>
                    <a:lnTo>
                      <a:pt x="166" y="102"/>
                    </a:lnTo>
                    <a:lnTo>
                      <a:pt x="158" y="108"/>
                    </a:lnTo>
                    <a:lnTo>
                      <a:pt x="166" y="118"/>
                    </a:lnTo>
                    <a:lnTo>
                      <a:pt x="170" y="124"/>
                    </a:lnTo>
                    <a:lnTo>
                      <a:pt x="176" y="128"/>
                    </a:lnTo>
                    <a:lnTo>
                      <a:pt x="178" y="12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8" name="Freeform 151">
                <a:extLst>
                  <a:ext uri="{FF2B5EF4-FFF2-40B4-BE49-F238E27FC236}">
                    <a16:creationId xmlns:a16="http://schemas.microsoft.com/office/drawing/2014/main" id="{79A254FF-0F08-5A47-8955-A536B4C5106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46185" y="3524280"/>
                <a:ext cx="77017" cy="40553"/>
              </a:xfrm>
              <a:custGeom>
                <a:avLst/>
                <a:gdLst/>
                <a:ahLst/>
                <a:cxnLst>
                  <a:cxn ang="0">
                    <a:pos x="46" y="34"/>
                  </a:cxn>
                  <a:cxn ang="0">
                    <a:pos x="46" y="32"/>
                  </a:cxn>
                  <a:cxn ang="0">
                    <a:pos x="46" y="30"/>
                  </a:cxn>
                  <a:cxn ang="0">
                    <a:pos x="44" y="28"/>
                  </a:cxn>
                  <a:cxn ang="0">
                    <a:pos x="46" y="26"/>
                  </a:cxn>
                  <a:cxn ang="0">
                    <a:pos x="48" y="22"/>
                  </a:cxn>
                  <a:cxn ang="0">
                    <a:pos x="52" y="20"/>
                  </a:cxn>
                  <a:cxn ang="0">
                    <a:pos x="54" y="16"/>
                  </a:cxn>
                  <a:cxn ang="0">
                    <a:pos x="52" y="12"/>
                  </a:cxn>
                  <a:cxn ang="0">
                    <a:pos x="50" y="10"/>
                  </a:cxn>
                  <a:cxn ang="0">
                    <a:pos x="44" y="6"/>
                  </a:cxn>
                  <a:cxn ang="0">
                    <a:pos x="30" y="0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8" y="14"/>
                  </a:cxn>
                  <a:cxn ang="0">
                    <a:pos x="14" y="16"/>
                  </a:cxn>
                  <a:cxn ang="0">
                    <a:pos x="22" y="18"/>
                  </a:cxn>
                  <a:cxn ang="0">
                    <a:pos x="22" y="22"/>
                  </a:cxn>
                  <a:cxn ang="0">
                    <a:pos x="24" y="24"/>
                  </a:cxn>
                  <a:cxn ang="0">
                    <a:pos x="28" y="26"/>
                  </a:cxn>
                  <a:cxn ang="0">
                    <a:pos x="32" y="26"/>
                  </a:cxn>
                  <a:cxn ang="0">
                    <a:pos x="32" y="28"/>
                  </a:cxn>
                  <a:cxn ang="0">
                    <a:pos x="34" y="28"/>
                  </a:cxn>
                  <a:cxn ang="0">
                    <a:pos x="38" y="32"/>
                  </a:cxn>
                  <a:cxn ang="0">
                    <a:pos x="42" y="34"/>
                  </a:cxn>
                  <a:cxn ang="0">
                    <a:pos x="46" y="34"/>
                  </a:cxn>
                </a:cxnLst>
                <a:rect l="0" t="0" r="r" b="b"/>
                <a:pathLst>
                  <a:path w="54" h="34">
                    <a:moveTo>
                      <a:pt x="46" y="34"/>
                    </a:moveTo>
                    <a:lnTo>
                      <a:pt x="46" y="32"/>
                    </a:lnTo>
                    <a:lnTo>
                      <a:pt x="46" y="30"/>
                    </a:lnTo>
                    <a:lnTo>
                      <a:pt x="44" y="28"/>
                    </a:lnTo>
                    <a:lnTo>
                      <a:pt x="46" y="26"/>
                    </a:lnTo>
                    <a:lnTo>
                      <a:pt x="48" y="22"/>
                    </a:lnTo>
                    <a:lnTo>
                      <a:pt x="52" y="20"/>
                    </a:lnTo>
                    <a:lnTo>
                      <a:pt x="54" y="16"/>
                    </a:lnTo>
                    <a:lnTo>
                      <a:pt x="52" y="12"/>
                    </a:lnTo>
                    <a:lnTo>
                      <a:pt x="50" y="10"/>
                    </a:lnTo>
                    <a:lnTo>
                      <a:pt x="44" y="6"/>
                    </a:lnTo>
                    <a:lnTo>
                      <a:pt x="30" y="0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8" y="14"/>
                    </a:lnTo>
                    <a:lnTo>
                      <a:pt x="14" y="16"/>
                    </a:lnTo>
                    <a:lnTo>
                      <a:pt x="22" y="18"/>
                    </a:lnTo>
                    <a:lnTo>
                      <a:pt x="22" y="22"/>
                    </a:lnTo>
                    <a:lnTo>
                      <a:pt x="24" y="24"/>
                    </a:lnTo>
                    <a:lnTo>
                      <a:pt x="28" y="26"/>
                    </a:lnTo>
                    <a:lnTo>
                      <a:pt x="32" y="26"/>
                    </a:lnTo>
                    <a:lnTo>
                      <a:pt x="32" y="28"/>
                    </a:lnTo>
                    <a:lnTo>
                      <a:pt x="34" y="28"/>
                    </a:lnTo>
                    <a:lnTo>
                      <a:pt x="38" y="32"/>
                    </a:lnTo>
                    <a:lnTo>
                      <a:pt x="42" y="34"/>
                    </a:lnTo>
                    <a:lnTo>
                      <a:pt x="46" y="34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9" name="Freeform 152">
                <a:extLst>
                  <a:ext uri="{FF2B5EF4-FFF2-40B4-BE49-F238E27FC236}">
                    <a16:creationId xmlns:a16="http://schemas.microsoft.com/office/drawing/2014/main" id="{ADFE098A-555A-1E4B-8CE5-832ED215B53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58346" y="3476570"/>
                <a:ext cx="70261" cy="58444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10"/>
                  </a:cxn>
                  <a:cxn ang="0">
                    <a:pos x="48" y="18"/>
                  </a:cxn>
                  <a:cxn ang="0">
                    <a:pos x="48" y="24"/>
                  </a:cxn>
                  <a:cxn ang="0">
                    <a:pos x="50" y="24"/>
                  </a:cxn>
                  <a:cxn ang="0">
                    <a:pos x="46" y="30"/>
                  </a:cxn>
                  <a:cxn ang="0">
                    <a:pos x="44" y="34"/>
                  </a:cxn>
                  <a:cxn ang="0">
                    <a:pos x="42" y="38"/>
                  </a:cxn>
                  <a:cxn ang="0">
                    <a:pos x="40" y="44"/>
                  </a:cxn>
                  <a:cxn ang="0">
                    <a:pos x="38" y="48"/>
                  </a:cxn>
                  <a:cxn ang="0">
                    <a:pos x="36" y="50"/>
                  </a:cxn>
                  <a:cxn ang="0">
                    <a:pos x="26" y="46"/>
                  </a:cxn>
                  <a:cxn ang="0">
                    <a:pos x="20" y="42"/>
                  </a:cxn>
                  <a:cxn ang="0">
                    <a:pos x="6" y="46"/>
                  </a:cxn>
                  <a:cxn ang="0">
                    <a:pos x="2" y="44"/>
                  </a:cxn>
                  <a:cxn ang="0">
                    <a:pos x="0" y="42"/>
                  </a:cxn>
                  <a:cxn ang="0">
                    <a:pos x="10" y="36"/>
                  </a:cxn>
                  <a:cxn ang="0">
                    <a:pos x="14" y="30"/>
                  </a:cxn>
                  <a:cxn ang="0">
                    <a:pos x="18" y="24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8" y="14"/>
                  </a:cxn>
                  <a:cxn ang="0">
                    <a:pos x="32" y="6"/>
                  </a:cxn>
                  <a:cxn ang="0">
                    <a:pos x="38" y="4"/>
                  </a:cxn>
                  <a:cxn ang="0">
                    <a:pos x="42" y="2"/>
                  </a:cxn>
                  <a:cxn ang="0">
                    <a:pos x="50" y="0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0"/>
                    </a:lnTo>
                    <a:lnTo>
                      <a:pt x="48" y="18"/>
                    </a:lnTo>
                    <a:lnTo>
                      <a:pt x="48" y="24"/>
                    </a:lnTo>
                    <a:lnTo>
                      <a:pt x="50" y="24"/>
                    </a:lnTo>
                    <a:lnTo>
                      <a:pt x="46" y="30"/>
                    </a:lnTo>
                    <a:lnTo>
                      <a:pt x="44" y="34"/>
                    </a:lnTo>
                    <a:lnTo>
                      <a:pt x="42" y="38"/>
                    </a:lnTo>
                    <a:lnTo>
                      <a:pt x="40" y="44"/>
                    </a:lnTo>
                    <a:lnTo>
                      <a:pt x="38" y="48"/>
                    </a:lnTo>
                    <a:lnTo>
                      <a:pt x="36" y="50"/>
                    </a:lnTo>
                    <a:lnTo>
                      <a:pt x="26" y="46"/>
                    </a:lnTo>
                    <a:lnTo>
                      <a:pt x="20" y="42"/>
                    </a:lnTo>
                    <a:lnTo>
                      <a:pt x="6" y="46"/>
                    </a:lnTo>
                    <a:lnTo>
                      <a:pt x="2" y="44"/>
                    </a:lnTo>
                    <a:lnTo>
                      <a:pt x="0" y="42"/>
                    </a:lnTo>
                    <a:lnTo>
                      <a:pt x="10" y="36"/>
                    </a:lnTo>
                    <a:lnTo>
                      <a:pt x="14" y="30"/>
                    </a:lnTo>
                    <a:lnTo>
                      <a:pt x="18" y="24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8" y="14"/>
                    </a:lnTo>
                    <a:lnTo>
                      <a:pt x="32" y="6"/>
                    </a:lnTo>
                    <a:lnTo>
                      <a:pt x="38" y="4"/>
                    </a:lnTo>
                    <a:lnTo>
                      <a:pt x="42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00" name="Freeform 153">
                <a:extLst>
                  <a:ext uri="{FF2B5EF4-FFF2-40B4-BE49-F238E27FC236}">
                    <a16:creationId xmlns:a16="http://schemas.microsoft.com/office/drawing/2014/main" id="{BC45D6BD-7D52-D641-BBC2-E0F557E2A69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52927" y="3393078"/>
                <a:ext cx="45940" cy="62023"/>
              </a:xfrm>
              <a:custGeom>
                <a:avLst/>
                <a:gdLst/>
                <a:ahLst/>
                <a:cxnLst>
                  <a:cxn ang="0">
                    <a:pos x="22" y="52"/>
                  </a:cxn>
                  <a:cxn ang="0">
                    <a:pos x="8" y="52"/>
                  </a:cxn>
                  <a:cxn ang="0">
                    <a:pos x="10" y="52"/>
                  </a:cxn>
                  <a:cxn ang="0">
                    <a:pos x="12" y="50"/>
                  </a:cxn>
                  <a:cxn ang="0">
                    <a:pos x="6" y="50"/>
                  </a:cxn>
                  <a:cxn ang="0">
                    <a:pos x="6" y="42"/>
                  </a:cxn>
                  <a:cxn ang="0">
                    <a:pos x="4" y="38"/>
                  </a:cxn>
                  <a:cxn ang="0">
                    <a:pos x="2" y="32"/>
                  </a:cxn>
                  <a:cxn ang="0">
                    <a:pos x="0" y="26"/>
                  </a:cxn>
                  <a:cxn ang="0">
                    <a:pos x="2" y="22"/>
                  </a:cxn>
                  <a:cxn ang="0">
                    <a:pos x="4" y="18"/>
                  </a:cxn>
                  <a:cxn ang="0">
                    <a:pos x="12" y="12"/>
                  </a:cxn>
                  <a:cxn ang="0">
                    <a:pos x="28" y="0"/>
                  </a:cxn>
                  <a:cxn ang="0">
                    <a:pos x="28" y="14"/>
                  </a:cxn>
                  <a:cxn ang="0">
                    <a:pos x="26" y="16"/>
                  </a:cxn>
                  <a:cxn ang="0">
                    <a:pos x="28" y="18"/>
                  </a:cxn>
                  <a:cxn ang="0">
                    <a:pos x="32" y="20"/>
                  </a:cxn>
                  <a:cxn ang="0">
                    <a:pos x="30" y="24"/>
                  </a:cxn>
                  <a:cxn ang="0">
                    <a:pos x="28" y="28"/>
                  </a:cxn>
                  <a:cxn ang="0">
                    <a:pos x="26" y="28"/>
                  </a:cxn>
                  <a:cxn ang="0">
                    <a:pos x="22" y="30"/>
                  </a:cxn>
                  <a:cxn ang="0">
                    <a:pos x="24" y="36"/>
                  </a:cxn>
                  <a:cxn ang="0">
                    <a:pos x="28" y="40"/>
                  </a:cxn>
                  <a:cxn ang="0">
                    <a:pos x="22" y="40"/>
                  </a:cxn>
                  <a:cxn ang="0">
                    <a:pos x="22" y="52"/>
                  </a:cxn>
                </a:cxnLst>
                <a:rect l="0" t="0" r="r" b="b"/>
                <a:pathLst>
                  <a:path w="32" h="52">
                    <a:moveTo>
                      <a:pt x="22" y="52"/>
                    </a:moveTo>
                    <a:lnTo>
                      <a:pt x="8" y="52"/>
                    </a:lnTo>
                    <a:lnTo>
                      <a:pt x="10" y="52"/>
                    </a:lnTo>
                    <a:lnTo>
                      <a:pt x="12" y="50"/>
                    </a:lnTo>
                    <a:lnTo>
                      <a:pt x="6" y="50"/>
                    </a:lnTo>
                    <a:lnTo>
                      <a:pt x="6" y="42"/>
                    </a:lnTo>
                    <a:lnTo>
                      <a:pt x="4" y="38"/>
                    </a:lnTo>
                    <a:lnTo>
                      <a:pt x="2" y="32"/>
                    </a:lnTo>
                    <a:lnTo>
                      <a:pt x="0" y="26"/>
                    </a:lnTo>
                    <a:lnTo>
                      <a:pt x="2" y="22"/>
                    </a:lnTo>
                    <a:lnTo>
                      <a:pt x="4" y="18"/>
                    </a:lnTo>
                    <a:lnTo>
                      <a:pt x="12" y="12"/>
                    </a:lnTo>
                    <a:lnTo>
                      <a:pt x="28" y="0"/>
                    </a:lnTo>
                    <a:lnTo>
                      <a:pt x="28" y="14"/>
                    </a:lnTo>
                    <a:lnTo>
                      <a:pt x="26" y="16"/>
                    </a:lnTo>
                    <a:lnTo>
                      <a:pt x="28" y="18"/>
                    </a:lnTo>
                    <a:lnTo>
                      <a:pt x="32" y="20"/>
                    </a:lnTo>
                    <a:lnTo>
                      <a:pt x="30" y="24"/>
                    </a:lnTo>
                    <a:lnTo>
                      <a:pt x="28" y="28"/>
                    </a:lnTo>
                    <a:lnTo>
                      <a:pt x="26" y="28"/>
                    </a:lnTo>
                    <a:lnTo>
                      <a:pt x="22" y="30"/>
                    </a:lnTo>
                    <a:lnTo>
                      <a:pt x="24" y="36"/>
                    </a:lnTo>
                    <a:lnTo>
                      <a:pt x="28" y="40"/>
                    </a:lnTo>
                    <a:lnTo>
                      <a:pt x="22" y="40"/>
                    </a:lnTo>
                    <a:lnTo>
                      <a:pt x="22" y="5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01" name="Freeform 154">
                <a:extLst>
                  <a:ext uri="{FF2B5EF4-FFF2-40B4-BE49-F238E27FC236}">
                    <a16:creationId xmlns:a16="http://schemas.microsoft.com/office/drawing/2014/main" id="{7357E52E-5E75-7648-A248-F5E668F8972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11040" y="3455101"/>
                <a:ext cx="179706" cy="152671"/>
              </a:xfrm>
              <a:custGeom>
                <a:avLst/>
                <a:gdLst/>
                <a:ahLst/>
                <a:cxnLst>
                  <a:cxn ang="0">
                    <a:pos x="22" y="128"/>
                  </a:cxn>
                  <a:cxn ang="0">
                    <a:pos x="40" y="126"/>
                  </a:cxn>
                  <a:cxn ang="0">
                    <a:pos x="52" y="130"/>
                  </a:cxn>
                  <a:cxn ang="0">
                    <a:pos x="62" y="130"/>
                  </a:cxn>
                  <a:cxn ang="0">
                    <a:pos x="80" y="130"/>
                  </a:cxn>
                  <a:cxn ang="0">
                    <a:pos x="102" y="126"/>
                  </a:cxn>
                  <a:cxn ang="0">
                    <a:pos x="102" y="116"/>
                  </a:cxn>
                  <a:cxn ang="0">
                    <a:pos x="110" y="110"/>
                  </a:cxn>
                  <a:cxn ang="0">
                    <a:pos x="108" y="102"/>
                  </a:cxn>
                  <a:cxn ang="0">
                    <a:pos x="92" y="90"/>
                  </a:cxn>
                  <a:cxn ang="0">
                    <a:pos x="90" y="80"/>
                  </a:cxn>
                  <a:cxn ang="0">
                    <a:pos x="121" y="70"/>
                  </a:cxn>
                  <a:cxn ang="0">
                    <a:pos x="127" y="60"/>
                  </a:cxn>
                  <a:cxn ang="0">
                    <a:pos x="114" y="34"/>
                  </a:cxn>
                  <a:cxn ang="0">
                    <a:pos x="110" y="12"/>
                  </a:cxn>
                  <a:cxn ang="0">
                    <a:pos x="102" y="6"/>
                  </a:cxn>
                  <a:cxn ang="0">
                    <a:pos x="92" y="4"/>
                  </a:cxn>
                  <a:cxn ang="0">
                    <a:pos x="80" y="10"/>
                  </a:cxn>
                  <a:cxn ang="0">
                    <a:pos x="70" y="12"/>
                  </a:cxn>
                  <a:cxn ang="0">
                    <a:pos x="52" y="0"/>
                  </a:cxn>
                  <a:cxn ang="0">
                    <a:pos x="40" y="8"/>
                  </a:cxn>
                  <a:cxn ang="0">
                    <a:pos x="50" y="20"/>
                  </a:cxn>
                  <a:cxn ang="0">
                    <a:pos x="42" y="16"/>
                  </a:cxn>
                  <a:cxn ang="0">
                    <a:pos x="38" y="18"/>
                  </a:cxn>
                  <a:cxn ang="0">
                    <a:pos x="34" y="20"/>
                  </a:cxn>
                  <a:cxn ang="0">
                    <a:pos x="26" y="18"/>
                  </a:cxn>
                  <a:cxn ang="0">
                    <a:pos x="14" y="18"/>
                  </a:cxn>
                  <a:cxn ang="0">
                    <a:pos x="12" y="36"/>
                  </a:cxn>
                  <a:cxn ang="0">
                    <a:pos x="14" y="42"/>
                  </a:cxn>
                  <a:cxn ang="0">
                    <a:pos x="8" y="52"/>
                  </a:cxn>
                  <a:cxn ang="0">
                    <a:pos x="4" y="62"/>
                  </a:cxn>
                  <a:cxn ang="0">
                    <a:pos x="0" y="68"/>
                  </a:cxn>
                  <a:cxn ang="0">
                    <a:pos x="8" y="76"/>
                  </a:cxn>
                  <a:cxn ang="0">
                    <a:pos x="6" y="80"/>
                  </a:cxn>
                  <a:cxn ang="0">
                    <a:pos x="10" y="92"/>
                  </a:cxn>
                  <a:cxn ang="0">
                    <a:pos x="10" y="96"/>
                  </a:cxn>
                  <a:cxn ang="0">
                    <a:pos x="24" y="100"/>
                  </a:cxn>
                  <a:cxn ang="0">
                    <a:pos x="30" y="112"/>
                  </a:cxn>
                  <a:cxn ang="0">
                    <a:pos x="24" y="126"/>
                  </a:cxn>
                </a:cxnLst>
                <a:rect l="0" t="0" r="r" b="b"/>
                <a:pathLst>
                  <a:path w="127" h="130">
                    <a:moveTo>
                      <a:pt x="24" y="128"/>
                    </a:moveTo>
                    <a:lnTo>
                      <a:pt x="22" y="128"/>
                    </a:lnTo>
                    <a:lnTo>
                      <a:pt x="32" y="126"/>
                    </a:lnTo>
                    <a:lnTo>
                      <a:pt x="40" y="126"/>
                    </a:lnTo>
                    <a:lnTo>
                      <a:pt x="48" y="128"/>
                    </a:lnTo>
                    <a:lnTo>
                      <a:pt x="52" y="130"/>
                    </a:lnTo>
                    <a:lnTo>
                      <a:pt x="58" y="130"/>
                    </a:lnTo>
                    <a:lnTo>
                      <a:pt x="62" y="130"/>
                    </a:lnTo>
                    <a:lnTo>
                      <a:pt x="74" y="130"/>
                    </a:lnTo>
                    <a:lnTo>
                      <a:pt x="80" y="130"/>
                    </a:lnTo>
                    <a:lnTo>
                      <a:pt x="88" y="126"/>
                    </a:lnTo>
                    <a:lnTo>
                      <a:pt x="102" y="126"/>
                    </a:lnTo>
                    <a:lnTo>
                      <a:pt x="100" y="122"/>
                    </a:lnTo>
                    <a:lnTo>
                      <a:pt x="102" y="116"/>
                    </a:lnTo>
                    <a:lnTo>
                      <a:pt x="106" y="114"/>
                    </a:lnTo>
                    <a:lnTo>
                      <a:pt x="110" y="110"/>
                    </a:lnTo>
                    <a:lnTo>
                      <a:pt x="114" y="108"/>
                    </a:lnTo>
                    <a:lnTo>
                      <a:pt x="108" y="102"/>
                    </a:lnTo>
                    <a:lnTo>
                      <a:pt x="100" y="96"/>
                    </a:lnTo>
                    <a:lnTo>
                      <a:pt x="92" y="90"/>
                    </a:lnTo>
                    <a:lnTo>
                      <a:pt x="92" y="84"/>
                    </a:lnTo>
                    <a:lnTo>
                      <a:pt x="90" y="80"/>
                    </a:lnTo>
                    <a:lnTo>
                      <a:pt x="119" y="70"/>
                    </a:lnTo>
                    <a:lnTo>
                      <a:pt x="121" y="70"/>
                    </a:lnTo>
                    <a:lnTo>
                      <a:pt x="127" y="70"/>
                    </a:lnTo>
                    <a:lnTo>
                      <a:pt x="127" y="60"/>
                    </a:lnTo>
                    <a:lnTo>
                      <a:pt x="121" y="46"/>
                    </a:lnTo>
                    <a:lnTo>
                      <a:pt x="114" y="34"/>
                    </a:lnTo>
                    <a:lnTo>
                      <a:pt x="114" y="16"/>
                    </a:lnTo>
                    <a:lnTo>
                      <a:pt x="110" y="12"/>
                    </a:lnTo>
                    <a:lnTo>
                      <a:pt x="108" y="8"/>
                    </a:lnTo>
                    <a:lnTo>
                      <a:pt x="102" y="6"/>
                    </a:lnTo>
                    <a:lnTo>
                      <a:pt x="96" y="4"/>
                    </a:lnTo>
                    <a:lnTo>
                      <a:pt x="92" y="4"/>
                    </a:lnTo>
                    <a:lnTo>
                      <a:pt x="86" y="8"/>
                    </a:lnTo>
                    <a:lnTo>
                      <a:pt x="80" y="10"/>
                    </a:lnTo>
                    <a:lnTo>
                      <a:pt x="76" y="16"/>
                    </a:lnTo>
                    <a:lnTo>
                      <a:pt x="70" y="12"/>
                    </a:lnTo>
                    <a:lnTo>
                      <a:pt x="66" y="8"/>
                    </a:lnTo>
                    <a:lnTo>
                      <a:pt x="52" y="0"/>
                    </a:lnTo>
                    <a:lnTo>
                      <a:pt x="38" y="0"/>
                    </a:lnTo>
                    <a:lnTo>
                      <a:pt x="40" y="8"/>
                    </a:lnTo>
                    <a:lnTo>
                      <a:pt x="42" y="12"/>
                    </a:lnTo>
                    <a:lnTo>
                      <a:pt x="50" y="20"/>
                    </a:lnTo>
                    <a:lnTo>
                      <a:pt x="46" y="20"/>
                    </a:lnTo>
                    <a:lnTo>
                      <a:pt x="42" y="16"/>
                    </a:lnTo>
                    <a:lnTo>
                      <a:pt x="38" y="16"/>
                    </a:lnTo>
                    <a:lnTo>
                      <a:pt x="38" y="18"/>
                    </a:lnTo>
                    <a:lnTo>
                      <a:pt x="36" y="20"/>
                    </a:lnTo>
                    <a:lnTo>
                      <a:pt x="34" y="20"/>
                    </a:lnTo>
                    <a:lnTo>
                      <a:pt x="30" y="18"/>
                    </a:lnTo>
                    <a:lnTo>
                      <a:pt x="26" y="18"/>
                    </a:lnTo>
                    <a:lnTo>
                      <a:pt x="22" y="16"/>
                    </a:lnTo>
                    <a:lnTo>
                      <a:pt x="14" y="18"/>
                    </a:lnTo>
                    <a:lnTo>
                      <a:pt x="14" y="28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14" y="42"/>
                    </a:lnTo>
                    <a:lnTo>
                      <a:pt x="10" y="48"/>
                    </a:lnTo>
                    <a:lnTo>
                      <a:pt x="8" y="52"/>
                    </a:lnTo>
                    <a:lnTo>
                      <a:pt x="6" y="56"/>
                    </a:lnTo>
                    <a:lnTo>
                      <a:pt x="4" y="62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4" y="72"/>
                    </a:lnTo>
                    <a:lnTo>
                      <a:pt x="8" y="76"/>
                    </a:lnTo>
                    <a:lnTo>
                      <a:pt x="6" y="78"/>
                    </a:lnTo>
                    <a:lnTo>
                      <a:pt x="6" y="80"/>
                    </a:lnTo>
                    <a:lnTo>
                      <a:pt x="10" y="88"/>
                    </a:lnTo>
                    <a:lnTo>
                      <a:pt x="10" y="92"/>
                    </a:lnTo>
                    <a:lnTo>
                      <a:pt x="10" y="94"/>
                    </a:lnTo>
                    <a:lnTo>
                      <a:pt x="10" y="96"/>
                    </a:lnTo>
                    <a:lnTo>
                      <a:pt x="20" y="98"/>
                    </a:lnTo>
                    <a:lnTo>
                      <a:pt x="24" y="100"/>
                    </a:lnTo>
                    <a:lnTo>
                      <a:pt x="32" y="102"/>
                    </a:lnTo>
                    <a:lnTo>
                      <a:pt x="30" y="112"/>
                    </a:lnTo>
                    <a:lnTo>
                      <a:pt x="28" y="120"/>
                    </a:lnTo>
                    <a:lnTo>
                      <a:pt x="24" y="126"/>
                    </a:lnTo>
                    <a:lnTo>
                      <a:pt x="24" y="12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02" name="Freeform 155">
                <a:extLst>
                  <a:ext uri="{FF2B5EF4-FFF2-40B4-BE49-F238E27FC236}">
                    <a16:creationId xmlns:a16="http://schemas.microsoft.com/office/drawing/2014/main" id="{5FAF3FB1-7D37-BD41-81CF-4DC41DD6156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19147" y="3603002"/>
                <a:ext cx="82422" cy="34589"/>
              </a:xfrm>
              <a:custGeom>
                <a:avLst/>
                <a:gdLst/>
                <a:ahLst/>
                <a:cxnLst>
                  <a:cxn ang="0">
                    <a:pos x="50" y="4"/>
                  </a:cxn>
                  <a:cxn ang="0">
                    <a:pos x="44" y="2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18" y="2"/>
                  </a:cxn>
                  <a:cxn ang="0">
                    <a:pos x="18" y="0"/>
                  </a:cxn>
                  <a:cxn ang="0">
                    <a:pos x="16" y="2"/>
                  </a:cxn>
                  <a:cxn ang="0">
                    <a:pos x="14" y="4"/>
                  </a:cxn>
                  <a:cxn ang="0">
                    <a:pos x="12" y="8"/>
                  </a:cxn>
                  <a:cxn ang="0">
                    <a:pos x="8" y="10"/>
                  </a:cxn>
                  <a:cxn ang="0">
                    <a:pos x="4" y="14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4" y="28"/>
                  </a:cxn>
                  <a:cxn ang="0">
                    <a:pos x="4" y="26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0" y="24"/>
                  </a:cxn>
                  <a:cxn ang="0">
                    <a:pos x="12" y="30"/>
                  </a:cxn>
                  <a:cxn ang="0">
                    <a:pos x="26" y="30"/>
                  </a:cxn>
                  <a:cxn ang="0">
                    <a:pos x="28" y="28"/>
                  </a:cxn>
                  <a:cxn ang="0">
                    <a:pos x="30" y="26"/>
                  </a:cxn>
                  <a:cxn ang="0">
                    <a:pos x="32" y="26"/>
                  </a:cxn>
                  <a:cxn ang="0">
                    <a:pos x="36" y="28"/>
                  </a:cxn>
                  <a:cxn ang="0">
                    <a:pos x="40" y="30"/>
                  </a:cxn>
                  <a:cxn ang="0">
                    <a:pos x="44" y="30"/>
                  </a:cxn>
                  <a:cxn ang="0">
                    <a:pos x="44" y="26"/>
                  </a:cxn>
                  <a:cxn ang="0">
                    <a:pos x="48" y="24"/>
                  </a:cxn>
                  <a:cxn ang="0">
                    <a:pos x="54" y="22"/>
                  </a:cxn>
                  <a:cxn ang="0">
                    <a:pos x="60" y="20"/>
                  </a:cxn>
                  <a:cxn ang="0">
                    <a:pos x="60" y="14"/>
                  </a:cxn>
                  <a:cxn ang="0">
                    <a:pos x="58" y="14"/>
                  </a:cxn>
                  <a:cxn ang="0">
                    <a:pos x="54" y="12"/>
                  </a:cxn>
                  <a:cxn ang="0">
                    <a:pos x="50" y="8"/>
                  </a:cxn>
                  <a:cxn ang="0">
                    <a:pos x="50" y="4"/>
                  </a:cxn>
                </a:cxnLst>
                <a:rect l="0" t="0" r="r" b="b"/>
                <a:pathLst>
                  <a:path w="60" h="30">
                    <a:moveTo>
                      <a:pt x="50" y="4"/>
                    </a:moveTo>
                    <a:lnTo>
                      <a:pt x="44" y="2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6" y="2"/>
                    </a:lnTo>
                    <a:lnTo>
                      <a:pt x="14" y="4"/>
                    </a:lnTo>
                    <a:lnTo>
                      <a:pt x="12" y="8"/>
                    </a:lnTo>
                    <a:lnTo>
                      <a:pt x="8" y="10"/>
                    </a:lnTo>
                    <a:lnTo>
                      <a:pt x="4" y="14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4" y="28"/>
                    </a:lnTo>
                    <a:lnTo>
                      <a:pt x="4" y="26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0" y="24"/>
                    </a:lnTo>
                    <a:lnTo>
                      <a:pt x="12" y="30"/>
                    </a:lnTo>
                    <a:lnTo>
                      <a:pt x="26" y="30"/>
                    </a:lnTo>
                    <a:lnTo>
                      <a:pt x="28" y="28"/>
                    </a:lnTo>
                    <a:lnTo>
                      <a:pt x="30" y="26"/>
                    </a:lnTo>
                    <a:lnTo>
                      <a:pt x="32" y="26"/>
                    </a:lnTo>
                    <a:lnTo>
                      <a:pt x="36" y="28"/>
                    </a:lnTo>
                    <a:lnTo>
                      <a:pt x="40" y="30"/>
                    </a:lnTo>
                    <a:lnTo>
                      <a:pt x="44" y="30"/>
                    </a:lnTo>
                    <a:lnTo>
                      <a:pt x="44" y="26"/>
                    </a:lnTo>
                    <a:lnTo>
                      <a:pt x="48" y="24"/>
                    </a:lnTo>
                    <a:lnTo>
                      <a:pt x="54" y="22"/>
                    </a:lnTo>
                    <a:lnTo>
                      <a:pt x="60" y="20"/>
                    </a:lnTo>
                    <a:lnTo>
                      <a:pt x="60" y="14"/>
                    </a:lnTo>
                    <a:lnTo>
                      <a:pt x="58" y="14"/>
                    </a:lnTo>
                    <a:lnTo>
                      <a:pt x="54" y="12"/>
                    </a:lnTo>
                    <a:lnTo>
                      <a:pt x="50" y="8"/>
                    </a:lnTo>
                    <a:lnTo>
                      <a:pt x="50" y="4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03" name="Freeform 156">
                <a:extLst>
                  <a:ext uri="{FF2B5EF4-FFF2-40B4-BE49-F238E27FC236}">
                    <a16:creationId xmlns:a16="http://schemas.microsoft.com/office/drawing/2014/main" id="{719097CD-EC61-604F-8874-EFAA7DA60D9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89409" y="3575567"/>
                <a:ext cx="149981" cy="53674"/>
              </a:xfrm>
              <a:custGeom>
                <a:avLst/>
                <a:gdLst/>
                <a:ahLst/>
                <a:cxnLst>
                  <a:cxn ang="0">
                    <a:pos x="65" y="8"/>
                  </a:cxn>
                  <a:cxn ang="0">
                    <a:pos x="69" y="6"/>
                  </a:cxn>
                  <a:cxn ang="0">
                    <a:pos x="71" y="4"/>
                  </a:cxn>
                  <a:cxn ang="0">
                    <a:pos x="75" y="2"/>
                  </a:cxn>
                  <a:cxn ang="0">
                    <a:pos x="79" y="0"/>
                  </a:cxn>
                  <a:cxn ang="0">
                    <a:pos x="85" y="2"/>
                  </a:cxn>
                  <a:cxn ang="0">
                    <a:pos x="91" y="4"/>
                  </a:cxn>
                  <a:cxn ang="0">
                    <a:pos x="95" y="6"/>
                  </a:cxn>
                  <a:cxn ang="0">
                    <a:pos x="101" y="6"/>
                  </a:cxn>
                  <a:cxn ang="0">
                    <a:pos x="103" y="14"/>
                  </a:cxn>
                  <a:cxn ang="0">
                    <a:pos x="107" y="18"/>
                  </a:cxn>
                  <a:cxn ang="0">
                    <a:pos x="101" y="24"/>
                  </a:cxn>
                  <a:cxn ang="0">
                    <a:pos x="99" y="30"/>
                  </a:cxn>
                  <a:cxn ang="0">
                    <a:pos x="95" y="38"/>
                  </a:cxn>
                  <a:cxn ang="0">
                    <a:pos x="93" y="40"/>
                  </a:cxn>
                  <a:cxn ang="0">
                    <a:pos x="79" y="42"/>
                  </a:cxn>
                  <a:cxn ang="0">
                    <a:pos x="75" y="44"/>
                  </a:cxn>
                  <a:cxn ang="0">
                    <a:pos x="73" y="44"/>
                  </a:cxn>
                  <a:cxn ang="0">
                    <a:pos x="65" y="46"/>
                  </a:cxn>
                  <a:cxn ang="0">
                    <a:pos x="52" y="44"/>
                  </a:cxn>
                  <a:cxn ang="0">
                    <a:pos x="42" y="40"/>
                  </a:cxn>
                  <a:cxn ang="0">
                    <a:pos x="36" y="38"/>
                  </a:cxn>
                  <a:cxn ang="0">
                    <a:pos x="26" y="36"/>
                  </a:cxn>
                  <a:cxn ang="0">
                    <a:pos x="22" y="36"/>
                  </a:cxn>
                  <a:cxn ang="0">
                    <a:pos x="22" y="38"/>
                  </a:cxn>
                  <a:cxn ang="0">
                    <a:pos x="10" y="38"/>
                  </a:cxn>
                  <a:cxn ang="0">
                    <a:pos x="8" y="38"/>
                  </a:cxn>
                  <a:cxn ang="0">
                    <a:pos x="4" y="36"/>
                  </a:cxn>
                  <a:cxn ang="0">
                    <a:pos x="0" y="32"/>
                  </a:cxn>
                  <a:cxn ang="0">
                    <a:pos x="0" y="28"/>
                  </a:cxn>
                  <a:cxn ang="0">
                    <a:pos x="6" y="28"/>
                  </a:cxn>
                  <a:cxn ang="0">
                    <a:pos x="18" y="28"/>
                  </a:cxn>
                  <a:cxn ang="0">
                    <a:pos x="24" y="28"/>
                  </a:cxn>
                  <a:cxn ang="0">
                    <a:pos x="32" y="24"/>
                  </a:cxn>
                  <a:cxn ang="0">
                    <a:pos x="46" y="24"/>
                  </a:cxn>
                  <a:cxn ang="0">
                    <a:pos x="44" y="20"/>
                  </a:cxn>
                  <a:cxn ang="0">
                    <a:pos x="46" y="14"/>
                  </a:cxn>
                  <a:cxn ang="0">
                    <a:pos x="50" y="12"/>
                  </a:cxn>
                  <a:cxn ang="0">
                    <a:pos x="54" y="8"/>
                  </a:cxn>
                  <a:cxn ang="0">
                    <a:pos x="58" y="6"/>
                  </a:cxn>
                  <a:cxn ang="0">
                    <a:pos x="56" y="6"/>
                  </a:cxn>
                  <a:cxn ang="0">
                    <a:pos x="65" y="8"/>
                  </a:cxn>
                </a:cxnLst>
                <a:rect l="0" t="0" r="r" b="b"/>
                <a:pathLst>
                  <a:path w="107" h="46">
                    <a:moveTo>
                      <a:pt x="65" y="8"/>
                    </a:moveTo>
                    <a:lnTo>
                      <a:pt x="69" y="6"/>
                    </a:lnTo>
                    <a:lnTo>
                      <a:pt x="71" y="4"/>
                    </a:lnTo>
                    <a:lnTo>
                      <a:pt x="75" y="2"/>
                    </a:lnTo>
                    <a:lnTo>
                      <a:pt x="79" y="0"/>
                    </a:lnTo>
                    <a:lnTo>
                      <a:pt x="85" y="2"/>
                    </a:lnTo>
                    <a:lnTo>
                      <a:pt x="91" y="4"/>
                    </a:lnTo>
                    <a:lnTo>
                      <a:pt x="95" y="6"/>
                    </a:lnTo>
                    <a:lnTo>
                      <a:pt x="101" y="6"/>
                    </a:lnTo>
                    <a:lnTo>
                      <a:pt x="103" y="14"/>
                    </a:lnTo>
                    <a:lnTo>
                      <a:pt x="107" y="18"/>
                    </a:lnTo>
                    <a:lnTo>
                      <a:pt x="101" y="24"/>
                    </a:lnTo>
                    <a:lnTo>
                      <a:pt x="99" y="30"/>
                    </a:lnTo>
                    <a:lnTo>
                      <a:pt x="95" y="38"/>
                    </a:lnTo>
                    <a:lnTo>
                      <a:pt x="93" y="40"/>
                    </a:lnTo>
                    <a:lnTo>
                      <a:pt x="79" y="42"/>
                    </a:lnTo>
                    <a:lnTo>
                      <a:pt x="75" y="44"/>
                    </a:lnTo>
                    <a:lnTo>
                      <a:pt x="73" y="44"/>
                    </a:lnTo>
                    <a:lnTo>
                      <a:pt x="65" y="46"/>
                    </a:lnTo>
                    <a:lnTo>
                      <a:pt x="52" y="44"/>
                    </a:lnTo>
                    <a:lnTo>
                      <a:pt x="42" y="40"/>
                    </a:lnTo>
                    <a:lnTo>
                      <a:pt x="36" y="38"/>
                    </a:lnTo>
                    <a:lnTo>
                      <a:pt x="26" y="36"/>
                    </a:lnTo>
                    <a:lnTo>
                      <a:pt x="22" y="36"/>
                    </a:lnTo>
                    <a:lnTo>
                      <a:pt x="22" y="38"/>
                    </a:lnTo>
                    <a:lnTo>
                      <a:pt x="10" y="38"/>
                    </a:lnTo>
                    <a:lnTo>
                      <a:pt x="8" y="38"/>
                    </a:lnTo>
                    <a:lnTo>
                      <a:pt x="4" y="36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6" y="28"/>
                    </a:lnTo>
                    <a:lnTo>
                      <a:pt x="18" y="28"/>
                    </a:lnTo>
                    <a:lnTo>
                      <a:pt x="24" y="28"/>
                    </a:lnTo>
                    <a:lnTo>
                      <a:pt x="32" y="24"/>
                    </a:lnTo>
                    <a:lnTo>
                      <a:pt x="46" y="24"/>
                    </a:lnTo>
                    <a:lnTo>
                      <a:pt x="44" y="20"/>
                    </a:lnTo>
                    <a:lnTo>
                      <a:pt x="46" y="14"/>
                    </a:lnTo>
                    <a:lnTo>
                      <a:pt x="50" y="12"/>
                    </a:lnTo>
                    <a:lnTo>
                      <a:pt x="54" y="8"/>
                    </a:lnTo>
                    <a:lnTo>
                      <a:pt x="58" y="6"/>
                    </a:lnTo>
                    <a:lnTo>
                      <a:pt x="56" y="6"/>
                    </a:lnTo>
                    <a:lnTo>
                      <a:pt x="65" y="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04" name="Freeform 157">
                <a:extLst>
                  <a:ext uri="{FF2B5EF4-FFF2-40B4-BE49-F238E27FC236}">
                    <a16:creationId xmlns:a16="http://schemas.microsoft.com/office/drawing/2014/main" id="{3651C531-BF52-1D44-83EF-998F8BEAAC3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28607" y="3618506"/>
                <a:ext cx="262127" cy="194418"/>
              </a:xfrm>
              <a:custGeom>
                <a:avLst/>
                <a:gdLst/>
                <a:ahLst/>
                <a:cxnLst>
                  <a:cxn ang="0">
                    <a:pos x="12" y="52"/>
                  </a:cxn>
                  <a:cxn ang="0">
                    <a:pos x="0" y="36"/>
                  </a:cxn>
                  <a:cxn ang="0">
                    <a:pos x="8" y="28"/>
                  </a:cxn>
                  <a:cxn ang="0">
                    <a:pos x="4" y="24"/>
                  </a:cxn>
                  <a:cxn ang="0">
                    <a:pos x="4" y="18"/>
                  </a:cxn>
                  <a:cxn ang="0">
                    <a:pos x="20" y="16"/>
                  </a:cxn>
                  <a:cxn ang="0">
                    <a:pos x="24" y="14"/>
                  </a:cxn>
                  <a:cxn ang="0">
                    <a:pos x="32" y="18"/>
                  </a:cxn>
                  <a:cxn ang="0">
                    <a:pos x="36" y="14"/>
                  </a:cxn>
                  <a:cxn ang="0">
                    <a:pos x="46" y="10"/>
                  </a:cxn>
                  <a:cxn ang="0">
                    <a:pos x="52" y="2"/>
                  </a:cxn>
                  <a:cxn ang="0">
                    <a:pos x="64" y="0"/>
                  </a:cxn>
                  <a:cxn ang="0">
                    <a:pos x="74" y="2"/>
                  </a:cxn>
                  <a:cxn ang="0">
                    <a:pos x="94" y="8"/>
                  </a:cxn>
                  <a:cxn ang="0">
                    <a:pos x="96" y="16"/>
                  </a:cxn>
                  <a:cxn ang="0">
                    <a:pos x="86" y="28"/>
                  </a:cxn>
                  <a:cxn ang="0">
                    <a:pos x="84" y="38"/>
                  </a:cxn>
                  <a:cxn ang="0">
                    <a:pos x="84" y="48"/>
                  </a:cxn>
                  <a:cxn ang="0">
                    <a:pos x="96" y="58"/>
                  </a:cxn>
                  <a:cxn ang="0">
                    <a:pos x="109" y="64"/>
                  </a:cxn>
                  <a:cxn ang="0">
                    <a:pos x="119" y="72"/>
                  </a:cxn>
                  <a:cxn ang="0">
                    <a:pos x="125" y="86"/>
                  </a:cxn>
                  <a:cxn ang="0">
                    <a:pos x="135" y="92"/>
                  </a:cxn>
                  <a:cxn ang="0">
                    <a:pos x="139" y="90"/>
                  </a:cxn>
                  <a:cxn ang="0">
                    <a:pos x="145" y="98"/>
                  </a:cxn>
                  <a:cxn ang="0">
                    <a:pos x="161" y="108"/>
                  </a:cxn>
                  <a:cxn ang="0">
                    <a:pos x="179" y="120"/>
                  </a:cxn>
                  <a:cxn ang="0">
                    <a:pos x="179" y="124"/>
                  </a:cxn>
                  <a:cxn ang="0">
                    <a:pos x="169" y="122"/>
                  </a:cxn>
                  <a:cxn ang="0">
                    <a:pos x="159" y="118"/>
                  </a:cxn>
                  <a:cxn ang="0">
                    <a:pos x="153" y="124"/>
                  </a:cxn>
                  <a:cxn ang="0">
                    <a:pos x="155" y="128"/>
                  </a:cxn>
                  <a:cxn ang="0">
                    <a:pos x="161" y="136"/>
                  </a:cxn>
                  <a:cxn ang="0">
                    <a:pos x="163" y="140"/>
                  </a:cxn>
                  <a:cxn ang="0">
                    <a:pos x="161" y="146"/>
                  </a:cxn>
                  <a:cxn ang="0">
                    <a:pos x="155" y="152"/>
                  </a:cxn>
                  <a:cxn ang="0">
                    <a:pos x="151" y="158"/>
                  </a:cxn>
                  <a:cxn ang="0">
                    <a:pos x="141" y="162"/>
                  </a:cxn>
                  <a:cxn ang="0">
                    <a:pos x="145" y="152"/>
                  </a:cxn>
                  <a:cxn ang="0">
                    <a:pos x="147" y="142"/>
                  </a:cxn>
                  <a:cxn ang="0">
                    <a:pos x="145" y="132"/>
                  </a:cxn>
                  <a:cxn ang="0">
                    <a:pos x="135" y="124"/>
                  </a:cxn>
                  <a:cxn ang="0">
                    <a:pos x="119" y="112"/>
                  </a:cxn>
                  <a:cxn ang="0">
                    <a:pos x="84" y="92"/>
                  </a:cxn>
                  <a:cxn ang="0">
                    <a:pos x="64" y="74"/>
                  </a:cxn>
                  <a:cxn ang="0">
                    <a:pos x="52" y="50"/>
                  </a:cxn>
                  <a:cxn ang="0">
                    <a:pos x="36" y="44"/>
                  </a:cxn>
                  <a:cxn ang="0">
                    <a:pos x="28" y="50"/>
                  </a:cxn>
                  <a:cxn ang="0">
                    <a:pos x="20" y="56"/>
                  </a:cxn>
                </a:cxnLst>
                <a:rect l="0" t="0" r="r" b="b"/>
                <a:pathLst>
                  <a:path w="185" h="162">
                    <a:moveTo>
                      <a:pt x="18" y="56"/>
                    </a:moveTo>
                    <a:lnTo>
                      <a:pt x="12" y="52"/>
                    </a:lnTo>
                    <a:lnTo>
                      <a:pt x="8" y="46"/>
                    </a:lnTo>
                    <a:lnTo>
                      <a:pt x="0" y="36"/>
                    </a:lnTo>
                    <a:lnTo>
                      <a:pt x="8" y="30"/>
                    </a:lnTo>
                    <a:lnTo>
                      <a:pt x="8" y="28"/>
                    </a:lnTo>
                    <a:lnTo>
                      <a:pt x="6" y="26"/>
                    </a:lnTo>
                    <a:lnTo>
                      <a:pt x="4" y="24"/>
                    </a:lnTo>
                    <a:lnTo>
                      <a:pt x="4" y="22"/>
                    </a:lnTo>
                    <a:lnTo>
                      <a:pt x="4" y="18"/>
                    </a:lnTo>
                    <a:lnTo>
                      <a:pt x="18" y="18"/>
                    </a:lnTo>
                    <a:lnTo>
                      <a:pt x="20" y="16"/>
                    </a:lnTo>
                    <a:lnTo>
                      <a:pt x="22" y="14"/>
                    </a:lnTo>
                    <a:lnTo>
                      <a:pt x="24" y="14"/>
                    </a:lnTo>
                    <a:lnTo>
                      <a:pt x="28" y="16"/>
                    </a:lnTo>
                    <a:lnTo>
                      <a:pt x="32" y="18"/>
                    </a:lnTo>
                    <a:lnTo>
                      <a:pt x="36" y="18"/>
                    </a:lnTo>
                    <a:lnTo>
                      <a:pt x="36" y="14"/>
                    </a:lnTo>
                    <a:lnTo>
                      <a:pt x="40" y="12"/>
                    </a:lnTo>
                    <a:lnTo>
                      <a:pt x="46" y="10"/>
                    </a:lnTo>
                    <a:lnTo>
                      <a:pt x="52" y="8"/>
                    </a:lnTo>
                    <a:lnTo>
                      <a:pt x="52" y="2"/>
                    </a:lnTo>
                    <a:lnTo>
                      <a:pt x="64" y="2"/>
                    </a:lnTo>
                    <a:lnTo>
                      <a:pt x="64" y="0"/>
                    </a:lnTo>
                    <a:lnTo>
                      <a:pt x="68" y="0"/>
                    </a:lnTo>
                    <a:lnTo>
                      <a:pt x="74" y="2"/>
                    </a:lnTo>
                    <a:lnTo>
                      <a:pt x="80" y="2"/>
                    </a:lnTo>
                    <a:lnTo>
                      <a:pt x="94" y="8"/>
                    </a:lnTo>
                    <a:lnTo>
                      <a:pt x="96" y="8"/>
                    </a:lnTo>
                    <a:lnTo>
                      <a:pt x="96" y="16"/>
                    </a:lnTo>
                    <a:lnTo>
                      <a:pt x="88" y="24"/>
                    </a:lnTo>
                    <a:lnTo>
                      <a:pt x="86" y="28"/>
                    </a:lnTo>
                    <a:lnTo>
                      <a:pt x="86" y="32"/>
                    </a:lnTo>
                    <a:lnTo>
                      <a:pt x="84" y="38"/>
                    </a:lnTo>
                    <a:lnTo>
                      <a:pt x="84" y="44"/>
                    </a:lnTo>
                    <a:lnTo>
                      <a:pt x="84" y="48"/>
                    </a:lnTo>
                    <a:lnTo>
                      <a:pt x="88" y="52"/>
                    </a:lnTo>
                    <a:lnTo>
                      <a:pt x="96" y="58"/>
                    </a:lnTo>
                    <a:lnTo>
                      <a:pt x="107" y="62"/>
                    </a:lnTo>
                    <a:lnTo>
                      <a:pt x="109" y="64"/>
                    </a:lnTo>
                    <a:lnTo>
                      <a:pt x="115" y="68"/>
                    </a:lnTo>
                    <a:lnTo>
                      <a:pt x="119" y="72"/>
                    </a:lnTo>
                    <a:lnTo>
                      <a:pt x="121" y="80"/>
                    </a:lnTo>
                    <a:lnTo>
                      <a:pt x="125" y="86"/>
                    </a:lnTo>
                    <a:lnTo>
                      <a:pt x="131" y="90"/>
                    </a:lnTo>
                    <a:lnTo>
                      <a:pt x="135" y="92"/>
                    </a:lnTo>
                    <a:lnTo>
                      <a:pt x="137" y="92"/>
                    </a:lnTo>
                    <a:lnTo>
                      <a:pt x="139" y="90"/>
                    </a:lnTo>
                    <a:lnTo>
                      <a:pt x="141" y="94"/>
                    </a:lnTo>
                    <a:lnTo>
                      <a:pt x="145" y="98"/>
                    </a:lnTo>
                    <a:lnTo>
                      <a:pt x="149" y="102"/>
                    </a:lnTo>
                    <a:lnTo>
                      <a:pt x="161" y="108"/>
                    </a:lnTo>
                    <a:lnTo>
                      <a:pt x="173" y="114"/>
                    </a:lnTo>
                    <a:lnTo>
                      <a:pt x="179" y="120"/>
                    </a:lnTo>
                    <a:lnTo>
                      <a:pt x="185" y="124"/>
                    </a:lnTo>
                    <a:lnTo>
                      <a:pt x="179" y="124"/>
                    </a:lnTo>
                    <a:lnTo>
                      <a:pt x="173" y="124"/>
                    </a:lnTo>
                    <a:lnTo>
                      <a:pt x="169" y="122"/>
                    </a:lnTo>
                    <a:lnTo>
                      <a:pt x="163" y="118"/>
                    </a:lnTo>
                    <a:lnTo>
                      <a:pt x="159" y="118"/>
                    </a:lnTo>
                    <a:lnTo>
                      <a:pt x="153" y="120"/>
                    </a:lnTo>
                    <a:lnTo>
                      <a:pt x="153" y="124"/>
                    </a:lnTo>
                    <a:lnTo>
                      <a:pt x="153" y="126"/>
                    </a:lnTo>
                    <a:lnTo>
                      <a:pt x="155" y="128"/>
                    </a:lnTo>
                    <a:lnTo>
                      <a:pt x="159" y="132"/>
                    </a:lnTo>
                    <a:lnTo>
                      <a:pt x="161" y="136"/>
                    </a:lnTo>
                    <a:lnTo>
                      <a:pt x="163" y="138"/>
                    </a:lnTo>
                    <a:lnTo>
                      <a:pt x="163" y="140"/>
                    </a:lnTo>
                    <a:lnTo>
                      <a:pt x="163" y="144"/>
                    </a:lnTo>
                    <a:lnTo>
                      <a:pt x="161" y="146"/>
                    </a:lnTo>
                    <a:lnTo>
                      <a:pt x="155" y="144"/>
                    </a:lnTo>
                    <a:lnTo>
                      <a:pt x="155" y="152"/>
                    </a:lnTo>
                    <a:lnTo>
                      <a:pt x="155" y="154"/>
                    </a:lnTo>
                    <a:lnTo>
                      <a:pt x="151" y="158"/>
                    </a:lnTo>
                    <a:lnTo>
                      <a:pt x="147" y="162"/>
                    </a:lnTo>
                    <a:lnTo>
                      <a:pt x="141" y="162"/>
                    </a:lnTo>
                    <a:lnTo>
                      <a:pt x="141" y="156"/>
                    </a:lnTo>
                    <a:lnTo>
                      <a:pt x="145" y="152"/>
                    </a:lnTo>
                    <a:lnTo>
                      <a:pt x="147" y="148"/>
                    </a:lnTo>
                    <a:lnTo>
                      <a:pt x="147" y="142"/>
                    </a:lnTo>
                    <a:lnTo>
                      <a:pt x="147" y="136"/>
                    </a:lnTo>
                    <a:lnTo>
                      <a:pt x="145" y="132"/>
                    </a:lnTo>
                    <a:lnTo>
                      <a:pt x="141" y="126"/>
                    </a:lnTo>
                    <a:lnTo>
                      <a:pt x="135" y="124"/>
                    </a:lnTo>
                    <a:lnTo>
                      <a:pt x="129" y="120"/>
                    </a:lnTo>
                    <a:lnTo>
                      <a:pt x="119" y="112"/>
                    </a:lnTo>
                    <a:lnTo>
                      <a:pt x="107" y="104"/>
                    </a:lnTo>
                    <a:lnTo>
                      <a:pt x="84" y="92"/>
                    </a:lnTo>
                    <a:lnTo>
                      <a:pt x="74" y="84"/>
                    </a:lnTo>
                    <a:lnTo>
                      <a:pt x="64" y="74"/>
                    </a:lnTo>
                    <a:lnTo>
                      <a:pt x="56" y="64"/>
                    </a:lnTo>
                    <a:lnTo>
                      <a:pt x="52" y="50"/>
                    </a:lnTo>
                    <a:lnTo>
                      <a:pt x="42" y="48"/>
                    </a:lnTo>
                    <a:lnTo>
                      <a:pt x="36" y="44"/>
                    </a:lnTo>
                    <a:lnTo>
                      <a:pt x="30" y="46"/>
                    </a:lnTo>
                    <a:lnTo>
                      <a:pt x="28" y="50"/>
                    </a:lnTo>
                    <a:lnTo>
                      <a:pt x="24" y="54"/>
                    </a:lnTo>
                    <a:lnTo>
                      <a:pt x="20" y="56"/>
                    </a:lnTo>
                    <a:lnTo>
                      <a:pt x="18" y="56"/>
                    </a:lnTo>
                    <a:close/>
                  </a:path>
                </a:pathLst>
              </a:custGeom>
              <a:solidFill>
                <a:srgbClr val="91B5BD"/>
              </a:solidFill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05" name="Freeform 158">
                <a:extLst>
                  <a:ext uri="{FF2B5EF4-FFF2-40B4-BE49-F238E27FC236}">
                    <a16:creationId xmlns:a16="http://schemas.microsoft.com/office/drawing/2014/main" id="{950A3E6A-83CA-8942-88B7-F4A80E80FDE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71830" y="3451523"/>
                <a:ext cx="195920" cy="119275"/>
              </a:xfrm>
              <a:custGeom>
                <a:avLst/>
                <a:gdLst/>
                <a:ahLst/>
                <a:cxnLst>
                  <a:cxn ang="0">
                    <a:pos x="121" y="100"/>
                  </a:cxn>
                  <a:cxn ang="0">
                    <a:pos x="117" y="100"/>
                  </a:cxn>
                  <a:cxn ang="0">
                    <a:pos x="111" y="100"/>
                  </a:cxn>
                  <a:cxn ang="0">
                    <a:pos x="101" y="98"/>
                  </a:cxn>
                  <a:cxn ang="0">
                    <a:pos x="91" y="100"/>
                  </a:cxn>
                  <a:cxn ang="0">
                    <a:pos x="85" y="100"/>
                  </a:cxn>
                  <a:cxn ang="0">
                    <a:pos x="83" y="100"/>
                  </a:cxn>
                  <a:cxn ang="0">
                    <a:pos x="81" y="96"/>
                  </a:cxn>
                  <a:cxn ang="0">
                    <a:pos x="75" y="96"/>
                  </a:cxn>
                  <a:cxn ang="0">
                    <a:pos x="71" y="96"/>
                  </a:cxn>
                  <a:cxn ang="0">
                    <a:pos x="69" y="96"/>
                  </a:cxn>
                  <a:cxn ang="0">
                    <a:pos x="67" y="94"/>
                  </a:cxn>
                  <a:cxn ang="0">
                    <a:pos x="65" y="88"/>
                  </a:cxn>
                  <a:cxn ang="0">
                    <a:pos x="61" y="86"/>
                  </a:cxn>
                  <a:cxn ang="0">
                    <a:pos x="55" y="84"/>
                  </a:cxn>
                  <a:cxn ang="0">
                    <a:pos x="47" y="82"/>
                  </a:cxn>
                  <a:cxn ang="0">
                    <a:pos x="43" y="78"/>
                  </a:cxn>
                  <a:cxn ang="0">
                    <a:pos x="41" y="82"/>
                  </a:cxn>
                  <a:cxn ang="0">
                    <a:pos x="37" y="82"/>
                  </a:cxn>
                  <a:cxn ang="0">
                    <a:pos x="35" y="82"/>
                  </a:cxn>
                  <a:cxn ang="0">
                    <a:pos x="35" y="78"/>
                  </a:cxn>
                  <a:cxn ang="0">
                    <a:pos x="13" y="72"/>
                  </a:cxn>
                  <a:cxn ang="0">
                    <a:pos x="13" y="62"/>
                  </a:cxn>
                  <a:cxn ang="0">
                    <a:pos x="7" y="48"/>
                  </a:cxn>
                  <a:cxn ang="0">
                    <a:pos x="0" y="36"/>
                  </a:cxn>
                  <a:cxn ang="0">
                    <a:pos x="0" y="18"/>
                  </a:cxn>
                  <a:cxn ang="0">
                    <a:pos x="5" y="18"/>
                  </a:cxn>
                  <a:cxn ang="0">
                    <a:pos x="13" y="16"/>
                  </a:cxn>
                  <a:cxn ang="0">
                    <a:pos x="25" y="10"/>
                  </a:cxn>
                  <a:cxn ang="0">
                    <a:pos x="41" y="0"/>
                  </a:cxn>
                  <a:cxn ang="0">
                    <a:pos x="59" y="0"/>
                  </a:cxn>
                  <a:cxn ang="0">
                    <a:pos x="61" y="4"/>
                  </a:cxn>
                  <a:cxn ang="0">
                    <a:pos x="61" y="6"/>
                  </a:cxn>
                  <a:cxn ang="0">
                    <a:pos x="65" y="8"/>
                  </a:cxn>
                  <a:cxn ang="0">
                    <a:pos x="75" y="6"/>
                  </a:cxn>
                  <a:cxn ang="0">
                    <a:pos x="113" y="6"/>
                  </a:cxn>
                  <a:cxn ang="0">
                    <a:pos x="117" y="10"/>
                  </a:cxn>
                  <a:cxn ang="0">
                    <a:pos x="119" y="12"/>
                  </a:cxn>
                  <a:cxn ang="0">
                    <a:pos x="123" y="14"/>
                  </a:cxn>
                  <a:cxn ang="0">
                    <a:pos x="125" y="16"/>
                  </a:cxn>
                  <a:cxn ang="0">
                    <a:pos x="129" y="22"/>
                  </a:cxn>
                  <a:cxn ang="0">
                    <a:pos x="131" y="28"/>
                  </a:cxn>
                  <a:cxn ang="0">
                    <a:pos x="131" y="34"/>
                  </a:cxn>
                  <a:cxn ang="0">
                    <a:pos x="135" y="40"/>
                  </a:cxn>
                  <a:cxn ang="0">
                    <a:pos x="129" y="44"/>
                  </a:cxn>
                  <a:cxn ang="0">
                    <a:pos x="127" y="46"/>
                  </a:cxn>
                  <a:cxn ang="0">
                    <a:pos x="125" y="46"/>
                  </a:cxn>
                  <a:cxn ang="0">
                    <a:pos x="125" y="50"/>
                  </a:cxn>
                  <a:cxn ang="0">
                    <a:pos x="127" y="54"/>
                  </a:cxn>
                  <a:cxn ang="0">
                    <a:pos x="133" y="62"/>
                  </a:cxn>
                  <a:cxn ang="0">
                    <a:pos x="141" y="76"/>
                  </a:cxn>
                  <a:cxn ang="0">
                    <a:pos x="135" y="80"/>
                  </a:cxn>
                  <a:cxn ang="0">
                    <a:pos x="131" y="88"/>
                  </a:cxn>
                  <a:cxn ang="0">
                    <a:pos x="121" y="98"/>
                  </a:cxn>
                  <a:cxn ang="0">
                    <a:pos x="121" y="100"/>
                  </a:cxn>
                </a:cxnLst>
                <a:rect l="0" t="0" r="r" b="b"/>
                <a:pathLst>
                  <a:path w="141" h="100">
                    <a:moveTo>
                      <a:pt x="121" y="100"/>
                    </a:moveTo>
                    <a:lnTo>
                      <a:pt x="117" y="100"/>
                    </a:lnTo>
                    <a:lnTo>
                      <a:pt x="111" y="100"/>
                    </a:lnTo>
                    <a:lnTo>
                      <a:pt x="101" y="98"/>
                    </a:lnTo>
                    <a:lnTo>
                      <a:pt x="91" y="100"/>
                    </a:lnTo>
                    <a:lnTo>
                      <a:pt x="85" y="100"/>
                    </a:lnTo>
                    <a:lnTo>
                      <a:pt x="83" y="100"/>
                    </a:lnTo>
                    <a:lnTo>
                      <a:pt x="81" y="96"/>
                    </a:lnTo>
                    <a:lnTo>
                      <a:pt x="75" y="96"/>
                    </a:lnTo>
                    <a:lnTo>
                      <a:pt x="71" y="96"/>
                    </a:lnTo>
                    <a:lnTo>
                      <a:pt x="69" y="96"/>
                    </a:lnTo>
                    <a:lnTo>
                      <a:pt x="67" y="94"/>
                    </a:lnTo>
                    <a:lnTo>
                      <a:pt x="65" y="88"/>
                    </a:lnTo>
                    <a:lnTo>
                      <a:pt x="61" y="86"/>
                    </a:lnTo>
                    <a:lnTo>
                      <a:pt x="55" y="84"/>
                    </a:lnTo>
                    <a:lnTo>
                      <a:pt x="47" y="82"/>
                    </a:lnTo>
                    <a:lnTo>
                      <a:pt x="43" y="78"/>
                    </a:lnTo>
                    <a:lnTo>
                      <a:pt x="41" y="82"/>
                    </a:lnTo>
                    <a:lnTo>
                      <a:pt x="37" y="82"/>
                    </a:lnTo>
                    <a:lnTo>
                      <a:pt x="35" y="82"/>
                    </a:lnTo>
                    <a:lnTo>
                      <a:pt x="35" y="78"/>
                    </a:lnTo>
                    <a:lnTo>
                      <a:pt x="13" y="72"/>
                    </a:lnTo>
                    <a:lnTo>
                      <a:pt x="13" y="62"/>
                    </a:lnTo>
                    <a:lnTo>
                      <a:pt x="7" y="48"/>
                    </a:lnTo>
                    <a:lnTo>
                      <a:pt x="0" y="36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13" y="16"/>
                    </a:lnTo>
                    <a:lnTo>
                      <a:pt x="25" y="10"/>
                    </a:lnTo>
                    <a:lnTo>
                      <a:pt x="41" y="0"/>
                    </a:lnTo>
                    <a:lnTo>
                      <a:pt x="59" y="0"/>
                    </a:lnTo>
                    <a:lnTo>
                      <a:pt x="61" y="4"/>
                    </a:lnTo>
                    <a:lnTo>
                      <a:pt x="61" y="6"/>
                    </a:lnTo>
                    <a:lnTo>
                      <a:pt x="65" y="8"/>
                    </a:lnTo>
                    <a:lnTo>
                      <a:pt x="75" y="6"/>
                    </a:lnTo>
                    <a:lnTo>
                      <a:pt x="113" y="6"/>
                    </a:lnTo>
                    <a:lnTo>
                      <a:pt x="117" y="10"/>
                    </a:lnTo>
                    <a:lnTo>
                      <a:pt x="119" y="12"/>
                    </a:lnTo>
                    <a:lnTo>
                      <a:pt x="123" y="14"/>
                    </a:lnTo>
                    <a:lnTo>
                      <a:pt x="125" y="16"/>
                    </a:lnTo>
                    <a:lnTo>
                      <a:pt x="129" y="22"/>
                    </a:lnTo>
                    <a:lnTo>
                      <a:pt x="131" y="28"/>
                    </a:lnTo>
                    <a:lnTo>
                      <a:pt x="131" y="34"/>
                    </a:lnTo>
                    <a:lnTo>
                      <a:pt x="135" y="40"/>
                    </a:lnTo>
                    <a:lnTo>
                      <a:pt x="129" y="44"/>
                    </a:lnTo>
                    <a:lnTo>
                      <a:pt x="127" y="46"/>
                    </a:lnTo>
                    <a:lnTo>
                      <a:pt x="125" y="46"/>
                    </a:lnTo>
                    <a:lnTo>
                      <a:pt x="125" y="50"/>
                    </a:lnTo>
                    <a:lnTo>
                      <a:pt x="127" y="54"/>
                    </a:lnTo>
                    <a:lnTo>
                      <a:pt x="133" y="62"/>
                    </a:lnTo>
                    <a:lnTo>
                      <a:pt x="141" y="76"/>
                    </a:lnTo>
                    <a:lnTo>
                      <a:pt x="135" y="80"/>
                    </a:lnTo>
                    <a:lnTo>
                      <a:pt x="131" y="88"/>
                    </a:lnTo>
                    <a:lnTo>
                      <a:pt x="121" y="98"/>
                    </a:lnTo>
                    <a:lnTo>
                      <a:pt x="121" y="10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06" name="Freeform 159">
                <a:extLst>
                  <a:ext uri="{FF2B5EF4-FFF2-40B4-BE49-F238E27FC236}">
                    <a16:creationId xmlns:a16="http://schemas.microsoft.com/office/drawing/2014/main" id="{2E66C194-82C5-024C-845E-F525F2B9F0E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97489" y="3712734"/>
                <a:ext cx="39184" cy="62023"/>
              </a:xfrm>
              <a:custGeom>
                <a:avLst/>
                <a:gdLst/>
                <a:ahLst/>
                <a:cxnLst>
                  <a:cxn ang="0">
                    <a:pos x="28" y="30"/>
                  </a:cxn>
                  <a:cxn ang="0">
                    <a:pos x="28" y="38"/>
                  </a:cxn>
                  <a:cxn ang="0">
                    <a:pos x="24" y="42"/>
                  </a:cxn>
                  <a:cxn ang="0">
                    <a:pos x="20" y="46"/>
                  </a:cxn>
                  <a:cxn ang="0">
                    <a:pos x="16" y="52"/>
                  </a:cxn>
                  <a:cxn ang="0">
                    <a:pos x="12" y="46"/>
                  </a:cxn>
                  <a:cxn ang="0">
                    <a:pos x="8" y="42"/>
                  </a:cxn>
                  <a:cxn ang="0">
                    <a:pos x="6" y="26"/>
                  </a:cxn>
                  <a:cxn ang="0">
                    <a:pos x="4" y="16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2" y="2"/>
                  </a:cxn>
                  <a:cxn ang="0">
                    <a:pos x="18" y="8"/>
                  </a:cxn>
                  <a:cxn ang="0">
                    <a:pos x="18" y="16"/>
                  </a:cxn>
                  <a:cxn ang="0">
                    <a:pos x="18" y="22"/>
                  </a:cxn>
                  <a:cxn ang="0">
                    <a:pos x="22" y="28"/>
                  </a:cxn>
                  <a:cxn ang="0">
                    <a:pos x="26" y="28"/>
                  </a:cxn>
                  <a:cxn ang="0">
                    <a:pos x="28" y="30"/>
                  </a:cxn>
                </a:cxnLst>
                <a:rect l="0" t="0" r="r" b="b"/>
                <a:pathLst>
                  <a:path w="28" h="52">
                    <a:moveTo>
                      <a:pt x="28" y="30"/>
                    </a:moveTo>
                    <a:lnTo>
                      <a:pt x="28" y="38"/>
                    </a:lnTo>
                    <a:lnTo>
                      <a:pt x="24" y="42"/>
                    </a:lnTo>
                    <a:lnTo>
                      <a:pt x="20" y="46"/>
                    </a:lnTo>
                    <a:lnTo>
                      <a:pt x="16" y="52"/>
                    </a:lnTo>
                    <a:lnTo>
                      <a:pt x="12" y="46"/>
                    </a:lnTo>
                    <a:lnTo>
                      <a:pt x="8" y="42"/>
                    </a:lnTo>
                    <a:lnTo>
                      <a:pt x="6" y="26"/>
                    </a:lnTo>
                    <a:lnTo>
                      <a:pt x="4" y="16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18" y="8"/>
                    </a:lnTo>
                    <a:lnTo>
                      <a:pt x="18" y="16"/>
                    </a:lnTo>
                    <a:lnTo>
                      <a:pt x="18" y="22"/>
                    </a:lnTo>
                    <a:lnTo>
                      <a:pt x="22" y="28"/>
                    </a:lnTo>
                    <a:lnTo>
                      <a:pt x="26" y="28"/>
                    </a:lnTo>
                    <a:lnTo>
                      <a:pt x="28" y="3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07" name="Freeform 160">
                <a:extLst>
                  <a:ext uri="{FF2B5EF4-FFF2-40B4-BE49-F238E27FC236}">
                    <a16:creationId xmlns:a16="http://schemas.microsoft.com/office/drawing/2014/main" id="{BA046EFB-7818-434C-9084-2CB36C1A972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19108" y="3734203"/>
                <a:ext cx="131064" cy="115696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36" y="8"/>
                  </a:cxn>
                  <a:cxn ang="0">
                    <a:pos x="38" y="2"/>
                  </a:cxn>
                  <a:cxn ang="0">
                    <a:pos x="42" y="4"/>
                  </a:cxn>
                  <a:cxn ang="0">
                    <a:pos x="54" y="2"/>
                  </a:cxn>
                  <a:cxn ang="0">
                    <a:pos x="64" y="2"/>
                  </a:cxn>
                  <a:cxn ang="0">
                    <a:pos x="70" y="6"/>
                  </a:cxn>
                  <a:cxn ang="0">
                    <a:pos x="78" y="6"/>
                  </a:cxn>
                  <a:cxn ang="0">
                    <a:pos x="84" y="4"/>
                  </a:cxn>
                  <a:cxn ang="0">
                    <a:pos x="88" y="0"/>
                  </a:cxn>
                  <a:cxn ang="0">
                    <a:pos x="90" y="4"/>
                  </a:cxn>
                  <a:cxn ang="0">
                    <a:pos x="94" y="16"/>
                  </a:cxn>
                  <a:cxn ang="0">
                    <a:pos x="60" y="20"/>
                  </a:cxn>
                  <a:cxn ang="0">
                    <a:pos x="58" y="24"/>
                  </a:cxn>
                  <a:cxn ang="0">
                    <a:pos x="56" y="28"/>
                  </a:cxn>
                  <a:cxn ang="0">
                    <a:pos x="46" y="26"/>
                  </a:cxn>
                  <a:cxn ang="0">
                    <a:pos x="38" y="22"/>
                  </a:cxn>
                  <a:cxn ang="0">
                    <a:pos x="40" y="28"/>
                  </a:cxn>
                  <a:cxn ang="0">
                    <a:pos x="44" y="38"/>
                  </a:cxn>
                  <a:cxn ang="0">
                    <a:pos x="54" y="48"/>
                  </a:cxn>
                  <a:cxn ang="0">
                    <a:pos x="70" y="60"/>
                  </a:cxn>
                  <a:cxn ang="0">
                    <a:pos x="66" y="64"/>
                  </a:cxn>
                  <a:cxn ang="0">
                    <a:pos x="60" y="68"/>
                  </a:cxn>
                  <a:cxn ang="0">
                    <a:pos x="52" y="64"/>
                  </a:cxn>
                  <a:cxn ang="0">
                    <a:pos x="58" y="74"/>
                  </a:cxn>
                  <a:cxn ang="0">
                    <a:pos x="46" y="74"/>
                  </a:cxn>
                  <a:cxn ang="0">
                    <a:pos x="50" y="84"/>
                  </a:cxn>
                  <a:cxn ang="0">
                    <a:pos x="54" y="98"/>
                  </a:cxn>
                  <a:cxn ang="0">
                    <a:pos x="42" y="90"/>
                  </a:cxn>
                  <a:cxn ang="0">
                    <a:pos x="38" y="84"/>
                  </a:cxn>
                  <a:cxn ang="0">
                    <a:pos x="30" y="82"/>
                  </a:cxn>
                  <a:cxn ang="0">
                    <a:pos x="24" y="78"/>
                  </a:cxn>
                  <a:cxn ang="0">
                    <a:pos x="18" y="58"/>
                  </a:cxn>
                  <a:cxn ang="0">
                    <a:pos x="12" y="46"/>
                  </a:cxn>
                  <a:cxn ang="0">
                    <a:pos x="4" y="30"/>
                  </a:cxn>
                  <a:cxn ang="0">
                    <a:pos x="12" y="22"/>
                  </a:cxn>
                </a:cxnLst>
                <a:rect l="0" t="0" r="r" b="b"/>
                <a:pathLst>
                  <a:path w="94" h="98">
                    <a:moveTo>
                      <a:pt x="12" y="14"/>
                    </a:moveTo>
                    <a:lnTo>
                      <a:pt x="20" y="12"/>
                    </a:lnTo>
                    <a:lnTo>
                      <a:pt x="30" y="10"/>
                    </a:lnTo>
                    <a:lnTo>
                      <a:pt x="36" y="8"/>
                    </a:lnTo>
                    <a:lnTo>
                      <a:pt x="38" y="6"/>
                    </a:lnTo>
                    <a:lnTo>
                      <a:pt x="38" y="2"/>
                    </a:lnTo>
                    <a:lnTo>
                      <a:pt x="38" y="4"/>
                    </a:lnTo>
                    <a:lnTo>
                      <a:pt x="42" y="4"/>
                    </a:lnTo>
                    <a:lnTo>
                      <a:pt x="48" y="4"/>
                    </a:lnTo>
                    <a:lnTo>
                      <a:pt x="54" y="2"/>
                    </a:lnTo>
                    <a:lnTo>
                      <a:pt x="60" y="0"/>
                    </a:lnTo>
                    <a:lnTo>
                      <a:pt x="64" y="2"/>
                    </a:lnTo>
                    <a:lnTo>
                      <a:pt x="66" y="4"/>
                    </a:lnTo>
                    <a:lnTo>
                      <a:pt x="70" y="6"/>
                    </a:lnTo>
                    <a:lnTo>
                      <a:pt x="76" y="6"/>
                    </a:lnTo>
                    <a:lnTo>
                      <a:pt x="78" y="6"/>
                    </a:lnTo>
                    <a:lnTo>
                      <a:pt x="80" y="4"/>
                    </a:lnTo>
                    <a:lnTo>
                      <a:pt x="84" y="4"/>
                    </a:lnTo>
                    <a:lnTo>
                      <a:pt x="86" y="0"/>
                    </a:lnTo>
                    <a:lnTo>
                      <a:pt x="88" y="0"/>
                    </a:lnTo>
                    <a:lnTo>
                      <a:pt x="90" y="2"/>
                    </a:lnTo>
                    <a:lnTo>
                      <a:pt x="90" y="4"/>
                    </a:lnTo>
                    <a:lnTo>
                      <a:pt x="94" y="6"/>
                    </a:lnTo>
                    <a:lnTo>
                      <a:pt x="94" y="16"/>
                    </a:lnTo>
                    <a:lnTo>
                      <a:pt x="58" y="16"/>
                    </a:lnTo>
                    <a:lnTo>
                      <a:pt x="60" y="20"/>
                    </a:lnTo>
                    <a:lnTo>
                      <a:pt x="62" y="24"/>
                    </a:lnTo>
                    <a:lnTo>
                      <a:pt x="58" y="24"/>
                    </a:lnTo>
                    <a:lnTo>
                      <a:pt x="56" y="26"/>
                    </a:lnTo>
                    <a:lnTo>
                      <a:pt x="56" y="28"/>
                    </a:lnTo>
                    <a:lnTo>
                      <a:pt x="50" y="28"/>
                    </a:lnTo>
                    <a:lnTo>
                      <a:pt x="46" y="26"/>
                    </a:lnTo>
                    <a:lnTo>
                      <a:pt x="40" y="20"/>
                    </a:lnTo>
                    <a:lnTo>
                      <a:pt x="38" y="22"/>
                    </a:lnTo>
                    <a:lnTo>
                      <a:pt x="38" y="24"/>
                    </a:lnTo>
                    <a:lnTo>
                      <a:pt x="40" y="28"/>
                    </a:lnTo>
                    <a:lnTo>
                      <a:pt x="40" y="32"/>
                    </a:lnTo>
                    <a:lnTo>
                      <a:pt x="44" y="38"/>
                    </a:lnTo>
                    <a:lnTo>
                      <a:pt x="48" y="44"/>
                    </a:lnTo>
                    <a:lnTo>
                      <a:pt x="54" y="48"/>
                    </a:lnTo>
                    <a:lnTo>
                      <a:pt x="66" y="56"/>
                    </a:lnTo>
                    <a:lnTo>
                      <a:pt x="70" y="60"/>
                    </a:lnTo>
                    <a:lnTo>
                      <a:pt x="74" y="64"/>
                    </a:lnTo>
                    <a:lnTo>
                      <a:pt x="66" y="64"/>
                    </a:lnTo>
                    <a:lnTo>
                      <a:pt x="64" y="68"/>
                    </a:lnTo>
                    <a:lnTo>
                      <a:pt x="60" y="68"/>
                    </a:lnTo>
                    <a:lnTo>
                      <a:pt x="56" y="66"/>
                    </a:lnTo>
                    <a:lnTo>
                      <a:pt x="52" y="64"/>
                    </a:lnTo>
                    <a:lnTo>
                      <a:pt x="54" y="70"/>
                    </a:lnTo>
                    <a:lnTo>
                      <a:pt x="58" y="74"/>
                    </a:lnTo>
                    <a:lnTo>
                      <a:pt x="52" y="76"/>
                    </a:lnTo>
                    <a:lnTo>
                      <a:pt x="46" y="74"/>
                    </a:lnTo>
                    <a:lnTo>
                      <a:pt x="48" y="82"/>
                    </a:lnTo>
                    <a:lnTo>
                      <a:pt x="50" y="84"/>
                    </a:lnTo>
                    <a:lnTo>
                      <a:pt x="52" y="90"/>
                    </a:lnTo>
                    <a:lnTo>
                      <a:pt x="54" y="98"/>
                    </a:lnTo>
                    <a:lnTo>
                      <a:pt x="48" y="92"/>
                    </a:lnTo>
                    <a:lnTo>
                      <a:pt x="42" y="90"/>
                    </a:lnTo>
                    <a:lnTo>
                      <a:pt x="38" y="88"/>
                    </a:lnTo>
                    <a:lnTo>
                      <a:pt x="38" y="84"/>
                    </a:lnTo>
                    <a:lnTo>
                      <a:pt x="34" y="84"/>
                    </a:lnTo>
                    <a:lnTo>
                      <a:pt x="30" y="82"/>
                    </a:lnTo>
                    <a:lnTo>
                      <a:pt x="26" y="82"/>
                    </a:lnTo>
                    <a:lnTo>
                      <a:pt x="24" y="78"/>
                    </a:lnTo>
                    <a:lnTo>
                      <a:pt x="20" y="68"/>
                    </a:lnTo>
                    <a:lnTo>
                      <a:pt x="18" y="58"/>
                    </a:lnTo>
                    <a:lnTo>
                      <a:pt x="14" y="48"/>
                    </a:lnTo>
                    <a:lnTo>
                      <a:pt x="12" y="46"/>
                    </a:lnTo>
                    <a:lnTo>
                      <a:pt x="0" y="36"/>
                    </a:lnTo>
                    <a:lnTo>
                      <a:pt x="4" y="30"/>
                    </a:lnTo>
                    <a:lnTo>
                      <a:pt x="8" y="26"/>
                    </a:lnTo>
                    <a:lnTo>
                      <a:pt x="12" y="22"/>
                    </a:lnTo>
                    <a:lnTo>
                      <a:pt x="12" y="14"/>
                    </a:lnTo>
                    <a:close/>
                  </a:path>
                </a:pathLst>
              </a:custGeom>
              <a:solidFill>
                <a:srgbClr val="BFBFBF"/>
              </a:solidFill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08" name="Freeform 161">
                <a:extLst>
                  <a:ext uri="{FF2B5EF4-FFF2-40B4-BE49-F238E27FC236}">
                    <a16:creationId xmlns:a16="http://schemas.microsoft.com/office/drawing/2014/main" id="{58F66CC7-ABEE-AD46-B455-2528121FECA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29931" y="3554099"/>
                <a:ext cx="109445" cy="48903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4" y="6"/>
                  </a:cxn>
                  <a:cxn ang="0">
                    <a:pos x="26" y="8"/>
                  </a:cxn>
                  <a:cxn ang="0">
                    <a:pos x="28" y="8"/>
                  </a:cxn>
                  <a:cxn ang="0">
                    <a:pos x="32" y="8"/>
                  </a:cxn>
                  <a:cxn ang="0">
                    <a:pos x="38" y="8"/>
                  </a:cxn>
                  <a:cxn ang="0">
                    <a:pos x="40" y="12"/>
                  </a:cxn>
                  <a:cxn ang="0">
                    <a:pos x="42" y="12"/>
                  </a:cxn>
                  <a:cxn ang="0">
                    <a:pos x="48" y="12"/>
                  </a:cxn>
                  <a:cxn ang="0">
                    <a:pos x="58" y="10"/>
                  </a:cxn>
                  <a:cxn ang="0">
                    <a:pos x="68" y="12"/>
                  </a:cxn>
                  <a:cxn ang="0">
                    <a:pos x="74" y="12"/>
                  </a:cxn>
                  <a:cxn ang="0">
                    <a:pos x="78" y="12"/>
                  </a:cxn>
                  <a:cxn ang="0">
                    <a:pos x="78" y="16"/>
                  </a:cxn>
                  <a:cxn ang="0">
                    <a:pos x="76" y="24"/>
                  </a:cxn>
                  <a:cxn ang="0">
                    <a:pos x="76" y="26"/>
                  </a:cxn>
                  <a:cxn ang="0">
                    <a:pos x="72" y="26"/>
                  </a:cxn>
                  <a:cxn ang="0">
                    <a:pos x="64" y="24"/>
                  </a:cxn>
                  <a:cxn ang="0">
                    <a:pos x="56" y="24"/>
                  </a:cxn>
                  <a:cxn ang="0">
                    <a:pos x="52" y="24"/>
                  </a:cxn>
                  <a:cxn ang="0">
                    <a:pos x="50" y="26"/>
                  </a:cxn>
                  <a:cxn ang="0">
                    <a:pos x="46" y="30"/>
                  </a:cxn>
                  <a:cxn ang="0">
                    <a:pos x="36" y="34"/>
                  </a:cxn>
                  <a:cxn ang="0">
                    <a:pos x="20" y="40"/>
                  </a:cxn>
                  <a:cxn ang="0">
                    <a:pos x="12" y="38"/>
                  </a:cxn>
                  <a:cxn ang="0">
                    <a:pos x="6" y="34"/>
                  </a:cxn>
                  <a:cxn ang="0">
                    <a:pos x="2" y="30"/>
                  </a:cxn>
                  <a:cxn ang="0">
                    <a:pos x="0" y="22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8" y="12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20" y="6"/>
                  </a:cxn>
                  <a:cxn ang="0">
                    <a:pos x="22" y="0"/>
                  </a:cxn>
                </a:cxnLst>
                <a:rect l="0" t="0" r="r" b="b"/>
                <a:pathLst>
                  <a:path w="78" h="40">
                    <a:moveTo>
                      <a:pt x="22" y="0"/>
                    </a:moveTo>
                    <a:lnTo>
                      <a:pt x="24" y="6"/>
                    </a:lnTo>
                    <a:lnTo>
                      <a:pt x="26" y="8"/>
                    </a:lnTo>
                    <a:lnTo>
                      <a:pt x="28" y="8"/>
                    </a:lnTo>
                    <a:lnTo>
                      <a:pt x="32" y="8"/>
                    </a:lnTo>
                    <a:lnTo>
                      <a:pt x="38" y="8"/>
                    </a:lnTo>
                    <a:lnTo>
                      <a:pt x="40" y="12"/>
                    </a:lnTo>
                    <a:lnTo>
                      <a:pt x="42" y="12"/>
                    </a:lnTo>
                    <a:lnTo>
                      <a:pt x="48" y="12"/>
                    </a:lnTo>
                    <a:lnTo>
                      <a:pt x="58" y="10"/>
                    </a:lnTo>
                    <a:lnTo>
                      <a:pt x="68" y="12"/>
                    </a:lnTo>
                    <a:lnTo>
                      <a:pt x="74" y="12"/>
                    </a:lnTo>
                    <a:lnTo>
                      <a:pt x="78" y="12"/>
                    </a:lnTo>
                    <a:lnTo>
                      <a:pt x="78" y="16"/>
                    </a:lnTo>
                    <a:lnTo>
                      <a:pt x="76" y="24"/>
                    </a:lnTo>
                    <a:lnTo>
                      <a:pt x="76" y="26"/>
                    </a:lnTo>
                    <a:lnTo>
                      <a:pt x="72" y="26"/>
                    </a:lnTo>
                    <a:lnTo>
                      <a:pt x="64" y="24"/>
                    </a:lnTo>
                    <a:lnTo>
                      <a:pt x="56" y="24"/>
                    </a:lnTo>
                    <a:lnTo>
                      <a:pt x="52" y="24"/>
                    </a:lnTo>
                    <a:lnTo>
                      <a:pt x="50" y="26"/>
                    </a:lnTo>
                    <a:lnTo>
                      <a:pt x="46" y="30"/>
                    </a:lnTo>
                    <a:lnTo>
                      <a:pt x="36" y="34"/>
                    </a:lnTo>
                    <a:lnTo>
                      <a:pt x="20" y="40"/>
                    </a:lnTo>
                    <a:lnTo>
                      <a:pt x="12" y="38"/>
                    </a:lnTo>
                    <a:lnTo>
                      <a:pt x="6" y="34"/>
                    </a:lnTo>
                    <a:lnTo>
                      <a:pt x="2" y="30"/>
                    </a:lnTo>
                    <a:lnTo>
                      <a:pt x="0" y="22"/>
                    </a:lnTo>
                    <a:lnTo>
                      <a:pt x="6" y="16"/>
                    </a:lnTo>
                    <a:lnTo>
                      <a:pt x="12" y="14"/>
                    </a:lnTo>
                    <a:lnTo>
                      <a:pt x="18" y="12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20" y="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09" name="Freeform 162">
                <a:extLst>
                  <a:ext uri="{FF2B5EF4-FFF2-40B4-BE49-F238E27FC236}">
                    <a16:creationId xmlns:a16="http://schemas.microsoft.com/office/drawing/2014/main" id="{46BE0D6F-A9A4-5C4D-8B6C-22BDF257751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35349" y="3535015"/>
                <a:ext cx="125659" cy="48903"/>
              </a:xfrm>
              <a:custGeom>
                <a:avLst/>
                <a:gdLst/>
                <a:ahLst/>
                <a:cxnLst>
                  <a:cxn ang="0">
                    <a:pos x="89" y="16"/>
                  </a:cxn>
                  <a:cxn ang="0">
                    <a:pos x="85" y="14"/>
                  </a:cxn>
                  <a:cxn ang="0">
                    <a:pos x="79" y="12"/>
                  </a:cxn>
                  <a:cxn ang="0">
                    <a:pos x="71" y="10"/>
                  </a:cxn>
                  <a:cxn ang="0">
                    <a:pos x="67" y="6"/>
                  </a:cxn>
                  <a:cxn ang="0">
                    <a:pos x="65" y="10"/>
                  </a:cxn>
                  <a:cxn ang="0">
                    <a:pos x="61" y="10"/>
                  </a:cxn>
                  <a:cxn ang="0">
                    <a:pos x="59" y="10"/>
                  </a:cxn>
                  <a:cxn ang="0">
                    <a:pos x="59" y="6"/>
                  </a:cxn>
                  <a:cxn ang="0">
                    <a:pos x="37" y="0"/>
                  </a:cxn>
                  <a:cxn ang="0">
                    <a:pos x="31" y="0"/>
                  </a:cxn>
                  <a:cxn ang="0">
                    <a:pos x="29" y="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2" y="20"/>
                  </a:cxn>
                  <a:cxn ang="0">
                    <a:pos x="10" y="26"/>
                  </a:cxn>
                  <a:cxn ang="0">
                    <a:pos x="18" y="32"/>
                  </a:cxn>
                  <a:cxn ang="0">
                    <a:pos x="24" y="38"/>
                  </a:cxn>
                  <a:cxn ang="0">
                    <a:pos x="31" y="40"/>
                  </a:cxn>
                  <a:cxn ang="0">
                    <a:pos x="35" y="38"/>
                  </a:cxn>
                  <a:cxn ang="0">
                    <a:pos x="37" y="36"/>
                  </a:cxn>
                  <a:cxn ang="0">
                    <a:pos x="41" y="34"/>
                  </a:cxn>
                  <a:cxn ang="0">
                    <a:pos x="45" y="32"/>
                  </a:cxn>
                  <a:cxn ang="0">
                    <a:pos x="51" y="34"/>
                  </a:cxn>
                  <a:cxn ang="0">
                    <a:pos x="55" y="36"/>
                  </a:cxn>
                  <a:cxn ang="0">
                    <a:pos x="61" y="38"/>
                  </a:cxn>
                  <a:cxn ang="0">
                    <a:pos x="65" y="38"/>
                  </a:cxn>
                  <a:cxn ang="0">
                    <a:pos x="67" y="38"/>
                  </a:cxn>
                  <a:cxn ang="0">
                    <a:pos x="73" y="32"/>
                  </a:cxn>
                  <a:cxn ang="0">
                    <a:pos x="79" y="30"/>
                  </a:cxn>
                  <a:cxn ang="0">
                    <a:pos x="85" y="28"/>
                  </a:cxn>
                  <a:cxn ang="0">
                    <a:pos x="85" y="26"/>
                  </a:cxn>
                  <a:cxn ang="0">
                    <a:pos x="85" y="22"/>
                  </a:cxn>
                  <a:cxn ang="0">
                    <a:pos x="87" y="22"/>
                  </a:cxn>
                  <a:cxn ang="0">
                    <a:pos x="89" y="16"/>
                  </a:cxn>
                </a:cxnLst>
                <a:rect l="0" t="0" r="r" b="b"/>
                <a:pathLst>
                  <a:path w="89" h="40">
                    <a:moveTo>
                      <a:pt x="89" y="16"/>
                    </a:moveTo>
                    <a:lnTo>
                      <a:pt x="85" y="14"/>
                    </a:lnTo>
                    <a:lnTo>
                      <a:pt x="79" y="12"/>
                    </a:lnTo>
                    <a:lnTo>
                      <a:pt x="71" y="10"/>
                    </a:lnTo>
                    <a:lnTo>
                      <a:pt x="67" y="6"/>
                    </a:lnTo>
                    <a:lnTo>
                      <a:pt x="65" y="10"/>
                    </a:lnTo>
                    <a:lnTo>
                      <a:pt x="61" y="10"/>
                    </a:lnTo>
                    <a:lnTo>
                      <a:pt x="59" y="10"/>
                    </a:lnTo>
                    <a:lnTo>
                      <a:pt x="59" y="6"/>
                    </a:lnTo>
                    <a:lnTo>
                      <a:pt x="37" y="0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2" y="20"/>
                    </a:lnTo>
                    <a:lnTo>
                      <a:pt x="10" y="26"/>
                    </a:lnTo>
                    <a:lnTo>
                      <a:pt x="18" y="32"/>
                    </a:lnTo>
                    <a:lnTo>
                      <a:pt x="24" y="38"/>
                    </a:lnTo>
                    <a:lnTo>
                      <a:pt x="31" y="40"/>
                    </a:lnTo>
                    <a:lnTo>
                      <a:pt x="35" y="38"/>
                    </a:lnTo>
                    <a:lnTo>
                      <a:pt x="37" y="36"/>
                    </a:lnTo>
                    <a:lnTo>
                      <a:pt x="41" y="34"/>
                    </a:lnTo>
                    <a:lnTo>
                      <a:pt x="45" y="32"/>
                    </a:lnTo>
                    <a:lnTo>
                      <a:pt x="51" y="34"/>
                    </a:lnTo>
                    <a:lnTo>
                      <a:pt x="55" y="36"/>
                    </a:lnTo>
                    <a:lnTo>
                      <a:pt x="61" y="38"/>
                    </a:lnTo>
                    <a:lnTo>
                      <a:pt x="65" y="38"/>
                    </a:lnTo>
                    <a:lnTo>
                      <a:pt x="67" y="38"/>
                    </a:lnTo>
                    <a:lnTo>
                      <a:pt x="73" y="32"/>
                    </a:lnTo>
                    <a:lnTo>
                      <a:pt x="79" y="30"/>
                    </a:lnTo>
                    <a:lnTo>
                      <a:pt x="85" y="28"/>
                    </a:lnTo>
                    <a:lnTo>
                      <a:pt x="85" y="26"/>
                    </a:lnTo>
                    <a:lnTo>
                      <a:pt x="85" y="22"/>
                    </a:lnTo>
                    <a:lnTo>
                      <a:pt x="87" y="22"/>
                    </a:lnTo>
                    <a:lnTo>
                      <a:pt x="89" y="1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0" name="Freeform 163">
                <a:extLst>
                  <a:ext uri="{FF2B5EF4-FFF2-40B4-BE49-F238E27FC236}">
                    <a16:creationId xmlns:a16="http://schemas.microsoft.com/office/drawing/2014/main" id="{0E21C2ED-F933-994D-B780-21E0FF1B7E1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31256" y="3581532"/>
                <a:ext cx="70261" cy="62023"/>
              </a:xfrm>
              <a:custGeom>
                <a:avLst/>
                <a:gdLst/>
                <a:ahLst/>
                <a:cxnLst>
                  <a:cxn ang="0">
                    <a:pos x="26" y="50"/>
                  </a:cxn>
                  <a:cxn ang="0">
                    <a:pos x="22" y="34"/>
                  </a:cxn>
                  <a:cxn ang="0">
                    <a:pos x="18" y="24"/>
                  </a:cxn>
                  <a:cxn ang="0">
                    <a:pos x="14" y="16"/>
                  </a:cxn>
                  <a:cxn ang="0">
                    <a:pos x="8" y="10"/>
                  </a:cxn>
                  <a:cxn ang="0">
                    <a:pos x="0" y="8"/>
                  </a:cxn>
                  <a:cxn ang="0">
                    <a:pos x="16" y="0"/>
                  </a:cxn>
                  <a:cxn ang="0">
                    <a:pos x="24" y="2"/>
                  </a:cxn>
                  <a:cxn ang="0">
                    <a:pos x="32" y="6"/>
                  </a:cxn>
                  <a:cxn ang="0">
                    <a:pos x="40" y="18"/>
                  </a:cxn>
                  <a:cxn ang="0">
                    <a:pos x="44" y="24"/>
                  </a:cxn>
                  <a:cxn ang="0">
                    <a:pos x="50" y="36"/>
                  </a:cxn>
                  <a:cxn ang="0">
                    <a:pos x="34" y="34"/>
                  </a:cxn>
                  <a:cxn ang="0">
                    <a:pos x="34" y="44"/>
                  </a:cxn>
                  <a:cxn ang="0">
                    <a:pos x="26" y="48"/>
                  </a:cxn>
                  <a:cxn ang="0">
                    <a:pos x="26" y="50"/>
                  </a:cxn>
                </a:cxnLst>
                <a:rect l="0" t="0" r="r" b="b"/>
                <a:pathLst>
                  <a:path w="50" h="50">
                    <a:moveTo>
                      <a:pt x="26" y="50"/>
                    </a:moveTo>
                    <a:lnTo>
                      <a:pt x="22" y="34"/>
                    </a:lnTo>
                    <a:lnTo>
                      <a:pt x="18" y="24"/>
                    </a:lnTo>
                    <a:lnTo>
                      <a:pt x="14" y="16"/>
                    </a:lnTo>
                    <a:lnTo>
                      <a:pt x="8" y="10"/>
                    </a:lnTo>
                    <a:lnTo>
                      <a:pt x="0" y="8"/>
                    </a:lnTo>
                    <a:lnTo>
                      <a:pt x="16" y="0"/>
                    </a:lnTo>
                    <a:lnTo>
                      <a:pt x="24" y="2"/>
                    </a:lnTo>
                    <a:lnTo>
                      <a:pt x="32" y="6"/>
                    </a:lnTo>
                    <a:lnTo>
                      <a:pt x="40" y="18"/>
                    </a:lnTo>
                    <a:lnTo>
                      <a:pt x="44" y="24"/>
                    </a:lnTo>
                    <a:lnTo>
                      <a:pt x="50" y="36"/>
                    </a:lnTo>
                    <a:lnTo>
                      <a:pt x="34" y="34"/>
                    </a:lnTo>
                    <a:lnTo>
                      <a:pt x="34" y="44"/>
                    </a:lnTo>
                    <a:lnTo>
                      <a:pt x="26" y="48"/>
                    </a:lnTo>
                    <a:lnTo>
                      <a:pt x="26" y="5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1" name="Freeform 164">
                <a:extLst>
                  <a:ext uri="{FF2B5EF4-FFF2-40B4-BE49-F238E27FC236}">
                    <a16:creationId xmlns:a16="http://schemas.microsoft.com/office/drawing/2014/main" id="{DDE01FE9-A7B9-994D-AB37-679A9FB61F5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17770" y="3583918"/>
                <a:ext cx="137820" cy="59637"/>
              </a:xfrm>
              <a:custGeom>
                <a:avLst/>
                <a:gdLst/>
                <a:ahLst/>
                <a:cxnLst>
                  <a:cxn ang="0">
                    <a:pos x="58" y="46"/>
                  </a:cxn>
                  <a:cxn ang="0">
                    <a:pos x="56" y="44"/>
                  </a:cxn>
                  <a:cxn ang="0">
                    <a:pos x="54" y="42"/>
                  </a:cxn>
                  <a:cxn ang="0">
                    <a:pos x="44" y="46"/>
                  </a:cxn>
                  <a:cxn ang="0">
                    <a:pos x="38" y="48"/>
                  </a:cxn>
                  <a:cxn ang="0">
                    <a:pos x="30" y="50"/>
                  </a:cxn>
                  <a:cxn ang="0">
                    <a:pos x="26" y="50"/>
                  </a:cxn>
                  <a:cxn ang="0">
                    <a:pos x="22" y="48"/>
                  </a:cxn>
                  <a:cxn ang="0">
                    <a:pos x="16" y="44"/>
                  </a:cxn>
                  <a:cxn ang="0">
                    <a:pos x="8" y="38"/>
                  </a:cxn>
                  <a:cxn ang="0">
                    <a:pos x="0" y="32"/>
                  </a:cxn>
                  <a:cxn ang="0">
                    <a:pos x="2" y="30"/>
                  </a:cxn>
                  <a:cxn ang="0">
                    <a:pos x="6" y="22"/>
                  </a:cxn>
                  <a:cxn ang="0">
                    <a:pos x="8" y="16"/>
                  </a:cxn>
                  <a:cxn ang="0">
                    <a:pos x="14" y="10"/>
                  </a:cxn>
                  <a:cxn ang="0">
                    <a:pos x="20" y="14"/>
                  </a:cxn>
                  <a:cxn ang="0">
                    <a:pos x="28" y="16"/>
                  </a:cxn>
                  <a:cxn ang="0">
                    <a:pos x="44" y="10"/>
                  </a:cxn>
                  <a:cxn ang="0">
                    <a:pos x="54" y="6"/>
                  </a:cxn>
                  <a:cxn ang="0">
                    <a:pos x="58" y="2"/>
                  </a:cxn>
                  <a:cxn ang="0">
                    <a:pos x="60" y="0"/>
                  </a:cxn>
                  <a:cxn ang="0">
                    <a:pos x="64" y="0"/>
                  </a:cxn>
                  <a:cxn ang="0">
                    <a:pos x="72" y="0"/>
                  </a:cxn>
                  <a:cxn ang="0">
                    <a:pos x="80" y="2"/>
                  </a:cxn>
                  <a:cxn ang="0">
                    <a:pos x="84" y="2"/>
                  </a:cxn>
                  <a:cxn ang="0">
                    <a:pos x="86" y="4"/>
                  </a:cxn>
                  <a:cxn ang="0">
                    <a:pos x="90" y="6"/>
                  </a:cxn>
                  <a:cxn ang="0">
                    <a:pos x="96" y="8"/>
                  </a:cxn>
                  <a:cxn ang="0">
                    <a:pos x="94" y="14"/>
                  </a:cxn>
                  <a:cxn ang="0">
                    <a:pos x="90" y="16"/>
                  </a:cxn>
                  <a:cxn ang="0">
                    <a:pos x="86" y="18"/>
                  </a:cxn>
                  <a:cxn ang="0">
                    <a:pos x="82" y="22"/>
                  </a:cxn>
                  <a:cxn ang="0">
                    <a:pos x="82" y="30"/>
                  </a:cxn>
                  <a:cxn ang="0">
                    <a:pos x="80" y="36"/>
                  </a:cxn>
                  <a:cxn ang="0">
                    <a:pos x="78" y="38"/>
                  </a:cxn>
                  <a:cxn ang="0">
                    <a:pos x="74" y="42"/>
                  </a:cxn>
                  <a:cxn ang="0">
                    <a:pos x="68" y="42"/>
                  </a:cxn>
                  <a:cxn ang="0">
                    <a:pos x="62" y="42"/>
                  </a:cxn>
                  <a:cxn ang="0">
                    <a:pos x="58" y="46"/>
                  </a:cxn>
                </a:cxnLst>
                <a:rect l="0" t="0" r="r" b="b"/>
                <a:pathLst>
                  <a:path w="96" h="50">
                    <a:moveTo>
                      <a:pt x="58" y="46"/>
                    </a:moveTo>
                    <a:lnTo>
                      <a:pt x="56" y="44"/>
                    </a:lnTo>
                    <a:lnTo>
                      <a:pt x="54" y="42"/>
                    </a:lnTo>
                    <a:lnTo>
                      <a:pt x="44" y="46"/>
                    </a:lnTo>
                    <a:lnTo>
                      <a:pt x="38" y="48"/>
                    </a:lnTo>
                    <a:lnTo>
                      <a:pt x="30" y="50"/>
                    </a:lnTo>
                    <a:lnTo>
                      <a:pt x="26" y="50"/>
                    </a:lnTo>
                    <a:lnTo>
                      <a:pt x="22" y="48"/>
                    </a:lnTo>
                    <a:lnTo>
                      <a:pt x="16" y="44"/>
                    </a:lnTo>
                    <a:lnTo>
                      <a:pt x="8" y="38"/>
                    </a:lnTo>
                    <a:lnTo>
                      <a:pt x="0" y="32"/>
                    </a:lnTo>
                    <a:lnTo>
                      <a:pt x="2" y="30"/>
                    </a:lnTo>
                    <a:lnTo>
                      <a:pt x="6" y="22"/>
                    </a:lnTo>
                    <a:lnTo>
                      <a:pt x="8" y="16"/>
                    </a:lnTo>
                    <a:lnTo>
                      <a:pt x="14" y="10"/>
                    </a:lnTo>
                    <a:lnTo>
                      <a:pt x="20" y="14"/>
                    </a:lnTo>
                    <a:lnTo>
                      <a:pt x="28" y="16"/>
                    </a:lnTo>
                    <a:lnTo>
                      <a:pt x="44" y="10"/>
                    </a:lnTo>
                    <a:lnTo>
                      <a:pt x="54" y="6"/>
                    </a:lnTo>
                    <a:lnTo>
                      <a:pt x="58" y="2"/>
                    </a:lnTo>
                    <a:lnTo>
                      <a:pt x="60" y="0"/>
                    </a:lnTo>
                    <a:lnTo>
                      <a:pt x="64" y="0"/>
                    </a:lnTo>
                    <a:lnTo>
                      <a:pt x="72" y="0"/>
                    </a:lnTo>
                    <a:lnTo>
                      <a:pt x="80" y="2"/>
                    </a:lnTo>
                    <a:lnTo>
                      <a:pt x="84" y="2"/>
                    </a:lnTo>
                    <a:lnTo>
                      <a:pt x="86" y="4"/>
                    </a:lnTo>
                    <a:lnTo>
                      <a:pt x="90" y="6"/>
                    </a:lnTo>
                    <a:lnTo>
                      <a:pt x="96" y="8"/>
                    </a:lnTo>
                    <a:lnTo>
                      <a:pt x="94" y="14"/>
                    </a:lnTo>
                    <a:lnTo>
                      <a:pt x="90" y="16"/>
                    </a:lnTo>
                    <a:lnTo>
                      <a:pt x="86" y="18"/>
                    </a:lnTo>
                    <a:lnTo>
                      <a:pt x="82" y="22"/>
                    </a:lnTo>
                    <a:lnTo>
                      <a:pt x="82" y="30"/>
                    </a:lnTo>
                    <a:lnTo>
                      <a:pt x="80" y="36"/>
                    </a:lnTo>
                    <a:lnTo>
                      <a:pt x="78" y="38"/>
                    </a:lnTo>
                    <a:lnTo>
                      <a:pt x="74" y="42"/>
                    </a:lnTo>
                    <a:lnTo>
                      <a:pt x="68" y="42"/>
                    </a:lnTo>
                    <a:lnTo>
                      <a:pt x="62" y="42"/>
                    </a:lnTo>
                    <a:lnTo>
                      <a:pt x="58" y="4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2" name="Freeform 165">
                <a:extLst>
                  <a:ext uri="{FF2B5EF4-FFF2-40B4-BE49-F238E27FC236}">
                    <a16:creationId xmlns:a16="http://schemas.microsoft.com/office/drawing/2014/main" id="{2F1E8B56-F374-E945-8102-1F3B35C796E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36674" y="3494460"/>
                <a:ext cx="366167" cy="175334"/>
              </a:xfrm>
              <a:custGeom>
                <a:avLst/>
                <a:gdLst/>
                <a:ahLst/>
                <a:cxnLst>
                  <a:cxn ang="0">
                    <a:pos x="60" y="84"/>
                  </a:cxn>
                  <a:cxn ang="0">
                    <a:pos x="44" y="90"/>
                  </a:cxn>
                  <a:cxn ang="0">
                    <a:pos x="26" y="88"/>
                  </a:cxn>
                  <a:cxn ang="0">
                    <a:pos x="12" y="84"/>
                  </a:cxn>
                  <a:cxn ang="0">
                    <a:pos x="2" y="80"/>
                  </a:cxn>
                  <a:cxn ang="0">
                    <a:pos x="2" y="66"/>
                  </a:cxn>
                  <a:cxn ang="0">
                    <a:pos x="12" y="52"/>
                  </a:cxn>
                  <a:cxn ang="0">
                    <a:pos x="22" y="38"/>
                  </a:cxn>
                  <a:cxn ang="0">
                    <a:pos x="8" y="20"/>
                  </a:cxn>
                  <a:cxn ang="0">
                    <a:pos x="24" y="10"/>
                  </a:cxn>
                  <a:cxn ang="0">
                    <a:pos x="64" y="10"/>
                  </a:cxn>
                  <a:cxn ang="0">
                    <a:pos x="96" y="14"/>
                  </a:cxn>
                  <a:cxn ang="0">
                    <a:pos x="116" y="8"/>
                  </a:cxn>
                  <a:cxn ang="0">
                    <a:pos x="138" y="6"/>
                  </a:cxn>
                  <a:cxn ang="0">
                    <a:pos x="166" y="8"/>
                  </a:cxn>
                  <a:cxn ang="0">
                    <a:pos x="168" y="22"/>
                  </a:cxn>
                  <a:cxn ang="0">
                    <a:pos x="186" y="30"/>
                  </a:cxn>
                  <a:cxn ang="0">
                    <a:pos x="198" y="36"/>
                  </a:cxn>
                  <a:cxn ang="0">
                    <a:pos x="216" y="36"/>
                  </a:cxn>
                  <a:cxn ang="0">
                    <a:pos x="234" y="48"/>
                  </a:cxn>
                  <a:cxn ang="0">
                    <a:pos x="260" y="56"/>
                  </a:cxn>
                  <a:cxn ang="0">
                    <a:pos x="254" y="64"/>
                  </a:cxn>
                  <a:cxn ang="0">
                    <a:pos x="260" y="78"/>
                  </a:cxn>
                  <a:cxn ang="0">
                    <a:pos x="244" y="84"/>
                  </a:cxn>
                  <a:cxn ang="0">
                    <a:pos x="236" y="92"/>
                  </a:cxn>
                  <a:cxn ang="0">
                    <a:pos x="226" y="100"/>
                  </a:cxn>
                  <a:cxn ang="0">
                    <a:pos x="208" y="106"/>
                  </a:cxn>
                  <a:cxn ang="0">
                    <a:pos x="190" y="112"/>
                  </a:cxn>
                  <a:cxn ang="0">
                    <a:pos x="184" y="118"/>
                  </a:cxn>
                  <a:cxn ang="0">
                    <a:pos x="194" y="128"/>
                  </a:cxn>
                  <a:cxn ang="0">
                    <a:pos x="212" y="138"/>
                  </a:cxn>
                  <a:cxn ang="0">
                    <a:pos x="200" y="140"/>
                  </a:cxn>
                  <a:cxn ang="0">
                    <a:pos x="186" y="146"/>
                  </a:cxn>
                  <a:cxn ang="0">
                    <a:pos x="174" y="138"/>
                  </a:cxn>
                  <a:cxn ang="0">
                    <a:pos x="160" y="128"/>
                  </a:cxn>
                  <a:cxn ang="0">
                    <a:pos x="172" y="118"/>
                  </a:cxn>
                  <a:cxn ang="0">
                    <a:pos x="160" y="118"/>
                  </a:cxn>
                  <a:cxn ang="0">
                    <a:pos x="146" y="114"/>
                  </a:cxn>
                  <a:cxn ang="0">
                    <a:pos x="140" y="108"/>
                  </a:cxn>
                  <a:cxn ang="0">
                    <a:pos x="130" y="112"/>
                  </a:cxn>
                  <a:cxn ang="0">
                    <a:pos x="124" y="120"/>
                  </a:cxn>
                  <a:cxn ang="0">
                    <a:pos x="114" y="128"/>
                  </a:cxn>
                  <a:cxn ang="0">
                    <a:pos x="102" y="128"/>
                  </a:cxn>
                  <a:cxn ang="0">
                    <a:pos x="92" y="124"/>
                  </a:cxn>
                  <a:cxn ang="0">
                    <a:pos x="100" y="108"/>
                  </a:cxn>
                  <a:cxn ang="0">
                    <a:pos x="116" y="110"/>
                  </a:cxn>
                  <a:cxn ang="0">
                    <a:pos x="106" y="92"/>
                  </a:cxn>
                  <a:cxn ang="0">
                    <a:pos x="90" y="76"/>
                  </a:cxn>
                  <a:cxn ang="0">
                    <a:pos x="74" y="78"/>
                  </a:cxn>
                </a:cxnLst>
                <a:rect l="0" t="0" r="r" b="b"/>
                <a:pathLst>
                  <a:path w="260" h="148">
                    <a:moveTo>
                      <a:pt x="66" y="82"/>
                    </a:moveTo>
                    <a:lnTo>
                      <a:pt x="60" y="84"/>
                    </a:lnTo>
                    <a:lnTo>
                      <a:pt x="54" y="88"/>
                    </a:lnTo>
                    <a:lnTo>
                      <a:pt x="44" y="90"/>
                    </a:lnTo>
                    <a:lnTo>
                      <a:pt x="36" y="90"/>
                    </a:lnTo>
                    <a:lnTo>
                      <a:pt x="26" y="88"/>
                    </a:lnTo>
                    <a:lnTo>
                      <a:pt x="18" y="84"/>
                    </a:lnTo>
                    <a:lnTo>
                      <a:pt x="12" y="84"/>
                    </a:lnTo>
                    <a:lnTo>
                      <a:pt x="6" y="82"/>
                    </a:lnTo>
                    <a:lnTo>
                      <a:pt x="2" y="80"/>
                    </a:lnTo>
                    <a:lnTo>
                      <a:pt x="0" y="78"/>
                    </a:lnTo>
                    <a:lnTo>
                      <a:pt x="2" y="66"/>
                    </a:lnTo>
                    <a:lnTo>
                      <a:pt x="2" y="62"/>
                    </a:lnTo>
                    <a:lnTo>
                      <a:pt x="12" y="52"/>
                    </a:lnTo>
                    <a:lnTo>
                      <a:pt x="16" y="44"/>
                    </a:lnTo>
                    <a:lnTo>
                      <a:pt x="22" y="38"/>
                    </a:lnTo>
                    <a:lnTo>
                      <a:pt x="16" y="30"/>
                    </a:lnTo>
                    <a:lnTo>
                      <a:pt x="8" y="20"/>
                    </a:lnTo>
                    <a:lnTo>
                      <a:pt x="6" y="14"/>
                    </a:lnTo>
                    <a:lnTo>
                      <a:pt x="24" y="10"/>
                    </a:lnTo>
                    <a:lnTo>
                      <a:pt x="46" y="10"/>
                    </a:lnTo>
                    <a:lnTo>
                      <a:pt x="64" y="10"/>
                    </a:lnTo>
                    <a:lnTo>
                      <a:pt x="80" y="16"/>
                    </a:lnTo>
                    <a:lnTo>
                      <a:pt x="96" y="14"/>
                    </a:lnTo>
                    <a:lnTo>
                      <a:pt x="112" y="16"/>
                    </a:lnTo>
                    <a:lnTo>
                      <a:pt x="116" y="8"/>
                    </a:lnTo>
                    <a:lnTo>
                      <a:pt x="128" y="6"/>
                    </a:lnTo>
                    <a:lnTo>
                      <a:pt x="138" y="6"/>
                    </a:lnTo>
                    <a:lnTo>
                      <a:pt x="156" y="0"/>
                    </a:lnTo>
                    <a:lnTo>
                      <a:pt x="166" y="8"/>
                    </a:lnTo>
                    <a:lnTo>
                      <a:pt x="166" y="14"/>
                    </a:lnTo>
                    <a:lnTo>
                      <a:pt x="168" y="22"/>
                    </a:lnTo>
                    <a:lnTo>
                      <a:pt x="184" y="24"/>
                    </a:lnTo>
                    <a:lnTo>
                      <a:pt x="186" y="30"/>
                    </a:lnTo>
                    <a:lnTo>
                      <a:pt x="188" y="36"/>
                    </a:lnTo>
                    <a:lnTo>
                      <a:pt x="198" y="36"/>
                    </a:lnTo>
                    <a:lnTo>
                      <a:pt x="202" y="40"/>
                    </a:lnTo>
                    <a:lnTo>
                      <a:pt x="216" y="36"/>
                    </a:lnTo>
                    <a:lnTo>
                      <a:pt x="222" y="44"/>
                    </a:lnTo>
                    <a:lnTo>
                      <a:pt x="234" y="48"/>
                    </a:lnTo>
                    <a:lnTo>
                      <a:pt x="248" y="50"/>
                    </a:lnTo>
                    <a:lnTo>
                      <a:pt x="260" y="56"/>
                    </a:lnTo>
                    <a:lnTo>
                      <a:pt x="260" y="58"/>
                    </a:lnTo>
                    <a:lnTo>
                      <a:pt x="254" y="64"/>
                    </a:lnTo>
                    <a:lnTo>
                      <a:pt x="258" y="72"/>
                    </a:lnTo>
                    <a:lnTo>
                      <a:pt x="260" y="78"/>
                    </a:lnTo>
                    <a:lnTo>
                      <a:pt x="260" y="84"/>
                    </a:lnTo>
                    <a:lnTo>
                      <a:pt x="244" y="84"/>
                    </a:lnTo>
                    <a:lnTo>
                      <a:pt x="240" y="88"/>
                    </a:lnTo>
                    <a:lnTo>
                      <a:pt x="236" y="92"/>
                    </a:lnTo>
                    <a:lnTo>
                      <a:pt x="236" y="100"/>
                    </a:lnTo>
                    <a:lnTo>
                      <a:pt x="226" y="100"/>
                    </a:lnTo>
                    <a:lnTo>
                      <a:pt x="216" y="100"/>
                    </a:lnTo>
                    <a:lnTo>
                      <a:pt x="208" y="106"/>
                    </a:lnTo>
                    <a:lnTo>
                      <a:pt x="204" y="108"/>
                    </a:lnTo>
                    <a:lnTo>
                      <a:pt x="190" y="112"/>
                    </a:lnTo>
                    <a:lnTo>
                      <a:pt x="182" y="116"/>
                    </a:lnTo>
                    <a:lnTo>
                      <a:pt x="184" y="118"/>
                    </a:lnTo>
                    <a:lnTo>
                      <a:pt x="186" y="122"/>
                    </a:lnTo>
                    <a:lnTo>
                      <a:pt x="194" y="128"/>
                    </a:lnTo>
                    <a:lnTo>
                      <a:pt x="204" y="130"/>
                    </a:lnTo>
                    <a:lnTo>
                      <a:pt x="212" y="138"/>
                    </a:lnTo>
                    <a:lnTo>
                      <a:pt x="204" y="138"/>
                    </a:lnTo>
                    <a:lnTo>
                      <a:pt x="200" y="140"/>
                    </a:lnTo>
                    <a:lnTo>
                      <a:pt x="192" y="144"/>
                    </a:lnTo>
                    <a:lnTo>
                      <a:pt x="186" y="146"/>
                    </a:lnTo>
                    <a:lnTo>
                      <a:pt x="176" y="148"/>
                    </a:lnTo>
                    <a:lnTo>
                      <a:pt x="174" y="138"/>
                    </a:lnTo>
                    <a:lnTo>
                      <a:pt x="170" y="134"/>
                    </a:lnTo>
                    <a:lnTo>
                      <a:pt x="160" y="128"/>
                    </a:lnTo>
                    <a:lnTo>
                      <a:pt x="166" y="120"/>
                    </a:lnTo>
                    <a:lnTo>
                      <a:pt x="172" y="118"/>
                    </a:lnTo>
                    <a:lnTo>
                      <a:pt x="164" y="118"/>
                    </a:lnTo>
                    <a:lnTo>
                      <a:pt x="160" y="118"/>
                    </a:lnTo>
                    <a:lnTo>
                      <a:pt x="152" y="116"/>
                    </a:lnTo>
                    <a:lnTo>
                      <a:pt x="146" y="114"/>
                    </a:lnTo>
                    <a:lnTo>
                      <a:pt x="144" y="112"/>
                    </a:lnTo>
                    <a:lnTo>
                      <a:pt x="140" y="108"/>
                    </a:lnTo>
                    <a:lnTo>
                      <a:pt x="132" y="108"/>
                    </a:lnTo>
                    <a:lnTo>
                      <a:pt x="130" y="112"/>
                    </a:lnTo>
                    <a:lnTo>
                      <a:pt x="128" y="116"/>
                    </a:lnTo>
                    <a:lnTo>
                      <a:pt x="124" y="120"/>
                    </a:lnTo>
                    <a:lnTo>
                      <a:pt x="118" y="126"/>
                    </a:lnTo>
                    <a:lnTo>
                      <a:pt x="114" y="128"/>
                    </a:lnTo>
                    <a:lnTo>
                      <a:pt x="110" y="126"/>
                    </a:lnTo>
                    <a:lnTo>
                      <a:pt x="102" y="128"/>
                    </a:lnTo>
                    <a:lnTo>
                      <a:pt x="94" y="132"/>
                    </a:lnTo>
                    <a:lnTo>
                      <a:pt x="92" y="124"/>
                    </a:lnTo>
                    <a:lnTo>
                      <a:pt x="100" y="118"/>
                    </a:lnTo>
                    <a:lnTo>
                      <a:pt x="100" y="108"/>
                    </a:lnTo>
                    <a:lnTo>
                      <a:pt x="106" y="108"/>
                    </a:lnTo>
                    <a:lnTo>
                      <a:pt x="116" y="110"/>
                    </a:lnTo>
                    <a:lnTo>
                      <a:pt x="110" y="98"/>
                    </a:lnTo>
                    <a:lnTo>
                      <a:pt x="106" y="92"/>
                    </a:lnTo>
                    <a:lnTo>
                      <a:pt x="98" y="80"/>
                    </a:lnTo>
                    <a:lnTo>
                      <a:pt x="90" y="76"/>
                    </a:lnTo>
                    <a:lnTo>
                      <a:pt x="82" y="74"/>
                    </a:lnTo>
                    <a:lnTo>
                      <a:pt x="74" y="78"/>
                    </a:lnTo>
                    <a:lnTo>
                      <a:pt x="66" y="8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3" name="Freeform 166">
                <a:extLst>
                  <a:ext uri="{FF2B5EF4-FFF2-40B4-BE49-F238E27FC236}">
                    <a16:creationId xmlns:a16="http://schemas.microsoft.com/office/drawing/2014/main" id="{11175285-9FF5-4B4B-B3D7-0443E2C258A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46131" y="3416932"/>
                <a:ext cx="186462" cy="96612"/>
              </a:xfrm>
              <a:custGeom>
                <a:avLst/>
                <a:gdLst/>
                <a:ahLst/>
                <a:cxnLst>
                  <a:cxn ang="0">
                    <a:pos x="122" y="72"/>
                  </a:cxn>
                  <a:cxn ang="0">
                    <a:pos x="110" y="74"/>
                  </a:cxn>
                  <a:cxn ang="0">
                    <a:pos x="106" y="82"/>
                  </a:cxn>
                  <a:cxn ang="0">
                    <a:pos x="98" y="82"/>
                  </a:cxn>
                  <a:cxn ang="0">
                    <a:pos x="90" y="80"/>
                  </a:cxn>
                  <a:cxn ang="0">
                    <a:pos x="80" y="82"/>
                  </a:cxn>
                  <a:cxn ang="0">
                    <a:pos x="74" y="82"/>
                  </a:cxn>
                  <a:cxn ang="0">
                    <a:pos x="62" y="78"/>
                  </a:cxn>
                  <a:cxn ang="0">
                    <a:pos x="58" y="76"/>
                  </a:cxn>
                  <a:cxn ang="0">
                    <a:pos x="40" y="76"/>
                  </a:cxn>
                  <a:cxn ang="0">
                    <a:pos x="30" y="76"/>
                  </a:cxn>
                  <a:cxn ang="0">
                    <a:pos x="22" y="76"/>
                  </a:cxn>
                  <a:cxn ang="0">
                    <a:pos x="16" y="78"/>
                  </a:cxn>
                  <a:cxn ang="0">
                    <a:pos x="0" y="80"/>
                  </a:cxn>
                  <a:cxn ang="0">
                    <a:pos x="0" y="76"/>
                  </a:cxn>
                  <a:cxn ang="0">
                    <a:pos x="10" y="70"/>
                  </a:cxn>
                  <a:cxn ang="0">
                    <a:pos x="6" y="64"/>
                  </a:cxn>
                  <a:cxn ang="0">
                    <a:pos x="4" y="52"/>
                  </a:cxn>
                  <a:cxn ang="0">
                    <a:pos x="2" y="48"/>
                  </a:cxn>
                  <a:cxn ang="0">
                    <a:pos x="12" y="46"/>
                  </a:cxn>
                  <a:cxn ang="0">
                    <a:pos x="18" y="34"/>
                  </a:cxn>
                  <a:cxn ang="0">
                    <a:pos x="26" y="24"/>
                  </a:cxn>
                  <a:cxn ang="0">
                    <a:pos x="26" y="18"/>
                  </a:cxn>
                  <a:cxn ang="0">
                    <a:pos x="30" y="18"/>
                  </a:cxn>
                  <a:cxn ang="0">
                    <a:pos x="36" y="18"/>
                  </a:cxn>
                  <a:cxn ang="0">
                    <a:pos x="46" y="14"/>
                  </a:cxn>
                  <a:cxn ang="0">
                    <a:pos x="48" y="6"/>
                  </a:cxn>
                  <a:cxn ang="0">
                    <a:pos x="60" y="4"/>
                  </a:cxn>
                  <a:cxn ang="0">
                    <a:pos x="68" y="0"/>
                  </a:cxn>
                  <a:cxn ang="0">
                    <a:pos x="76" y="4"/>
                  </a:cxn>
                  <a:cxn ang="0">
                    <a:pos x="98" y="4"/>
                  </a:cxn>
                  <a:cxn ang="0">
                    <a:pos x="106" y="16"/>
                  </a:cxn>
                  <a:cxn ang="0">
                    <a:pos x="106" y="24"/>
                  </a:cxn>
                  <a:cxn ang="0">
                    <a:pos x="112" y="28"/>
                  </a:cxn>
                  <a:cxn ang="0">
                    <a:pos x="116" y="34"/>
                  </a:cxn>
                  <a:cxn ang="0">
                    <a:pos x="120" y="40"/>
                  </a:cxn>
                  <a:cxn ang="0">
                    <a:pos x="122" y="42"/>
                  </a:cxn>
                  <a:cxn ang="0">
                    <a:pos x="130" y="44"/>
                  </a:cxn>
                  <a:cxn ang="0">
                    <a:pos x="132" y="50"/>
                  </a:cxn>
                  <a:cxn ang="0">
                    <a:pos x="126" y="52"/>
                  </a:cxn>
                  <a:cxn ang="0">
                    <a:pos x="114" y="54"/>
                  </a:cxn>
                  <a:cxn ang="0">
                    <a:pos x="118" y="62"/>
                  </a:cxn>
                  <a:cxn ang="0">
                    <a:pos x="122" y="72"/>
                  </a:cxn>
                </a:cxnLst>
                <a:rect l="0" t="0" r="r" b="b"/>
                <a:pathLst>
                  <a:path w="132" h="82">
                    <a:moveTo>
                      <a:pt x="122" y="72"/>
                    </a:moveTo>
                    <a:lnTo>
                      <a:pt x="110" y="74"/>
                    </a:lnTo>
                    <a:lnTo>
                      <a:pt x="106" y="82"/>
                    </a:lnTo>
                    <a:lnTo>
                      <a:pt x="98" y="82"/>
                    </a:lnTo>
                    <a:lnTo>
                      <a:pt x="90" y="80"/>
                    </a:lnTo>
                    <a:lnTo>
                      <a:pt x="80" y="82"/>
                    </a:lnTo>
                    <a:lnTo>
                      <a:pt x="74" y="82"/>
                    </a:lnTo>
                    <a:lnTo>
                      <a:pt x="62" y="78"/>
                    </a:lnTo>
                    <a:lnTo>
                      <a:pt x="58" y="76"/>
                    </a:lnTo>
                    <a:lnTo>
                      <a:pt x="40" y="76"/>
                    </a:lnTo>
                    <a:lnTo>
                      <a:pt x="30" y="76"/>
                    </a:lnTo>
                    <a:lnTo>
                      <a:pt x="22" y="76"/>
                    </a:lnTo>
                    <a:lnTo>
                      <a:pt x="16" y="78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10" y="70"/>
                    </a:lnTo>
                    <a:lnTo>
                      <a:pt x="6" y="64"/>
                    </a:lnTo>
                    <a:lnTo>
                      <a:pt x="4" y="52"/>
                    </a:lnTo>
                    <a:lnTo>
                      <a:pt x="2" y="48"/>
                    </a:lnTo>
                    <a:lnTo>
                      <a:pt x="12" y="46"/>
                    </a:lnTo>
                    <a:lnTo>
                      <a:pt x="18" y="34"/>
                    </a:lnTo>
                    <a:lnTo>
                      <a:pt x="26" y="24"/>
                    </a:lnTo>
                    <a:lnTo>
                      <a:pt x="26" y="18"/>
                    </a:lnTo>
                    <a:lnTo>
                      <a:pt x="30" y="18"/>
                    </a:lnTo>
                    <a:lnTo>
                      <a:pt x="36" y="18"/>
                    </a:lnTo>
                    <a:lnTo>
                      <a:pt x="46" y="14"/>
                    </a:lnTo>
                    <a:lnTo>
                      <a:pt x="48" y="6"/>
                    </a:lnTo>
                    <a:lnTo>
                      <a:pt x="60" y="4"/>
                    </a:lnTo>
                    <a:lnTo>
                      <a:pt x="68" y="0"/>
                    </a:lnTo>
                    <a:lnTo>
                      <a:pt x="76" y="4"/>
                    </a:lnTo>
                    <a:lnTo>
                      <a:pt x="98" y="4"/>
                    </a:lnTo>
                    <a:lnTo>
                      <a:pt x="106" y="16"/>
                    </a:lnTo>
                    <a:lnTo>
                      <a:pt x="106" y="24"/>
                    </a:lnTo>
                    <a:lnTo>
                      <a:pt x="112" y="28"/>
                    </a:lnTo>
                    <a:lnTo>
                      <a:pt x="116" y="34"/>
                    </a:lnTo>
                    <a:lnTo>
                      <a:pt x="120" y="40"/>
                    </a:lnTo>
                    <a:lnTo>
                      <a:pt x="122" y="42"/>
                    </a:lnTo>
                    <a:lnTo>
                      <a:pt x="130" y="44"/>
                    </a:lnTo>
                    <a:lnTo>
                      <a:pt x="132" y="50"/>
                    </a:lnTo>
                    <a:lnTo>
                      <a:pt x="126" y="52"/>
                    </a:lnTo>
                    <a:lnTo>
                      <a:pt x="114" y="54"/>
                    </a:lnTo>
                    <a:lnTo>
                      <a:pt x="118" y="62"/>
                    </a:lnTo>
                    <a:lnTo>
                      <a:pt x="122" y="7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4" name="Freeform 167">
                <a:extLst>
                  <a:ext uri="{FF2B5EF4-FFF2-40B4-BE49-F238E27FC236}">
                    <a16:creationId xmlns:a16="http://schemas.microsoft.com/office/drawing/2014/main" id="{D2BCEB6A-4135-BF4C-8206-F539B7CE9DC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66427" y="3622085"/>
                <a:ext cx="66207" cy="4532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3" y="6"/>
                  </a:cxn>
                  <a:cxn ang="0">
                    <a:pos x="21" y="4"/>
                  </a:cxn>
                  <a:cxn ang="0">
                    <a:pos x="25" y="2"/>
                  </a:cxn>
                  <a:cxn ang="0">
                    <a:pos x="39" y="0"/>
                  </a:cxn>
                  <a:cxn ang="0">
                    <a:pos x="49" y="6"/>
                  </a:cxn>
                  <a:cxn ang="0">
                    <a:pos x="35" y="10"/>
                  </a:cxn>
                  <a:cxn ang="0">
                    <a:pos x="33" y="16"/>
                  </a:cxn>
                  <a:cxn ang="0">
                    <a:pos x="29" y="24"/>
                  </a:cxn>
                  <a:cxn ang="0">
                    <a:pos x="21" y="24"/>
                  </a:cxn>
                  <a:cxn ang="0">
                    <a:pos x="17" y="28"/>
                  </a:cxn>
                  <a:cxn ang="0">
                    <a:pos x="15" y="36"/>
                  </a:cxn>
                  <a:cxn ang="0">
                    <a:pos x="11" y="32"/>
                  </a:cxn>
                  <a:cxn ang="0">
                    <a:pos x="7" y="26"/>
                  </a:cxn>
                  <a:cxn ang="0">
                    <a:pos x="4" y="18"/>
                  </a:cxn>
                  <a:cxn ang="0">
                    <a:pos x="0" y="14"/>
                  </a:cxn>
                  <a:cxn ang="0">
                    <a:pos x="0" y="4"/>
                  </a:cxn>
                </a:cxnLst>
                <a:rect l="0" t="0" r="r" b="b"/>
                <a:pathLst>
                  <a:path w="49" h="36">
                    <a:moveTo>
                      <a:pt x="0" y="4"/>
                    </a:moveTo>
                    <a:lnTo>
                      <a:pt x="13" y="6"/>
                    </a:lnTo>
                    <a:lnTo>
                      <a:pt x="21" y="4"/>
                    </a:lnTo>
                    <a:lnTo>
                      <a:pt x="25" y="2"/>
                    </a:lnTo>
                    <a:lnTo>
                      <a:pt x="39" y="0"/>
                    </a:lnTo>
                    <a:lnTo>
                      <a:pt x="49" y="6"/>
                    </a:lnTo>
                    <a:lnTo>
                      <a:pt x="35" y="10"/>
                    </a:lnTo>
                    <a:lnTo>
                      <a:pt x="33" y="16"/>
                    </a:lnTo>
                    <a:lnTo>
                      <a:pt x="29" y="24"/>
                    </a:lnTo>
                    <a:lnTo>
                      <a:pt x="21" y="24"/>
                    </a:lnTo>
                    <a:lnTo>
                      <a:pt x="17" y="28"/>
                    </a:lnTo>
                    <a:lnTo>
                      <a:pt x="15" y="36"/>
                    </a:lnTo>
                    <a:lnTo>
                      <a:pt x="11" y="32"/>
                    </a:lnTo>
                    <a:lnTo>
                      <a:pt x="7" y="26"/>
                    </a:lnTo>
                    <a:lnTo>
                      <a:pt x="4" y="18"/>
                    </a:lnTo>
                    <a:lnTo>
                      <a:pt x="0" y="1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5" name="Freeform 168">
                <a:extLst>
                  <a:ext uri="{FF2B5EF4-FFF2-40B4-BE49-F238E27FC236}">
                    <a16:creationId xmlns:a16="http://schemas.microsoft.com/office/drawing/2014/main" id="{3750148D-8D67-0B4E-8E51-634F60CE4EE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21811" y="3721082"/>
                <a:ext cx="51345" cy="2743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36" y="4"/>
                  </a:cxn>
                  <a:cxn ang="0">
                    <a:pos x="36" y="16"/>
                  </a:cxn>
                  <a:cxn ang="0">
                    <a:pos x="30" y="20"/>
                  </a:cxn>
                  <a:cxn ang="0">
                    <a:pos x="10" y="24"/>
                  </a:cxn>
                  <a:cxn ang="0">
                    <a:pos x="6" y="22"/>
                  </a:cxn>
                  <a:cxn ang="0">
                    <a:pos x="4" y="22"/>
                  </a:cxn>
                  <a:cxn ang="0">
                    <a:pos x="0" y="16"/>
                  </a:cxn>
                  <a:cxn ang="0">
                    <a:pos x="0" y="2"/>
                  </a:cxn>
                  <a:cxn ang="0">
                    <a:pos x="8" y="2"/>
                  </a:cxn>
                  <a:cxn ang="0">
                    <a:pos x="12" y="0"/>
                  </a:cxn>
                  <a:cxn ang="0">
                    <a:pos x="26" y="0"/>
                  </a:cxn>
                </a:cxnLst>
                <a:rect l="0" t="0" r="r" b="b"/>
                <a:pathLst>
                  <a:path w="36" h="24">
                    <a:moveTo>
                      <a:pt x="26" y="0"/>
                    </a:moveTo>
                    <a:lnTo>
                      <a:pt x="36" y="4"/>
                    </a:lnTo>
                    <a:lnTo>
                      <a:pt x="36" y="16"/>
                    </a:lnTo>
                    <a:lnTo>
                      <a:pt x="30" y="20"/>
                    </a:lnTo>
                    <a:lnTo>
                      <a:pt x="10" y="24"/>
                    </a:lnTo>
                    <a:lnTo>
                      <a:pt x="6" y="22"/>
                    </a:lnTo>
                    <a:lnTo>
                      <a:pt x="4" y="22"/>
                    </a:lnTo>
                    <a:lnTo>
                      <a:pt x="0" y="16"/>
                    </a:lnTo>
                    <a:lnTo>
                      <a:pt x="0" y="2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6" name="Freeform 169">
                <a:extLst>
                  <a:ext uri="{FF2B5EF4-FFF2-40B4-BE49-F238E27FC236}">
                    <a16:creationId xmlns:a16="http://schemas.microsoft.com/office/drawing/2014/main" id="{F008464D-A287-BE45-8E14-8DDB8FF232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00192" y="3592267"/>
                <a:ext cx="201325" cy="96613"/>
              </a:xfrm>
              <a:custGeom>
                <a:avLst/>
                <a:gdLst/>
                <a:ahLst/>
                <a:cxnLst>
                  <a:cxn ang="0">
                    <a:pos x="36" y="68"/>
                  </a:cxn>
                  <a:cxn ang="0">
                    <a:pos x="28" y="64"/>
                  </a:cxn>
                  <a:cxn ang="0">
                    <a:pos x="26" y="64"/>
                  </a:cxn>
                  <a:cxn ang="0">
                    <a:pos x="24" y="62"/>
                  </a:cxn>
                  <a:cxn ang="0">
                    <a:pos x="22" y="58"/>
                  </a:cxn>
                  <a:cxn ang="0">
                    <a:pos x="20" y="54"/>
                  </a:cxn>
                  <a:cxn ang="0">
                    <a:pos x="16" y="52"/>
                  </a:cxn>
                  <a:cxn ang="0">
                    <a:pos x="14" y="52"/>
                  </a:cxn>
                  <a:cxn ang="0">
                    <a:pos x="14" y="48"/>
                  </a:cxn>
                  <a:cxn ang="0">
                    <a:pos x="10" y="46"/>
                  </a:cxn>
                  <a:cxn ang="0">
                    <a:pos x="8" y="40"/>
                  </a:cxn>
                  <a:cxn ang="0">
                    <a:pos x="0" y="40"/>
                  </a:cxn>
                  <a:cxn ang="0">
                    <a:pos x="4" y="36"/>
                  </a:cxn>
                  <a:cxn ang="0">
                    <a:pos x="10" y="36"/>
                  </a:cxn>
                  <a:cxn ang="0">
                    <a:pos x="16" y="36"/>
                  </a:cxn>
                  <a:cxn ang="0">
                    <a:pos x="20" y="32"/>
                  </a:cxn>
                  <a:cxn ang="0">
                    <a:pos x="22" y="30"/>
                  </a:cxn>
                  <a:cxn ang="0">
                    <a:pos x="24" y="24"/>
                  </a:cxn>
                  <a:cxn ang="0">
                    <a:pos x="24" y="16"/>
                  </a:cxn>
                  <a:cxn ang="0">
                    <a:pos x="28" y="12"/>
                  </a:cxn>
                  <a:cxn ang="0">
                    <a:pos x="32" y="10"/>
                  </a:cxn>
                  <a:cxn ang="0">
                    <a:pos x="36" y="8"/>
                  </a:cxn>
                  <a:cxn ang="0">
                    <a:pos x="38" y="2"/>
                  </a:cxn>
                  <a:cxn ang="0">
                    <a:pos x="56" y="6"/>
                  </a:cxn>
                  <a:cxn ang="0">
                    <a:pos x="70" y="10"/>
                  </a:cxn>
                  <a:cxn ang="0">
                    <a:pos x="76" y="8"/>
                  </a:cxn>
                  <a:cxn ang="0">
                    <a:pos x="80" y="6"/>
                  </a:cxn>
                  <a:cxn ang="0">
                    <a:pos x="86" y="2"/>
                  </a:cxn>
                  <a:cxn ang="0">
                    <a:pos x="92" y="0"/>
                  </a:cxn>
                  <a:cxn ang="0">
                    <a:pos x="100" y="2"/>
                  </a:cxn>
                  <a:cxn ang="0">
                    <a:pos x="106" y="8"/>
                  </a:cxn>
                  <a:cxn ang="0">
                    <a:pos x="108" y="12"/>
                  </a:cxn>
                  <a:cxn ang="0">
                    <a:pos x="112" y="20"/>
                  </a:cxn>
                  <a:cxn ang="0">
                    <a:pos x="116" y="36"/>
                  </a:cxn>
                  <a:cxn ang="0">
                    <a:pos x="118" y="44"/>
                  </a:cxn>
                  <a:cxn ang="0">
                    <a:pos x="120" y="50"/>
                  </a:cxn>
                  <a:cxn ang="0">
                    <a:pos x="128" y="46"/>
                  </a:cxn>
                  <a:cxn ang="0">
                    <a:pos x="136" y="44"/>
                  </a:cxn>
                  <a:cxn ang="0">
                    <a:pos x="140" y="46"/>
                  </a:cxn>
                  <a:cxn ang="0">
                    <a:pos x="142" y="50"/>
                  </a:cxn>
                  <a:cxn ang="0">
                    <a:pos x="142" y="54"/>
                  </a:cxn>
                  <a:cxn ang="0">
                    <a:pos x="140" y="56"/>
                  </a:cxn>
                  <a:cxn ang="0">
                    <a:pos x="138" y="56"/>
                  </a:cxn>
                  <a:cxn ang="0">
                    <a:pos x="132" y="56"/>
                  </a:cxn>
                  <a:cxn ang="0">
                    <a:pos x="130" y="68"/>
                  </a:cxn>
                  <a:cxn ang="0">
                    <a:pos x="126" y="80"/>
                  </a:cxn>
                  <a:cxn ang="0">
                    <a:pos x="116" y="74"/>
                  </a:cxn>
                  <a:cxn ang="0">
                    <a:pos x="110" y="72"/>
                  </a:cxn>
                  <a:cxn ang="0">
                    <a:pos x="106" y="72"/>
                  </a:cxn>
                  <a:cxn ang="0">
                    <a:pos x="100" y="74"/>
                  </a:cxn>
                  <a:cxn ang="0">
                    <a:pos x="96" y="76"/>
                  </a:cxn>
                  <a:cxn ang="0">
                    <a:pos x="92" y="80"/>
                  </a:cxn>
                  <a:cxn ang="0">
                    <a:pos x="86" y="80"/>
                  </a:cxn>
                  <a:cxn ang="0">
                    <a:pos x="64" y="80"/>
                  </a:cxn>
                  <a:cxn ang="0">
                    <a:pos x="60" y="78"/>
                  </a:cxn>
                  <a:cxn ang="0">
                    <a:pos x="54" y="78"/>
                  </a:cxn>
                  <a:cxn ang="0">
                    <a:pos x="50" y="78"/>
                  </a:cxn>
                  <a:cxn ang="0">
                    <a:pos x="46" y="76"/>
                  </a:cxn>
                  <a:cxn ang="0">
                    <a:pos x="44" y="76"/>
                  </a:cxn>
                  <a:cxn ang="0">
                    <a:pos x="42" y="74"/>
                  </a:cxn>
                  <a:cxn ang="0">
                    <a:pos x="42" y="72"/>
                  </a:cxn>
                  <a:cxn ang="0">
                    <a:pos x="36" y="68"/>
                  </a:cxn>
                </a:cxnLst>
                <a:rect l="0" t="0" r="r" b="b"/>
                <a:pathLst>
                  <a:path w="142" h="80">
                    <a:moveTo>
                      <a:pt x="36" y="68"/>
                    </a:moveTo>
                    <a:lnTo>
                      <a:pt x="28" y="64"/>
                    </a:lnTo>
                    <a:lnTo>
                      <a:pt x="26" y="64"/>
                    </a:lnTo>
                    <a:lnTo>
                      <a:pt x="24" y="62"/>
                    </a:lnTo>
                    <a:lnTo>
                      <a:pt x="22" y="58"/>
                    </a:lnTo>
                    <a:lnTo>
                      <a:pt x="20" y="54"/>
                    </a:lnTo>
                    <a:lnTo>
                      <a:pt x="16" y="52"/>
                    </a:lnTo>
                    <a:lnTo>
                      <a:pt x="14" y="52"/>
                    </a:lnTo>
                    <a:lnTo>
                      <a:pt x="14" y="48"/>
                    </a:lnTo>
                    <a:lnTo>
                      <a:pt x="10" y="46"/>
                    </a:lnTo>
                    <a:lnTo>
                      <a:pt x="8" y="40"/>
                    </a:lnTo>
                    <a:lnTo>
                      <a:pt x="0" y="40"/>
                    </a:lnTo>
                    <a:lnTo>
                      <a:pt x="4" y="36"/>
                    </a:lnTo>
                    <a:lnTo>
                      <a:pt x="10" y="36"/>
                    </a:lnTo>
                    <a:lnTo>
                      <a:pt x="16" y="36"/>
                    </a:lnTo>
                    <a:lnTo>
                      <a:pt x="20" y="32"/>
                    </a:lnTo>
                    <a:lnTo>
                      <a:pt x="22" y="30"/>
                    </a:lnTo>
                    <a:lnTo>
                      <a:pt x="24" y="24"/>
                    </a:lnTo>
                    <a:lnTo>
                      <a:pt x="24" y="16"/>
                    </a:lnTo>
                    <a:lnTo>
                      <a:pt x="28" y="12"/>
                    </a:lnTo>
                    <a:lnTo>
                      <a:pt x="32" y="10"/>
                    </a:lnTo>
                    <a:lnTo>
                      <a:pt x="36" y="8"/>
                    </a:lnTo>
                    <a:lnTo>
                      <a:pt x="38" y="2"/>
                    </a:lnTo>
                    <a:lnTo>
                      <a:pt x="56" y="6"/>
                    </a:lnTo>
                    <a:lnTo>
                      <a:pt x="70" y="10"/>
                    </a:lnTo>
                    <a:lnTo>
                      <a:pt x="76" y="8"/>
                    </a:lnTo>
                    <a:lnTo>
                      <a:pt x="80" y="6"/>
                    </a:lnTo>
                    <a:lnTo>
                      <a:pt x="86" y="2"/>
                    </a:lnTo>
                    <a:lnTo>
                      <a:pt x="92" y="0"/>
                    </a:lnTo>
                    <a:lnTo>
                      <a:pt x="100" y="2"/>
                    </a:lnTo>
                    <a:lnTo>
                      <a:pt x="106" y="8"/>
                    </a:lnTo>
                    <a:lnTo>
                      <a:pt x="108" y="12"/>
                    </a:lnTo>
                    <a:lnTo>
                      <a:pt x="112" y="20"/>
                    </a:lnTo>
                    <a:lnTo>
                      <a:pt x="116" y="36"/>
                    </a:lnTo>
                    <a:lnTo>
                      <a:pt x="118" y="44"/>
                    </a:lnTo>
                    <a:lnTo>
                      <a:pt x="120" y="50"/>
                    </a:lnTo>
                    <a:lnTo>
                      <a:pt x="128" y="46"/>
                    </a:lnTo>
                    <a:lnTo>
                      <a:pt x="136" y="44"/>
                    </a:lnTo>
                    <a:lnTo>
                      <a:pt x="140" y="46"/>
                    </a:lnTo>
                    <a:lnTo>
                      <a:pt x="142" y="50"/>
                    </a:lnTo>
                    <a:lnTo>
                      <a:pt x="142" y="54"/>
                    </a:lnTo>
                    <a:lnTo>
                      <a:pt x="140" y="56"/>
                    </a:lnTo>
                    <a:lnTo>
                      <a:pt x="138" y="56"/>
                    </a:lnTo>
                    <a:lnTo>
                      <a:pt x="132" y="56"/>
                    </a:lnTo>
                    <a:lnTo>
                      <a:pt x="130" y="68"/>
                    </a:lnTo>
                    <a:lnTo>
                      <a:pt x="126" y="80"/>
                    </a:lnTo>
                    <a:lnTo>
                      <a:pt x="116" y="74"/>
                    </a:lnTo>
                    <a:lnTo>
                      <a:pt x="110" y="72"/>
                    </a:lnTo>
                    <a:lnTo>
                      <a:pt x="106" y="72"/>
                    </a:lnTo>
                    <a:lnTo>
                      <a:pt x="100" y="74"/>
                    </a:lnTo>
                    <a:lnTo>
                      <a:pt x="96" y="76"/>
                    </a:lnTo>
                    <a:lnTo>
                      <a:pt x="92" y="80"/>
                    </a:lnTo>
                    <a:lnTo>
                      <a:pt x="86" y="80"/>
                    </a:lnTo>
                    <a:lnTo>
                      <a:pt x="64" y="80"/>
                    </a:lnTo>
                    <a:lnTo>
                      <a:pt x="60" y="78"/>
                    </a:lnTo>
                    <a:lnTo>
                      <a:pt x="54" y="78"/>
                    </a:lnTo>
                    <a:lnTo>
                      <a:pt x="50" y="78"/>
                    </a:lnTo>
                    <a:lnTo>
                      <a:pt x="46" y="76"/>
                    </a:lnTo>
                    <a:lnTo>
                      <a:pt x="44" y="76"/>
                    </a:lnTo>
                    <a:lnTo>
                      <a:pt x="42" y="74"/>
                    </a:lnTo>
                    <a:lnTo>
                      <a:pt x="42" y="72"/>
                    </a:lnTo>
                    <a:lnTo>
                      <a:pt x="36" y="6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7" name="Freeform 170">
                <a:extLst>
                  <a:ext uri="{FF2B5EF4-FFF2-40B4-BE49-F238E27FC236}">
                    <a16:creationId xmlns:a16="http://schemas.microsoft.com/office/drawing/2014/main" id="{2041F440-C2A0-3E49-8E7A-29AC4ACD752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73168" y="3632820"/>
                <a:ext cx="94582" cy="90649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6" y="6"/>
                  </a:cxn>
                  <a:cxn ang="0">
                    <a:pos x="16" y="0"/>
                  </a:cxn>
                  <a:cxn ang="0">
                    <a:pos x="20" y="6"/>
                  </a:cxn>
                  <a:cxn ang="0">
                    <a:pos x="28" y="6"/>
                  </a:cxn>
                  <a:cxn ang="0">
                    <a:pos x="30" y="12"/>
                  </a:cxn>
                  <a:cxn ang="0">
                    <a:pos x="34" y="14"/>
                  </a:cxn>
                  <a:cxn ang="0">
                    <a:pos x="34" y="18"/>
                  </a:cxn>
                  <a:cxn ang="0">
                    <a:pos x="36" y="18"/>
                  </a:cxn>
                  <a:cxn ang="0">
                    <a:pos x="40" y="20"/>
                  </a:cxn>
                  <a:cxn ang="0">
                    <a:pos x="42" y="28"/>
                  </a:cxn>
                  <a:cxn ang="0">
                    <a:pos x="48" y="30"/>
                  </a:cxn>
                  <a:cxn ang="0">
                    <a:pos x="56" y="34"/>
                  </a:cxn>
                  <a:cxn ang="0">
                    <a:pos x="62" y="38"/>
                  </a:cxn>
                  <a:cxn ang="0">
                    <a:pos x="62" y="44"/>
                  </a:cxn>
                  <a:cxn ang="0">
                    <a:pos x="64" y="48"/>
                  </a:cxn>
                  <a:cxn ang="0">
                    <a:pos x="68" y="56"/>
                  </a:cxn>
                  <a:cxn ang="0">
                    <a:pos x="64" y="62"/>
                  </a:cxn>
                  <a:cxn ang="0">
                    <a:pos x="60" y="70"/>
                  </a:cxn>
                  <a:cxn ang="0">
                    <a:pos x="60" y="74"/>
                  </a:cxn>
                  <a:cxn ang="0">
                    <a:pos x="46" y="74"/>
                  </a:cxn>
                  <a:cxn ang="0">
                    <a:pos x="42" y="76"/>
                  </a:cxn>
                  <a:cxn ang="0">
                    <a:pos x="34" y="76"/>
                  </a:cxn>
                  <a:cxn ang="0">
                    <a:pos x="26" y="68"/>
                  </a:cxn>
                  <a:cxn ang="0">
                    <a:pos x="18" y="68"/>
                  </a:cxn>
                  <a:cxn ang="0">
                    <a:pos x="18" y="70"/>
                  </a:cxn>
                  <a:cxn ang="0">
                    <a:pos x="16" y="74"/>
                  </a:cxn>
                  <a:cxn ang="0">
                    <a:pos x="16" y="76"/>
                  </a:cxn>
                  <a:cxn ang="0">
                    <a:pos x="10" y="66"/>
                  </a:cxn>
                  <a:cxn ang="0">
                    <a:pos x="0" y="60"/>
                  </a:cxn>
                  <a:cxn ang="0">
                    <a:pos x="4" y="52"/>
                  </a:cxn>
                  <a:cxn ang="0">
                    <a:pos x="12" y="50"/>
                  </a:cxn>
                  <a:cxn ang="0">
                    <a:pos x="14" y="44"/>
                  </a:cxn>
                  <a:cxn ang="0">
                    <a:pos x="8" y="38"/>
                  </a:cxn>
                  <a:cxn ang="0">
                    <a:pos x="6" y="28"/>
                  </a:cxn>
                  <a:cxn ang="0">
                    <a:pos x="8" y="22"/>
                  </a:cxn>
                  <a:cxn ang="0">
                    <a:pos x="2" y="8"/>
                  </a:cxn>
                </a:cxnLst>
                <a:rect l="0" t="0" r="r" b="b"/>
                <a:pathLst>
                  <a:path w="68" h="76">
                    <a:moveTo>
                      <a:pt x="2" y="8"/>
                    </a:moveTo>
                    <a:lnTo>
                      <a:pt x="6" y="6"/>
                    </a:lnTo>
                    <a:lnTo>
                      <a:pt x="16" y="0"/>
                    </a:lnTo>
                    <a:lnTo>
                      <a:pt x="20" y="6"/>
                    </a:lnTo>
                    <a:lnTo>
                      <a:pt x="28" y="6"/>
                    </a:lnTo>
                    <a:lnTo>
                      <a:pt x="30" y="12"/>
                    </a:lnTo>
                    <a:lnTo>
                      <a:pt x="34" y="14"/>
                    </a:lnTo>
                    <a:lnTo>
                      <a:pt x="34" y="18"/>
                    </a:lnTo>
                    <a:lnTo>
                      <a:pt x="36" y="18"/>
                    </a:lnTo>
                    <a:lnTo>
                      <a:pt x="40" y="20"/>
                    </a:lnTo>
                    <a:lnTo>
                      <a:pt x="42" y="28"/>
                    </a:lnTo>
                    <a:lnTo>
                      <a:pt x="48" y="30"/>
                    </a:lnTo>
                    <a:lnTo>
                      <a:pt x="56" y="34"/>
                    </a:lnTo>
                    <a:lnTo>
                      <a:pt x="62" y="38"/>
                    </a:lnTo>
                    <a:lnTo>
                      <a:pt x="62" y="44"/>
                    </a:lnTo>
                    <a:lnTo>
                      <a:pt x="64" y="48"/>
                    </a:lnTo>
                    <a:lnTo>
                      <a:pt x="68" y="56"/>
                    </a:lnTo>
                    <a:lnTo>
                      <a:pt x="64" y="62"/>
                    </a:lnTo>
                    <a:lnTo>
                      <a:pt x="60" y="70"/>
                    </a:lnTo>
                    <a:lnTo>
                      <a:pt x="60" y="74"/>
                    </a:lnTo>
                    <a:lnTo>
                      <a:pt x="46" y="74"/>
                    </a:lnTo>
                    <a:lnTo>
                      <a:pt x="42" y="76"/>
                    </a:lnTo>
                    <a:lnTo>
                      <a:pt x="34" y="76"/>
                    </a:lnTo>
                    <a:lnTo>
                      <a:pt x="26" y="68"/>
                    </a:lnTo>
                    <a:lnTo>
                      <a:pt x="18" y="68"/>
                    </a:lnTo>
                    <a:lnTo>
                      <a:pt x="18" y="70"/>
                    </a:lnTo>
                    <a:lnTo>
                      <a:pt x="16" y="74"/>
                    </a:lnTo>
                    <a:lnTo>
                      <a:pt x="16" y="76"/>
                    </a:lnTo>
                    <a:lnTo>
                      <a:pt x="10" y="66"/>
                    </a:lnTo>
                    <a:lnTo>
                      <a:pt x="0" y="60"/>
                    </a:lnTo>
                    <a:lnTo>
                      <a:pt x="4" y="52"/>
                    </a:lnTo>
                    <a:lnTo>
                      <a:pt x="12" y="50"/>
                    </a:lnTo>
                    <a:lnTo>
                      <a:pt x="14" y="44"/>
                    </a:lnTo>
                    <a:lnTo>
                      <a:pt x="8" y="38"/>
                    </a:lnTo>
                    <a:lnTo>
                      <a:pt x="6" y="28"/>
                    </a:lnTo>
                    <a:lnTo>
                      <a:pt x="8" y="22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8" name="Freeform 171">
                <a:extLst>
                  <a:ext uri="{FF2B5EF4-FFF2-40B4-BE49-F238E27FC236}">
                    <a16:creationId xmlns:a16="http://schemas.microsoft.com/office/drawing/2014/main" id="{45119DA4-B2BB-AD43-A4EF-C4ADC559CDD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58293" y="3678144"/>
                <a:ext cx="121605" cy="62023"/>
              </a:xfrm>
              <a:custGeom>
                <a:avLst/>
                <a:gdLst/>
                <a:ahLst/>
                <a:cxnLst>
                  <a:cxn ang="0">
                    <a:pos x="10" y="48"/>
                  </a:cxn>
                  <a:cxn ang="0">
                    <a:pos x="8" y="40"/>
                  </a:cxn>
                  <a:cxn ang="0">
                    <a:pos x="6" y="38"/>
                  </a:cxn>
                  <a:cxn ang="0">
                    <a:pos x="0" y="36"/>
                  </a:cxn>
                  <a:cxn ang="0">
                    <a:pos x="2" y="32"/>
                  </a:cxn>
                  <a:cxn ang="0">
                    <a:pos x="4" y="24"/>
                  </a:cxn>
                  <a:cxn ang="0">
                    <a:pos x="8" y="18"/>
                  </a:cxn>
                  <a:cxn ang="0">
                    <a:pos x="4" y="12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10" y="6"/>
                  </a:cxn>
                  <a:cxn ang="0">
                    <a:pos x="14" y="6"/>
                  </a:cxn>
                  <a:cxn ang="0">
                    <a:pos x="20" y="6"/>
                  </a:cxn>
                  <a:cxn ang="0">
                    <a:pos x="24" y="8"/>
                  </a:cxn>
                  <a:cxn ang="0">
                    <a:pos x="46" y="8"/>
                  </a:cxn>
                  <a:cxn ang="0">
                    <a:pos x="52" y="8"/>
                  </a:cxn>
                  <a:cxn ang="0">
                    <a:pos x="56" y="4"/>
                  </a:cxn>
                  <a:cxn ang="0">
                    <a:pos x="60" y="2"/>
                  </a:cxn>
                  <a:cxn ang="0">
                    <a:pos x="66" y="0"/>
                  </a:cxn>
                  <a:cxn ang="0">
                    <a:pos x="70" y="0"/>
                  </a:cxn>
                  <a:cxn ang="0">
                    <a:pos x="76" y="2"/>
                  </a:cxn>
                  <a:cxn ang="0">
                    <a:pos x="86" y="8"/>
                  </a:cxn>
                  <a:cxn ang="0">
                    <a:pos x="84" y="14"/>
                  </a:cxn>
                  <a:cxn ang="0">
                    <a:pos x="84" y="22"/>
                  </a:cxn>
                  <a:cxn ang="0">
                    <a:pos x="84" y="30"/>
                  </a:cxn>
                  <a:cxn ang="0">
                    <a:pos x="88" y="38"/>
                  </a:cxn>
                  <a:cxn ang="0">
                    <a:pos x="70" y="40"/>
                  </a:cxn>
                  <a:cxn ang="0">
                    <a:pos x="64" y="42"/>
                  </a:cxn>
                  <a:cxn ang="0">
                    <a:pos x="62" y="44"/>
                  </a:cxn>
                  <a:cxn ang="0">
                    <a:pos x="60" y="46"/>
                  </a:cxn>
                  <a:cxn ang="0">
                    <a:pos x="58" y="46"/>
                  </a:cxn>
                  <a:cxn ang="0">
                    <a:pos x="56" y="50"/>
                  </a:cxn>
                  <a:cxn ang="0">
                    <a:pos x="52" y="50"/>
                  </a:cxn>
                  <a:cxn ang="0">
                    <a:pos x="50" y="52"/>
                  </a:cxn>
                  <a:cxn ang="0">
                    <a:pos x="48" y="52"/>
                  </a:cxn>
                  <a:cxn ang="0">
                    <a:pos x="42" y="52"/>
                  </a:cxn>
                  <a:cxn ang="0">
                    <a:pos x="38" y="50"/>
                  </a:cxn>
                  <a:cxn ang="0">
                    <a:pos x="36" y="48"/>
                  </a:cxn>
                  <a:cxn ang="0">
                    <a:pos x="32" y="46"/>
                  </a:cxn>
                  <a:cxn ang="0">
                    <a:pos x="26" y="48"/>
                  </a:cxn>
                  <a:cxn ang="0">
                    <a:pos x="20" y="50"/>
                  </a:cxn>
                  <a:cxn ang="0">
                    <a:pos x="14" y="50"/>
                  </a:cxn>
                  <a:cxn ang="0">
                    <a:pos x="10" y="50"/>
                  </a:cxn>
                  <a:cxn ang="0">
                    <a:pos x="10" y="48"/>
                  </a:cxn>
                </a:cxnLst>
                <a:rect l="0" t="0" r="r" b="b"/>
                <a:pathLst>
                  <a:path w="88" h="52">
                    <a:moveTo>
                      <a:pt x="10" y="48"/>
                    </a:moveTo>
                    <a:lnTo>
                      <a:pt x="8" y="40"/>
                    </a:lnTo>
                    <a:lnTo>
                      <a:pt x="6" y="38"/>
                    </a:lnTo>
                    <a:lnTo>
                      <a:pt x="0" y="36"/>
                    </a:lnTo>
                    <a:lnTo>
                      <a:pt x="2" y="32"/>
                    </a:lnTo>
                    <a:lnTo>
                      <a:pt x="4" y="24"/>
                    </a:lnTo>
                    <a:lnTo>
                      <a:pt x="8" y="18"/>
                    </a:lnTo>
                    <a:lnTo>
                      <a:pt x="4" y="12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10" y="6"/>
                    </a:lnTo>
                    <a:lnTo>
                      <a:pt x="14" y="6"/>
                    </a:lnTo>
                    <a:lnTo>
                      <a:pt x="20" y="6"/>
                    </a:lnTo>
                    <a:lnTo>
                      <a:pt x="24" y="8"/>
                    </a:lnTo>
                    <a:lnTo>
                      <a:pt x="46" y="8"/>
                    </a:lnTo>
                    <a:lnTo>
                      <a:pt x="52" y="8"/>
                    </a:lnTo>
                    <a:lnTo>
                      <a:pt x="56" y="4"/>
                    </a:lnTo>
                    <a:lnTo>
                      <a:pt x="60" y="2"/>
                    </a:lnTo>
                    <a:lnTo>
                      <a:pt x="66" y="0"/>
                    </a:lnTo>
                    <a:lnTo>
                      <a:pt x="70" y="0"/>
                    </a:lnTo>
                    <a:lnTo>
                      <a:pt x="76" y="2"/>
                    </a:lnTo>
                    <a:lnTo>
                      <a:pt x="86" y="8"/>
                    </a:lnTo>
                    <a:lnTo>
                      <a:pt x="84" y="14"/>
                    </a:lnTo>
                    <a:lnTo>
                      <a:pt x="84" y="22"/>
                    </a:lnTo>
                    <a:lnTo>
                      <a:pt x="84" y="30"/>
                    </a:lnTo>
                    <a:lnTo>
                      <a:pt x="88" y="38"/>
                    </a:lnTo>
                    <a:lnTo>
                      <a:pt x="70" y="40"/>
                    </a:lnTo>
                    <a:lnTo>
                      <a:pt x="64" y="42"/>
                    </a:lnTo>
                    <a:lnTo>
                      <a:pt x="62" y="44"/>
                    </a:lnTo>
                    <a:lnTo>
                      <a:pt x="60" y="46"/>
                    </a:lnTo>
                    <a:lnTo>
                      <a:pt x="58" y="46"/>
                    </a:lnTo>
                    <a:lnTo>
                      <a:pt x="56" y="50"/>
                    </a:lnTo>
                    <a:lnTo>
                      <a:pt x="52" y="50"/>
                    </a:lnTo>
                    <a:lnTo>
                      <a:pt x="50" y="52"/>
                    </a:lnTo>
                    <a:lnTo>
                      <a:pt x="48" y="52"/>
                    </a:lnTo>
                    <a:lnTo>
                      <a:pt x="42" y="52"/>
                    </a:lnTo>
                    <a:lnTo>
                      <a:pt x="38" y="50"/>
                    </a:lnTo>
                    <a:lnTo>
                      <a:pt x="36" y="48"/>
                    </a:lnTo>
                    <a:lnTo>
                      <a:pt x="32" y="46"/>
                    </a:lnTo>
                    <a:lnTo>
                      <a:pt x="26" y="48"/>
                    </a:lnTo>
                    <a:lnTo>
                      <a:pt x="20" y="50"/>
                    </a:lnTo>
                    <a:lnTo>
                      <a:pt x="14" y="50"/>
                    </a:lnTo>
                    <a:lnTo>
                      <a:pt x="10" y="50"/>
                    </a:lnTo>
                    <a:lnTo>
                      <a:pt x="10" y="4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9" name="Freeform 172">
                <a:extLst>
                  <a:ext uri="{FF2B5EF4-FFF2-40B4-BE49-F238E27FC236}">
                    <a16:creationId xmlns:a16="http://schemas.microsoft.com/office/drawing/2014/main" id="{A9ABD60F-CDB3-BB4E-AB19-ED42656BD28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93463" y="3446752"/>
                <a:ext cx="17565" cy="4771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4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2"/>
                  </a:cxn>
                </a:cxnLst>
                <a:rect l="0" t="0" r="r" b="b"/>
                <a:pathLst>
                  <a:path w="14" h="4">
                    <a:moveTo>
                      <a:pt x="0" y="2"/>
                    </a:moveTo>
                    <a:lnTo>
                      <a:pt x="6" y="4"/>
                    </a:lnTo>
                    <a:lnTo>
                      <a:pt x="8" y="4"/>
                    </a:lnTo>
                    <a:lnTo>
                      <a:pt x="14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0" name="Freeform 173">
                <a:extLst>
                  <a:ext uri="{FF2B5EF4-FFF2-40B4-BE49-F238E27FC236}">
                    <a16:creationId xmlns:a16="http://schemas.microsoft.com/office/drawing/2014/main" id="{4093DBFC-C8A6-3F4E-99C8-93198A8D37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21864" y="3710348"/>
                <a:ext cx="21619" cy="10734"/>
              </a:xfrm>
              <a:custGeom>
                <a:avLst/>
                <a:gdLst/>
                <a:ahLst/>
                <a:cxnLst>
                  <a:cxn ang="0">
                    <a:pos x="14" y="4"/>
                  </a:cxn>
                  <a:cxn ang="0">
                    <a:pos x="12" y="6"/>
                  </a:cxn>
                  <a:cxn ang="0">
                    <a:pos x="6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0" y="2"/>
                  </a:cxn>
                  <a:cxn ang="0">
                    <a:pos x="16" y="6"/>
                  </a:cxn>
                  <a:cxn ang="0">
                    <a:pos x="14" y="4"/>
                  </a:cxn>
                </a:cxnLst>
                <a:rect l="0" t="0" r="r" b="b"/>
                <a:pathLst>
                  <a:path w="16" h="8">
                    <a:moveTo>
                      <a:pt x="14" y="4"/>
                    </a:moveTo>
                    <a:lnTo>
                      <a:pt x="12" y="6"/>
                    </a:lnTo>
                    <a:lnTo>
                      <a:pt x="6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6" y="6"/>
                    </a:lnTo>
                    <a:lnTo>
                      <a:pt x="14" y="4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1" name="Freeform 174">
                <a:extLst>
                  <a:ext uri="{FF2B5EF4-FFF2-40B4-BE49-F238E27FC236}">
                    <a16:creationId xmlns:a16="http://schemas.microsoft.com/office/drawing/2014/main" id="{1B21077C-A91B-2C48-8A8D-D34BD18FDC3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06987" y="3549327"/>
                <a:ext cx="16214" cy="1789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4"/>
                  </a:cxn>
                  <a:cxn ang="0">
                    <a:pos x="8" y="14"/>
                  </a:cxn>
                  <a:cxn ang="0">
                    <a:pos x="12" y="16"/>
                  </a:cxn>
                  <a:cxn ang="0">
                    <a:pos x="12" y="12"/>
                  </a:cxn>
                  <a:cxn ang="0">
                    <a:pos x="12" y="8"/>
                  </a:cxn>
                  <a:cxn ang="0">
                    <a:pos x="8" y="0"/>
                  </a:cxn>
                </a:cxnLst>
                <a:rect l="0" t="0" r="r" b="b"/>
                <a:pathLst>
                  <a:path w="12" h="16">
                    <a:moveTo>
                      <a:pt x="8" y="0"/>
                    </a:move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8" y="14"/>
                    </a:lnTo>
                    <a:lnTo>
                      <a:pt x="12" y="16"/>
                    </a:lnTo>
                    <a:lnTo>
                      <a:pt x="12" y="12"/>
                    </a:lnTo>
                    <a:lnTo>
                      <a:pt x="12" y="8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2" name="Freeform 175">
                <a:extLst>
                  <a:ext uri="{FF2B5EF4-FFF2-40B4-BE49-F238E27FC236}">
                    <a16:creationId xmlns:a16="http://schemas.microsoft.com/office/drawing/2014/main" id="{05A60D1D-A0A3-CC43-AC67-228A6E627B7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56901" y="3939356"/>
                <a:ext cx="467506" cy="353053"/>
              </a:xfrm>
              <a:custGeom>
                <a:avLst/>
                <a:gdLst/>
                <a:ahLst/>
                <a:cxnLst>
                  <a:cxn ang="0">
                    <a:pos x="224" y="72"/>
                  </a:cxn>
                  <a:cxn ang="0">
                    <a:pos x="230" y="80"/>
                  </a:cxn>
                  <a:cxn ang="0">
                    <a:pos x="236" y="88"/>
                  </a:cxn>
                  <a:cxn ang="0">
                    <a:pos x="244" y="102"/>
                  </a:cxn>
                  <a:cxn ang="0">
                    <a:pos x="254" y="118"/>
                  </a:cxn>
                  <a:cxn ang="0">
                    <a:pos x="260" y="130"/>
                  </a:cxn>
                  <a:cxn ang="0">
                    <a:pos x="268" y="144"/>
                  </a:cxn>
                  <a:cxn ang="0">
                    <a:pos x="280" y="156"/>
                  </a:cxn>
                  <a:cxn ang="0">
                    <a:pos x="332" y="164"/>
                  </a:cxn>
                  <a:cxn ang="0">
                    <a:pos x="282" y="242"/>
                  </a:cxn>
                  <a:cxn ang="0">
                    <a:pos x="190" y="298"/>
                  </a:cxn>
                  <a:cxn ang="0">
                    <a:pos x="168" y="270"/>
                  </a:cxn>
                  <a:cxn ang="0">
                    <a:pos x="162" y="270"/>
                  </a:cxn>
                  <a:cxn ang="0">
                    <a:pos x="152" y="264"/>
                  </a:cxn>
                  <a:cxn ang="0">
                    <a:pos x="148" y="270"/>
                  </a:cxn>
                  <a:cxn ang="0">
                    <a:pos x="144" y="280"/>
                  </a:cxn>
                  <a:cxn ang="0">
                    <a:pos x="134" y="264"/>
                  </a:cxn>
                  <a:cxn ang="0">
                    <a:pos x="118" y="248"/>
                  </a:cxn>
                  <a:cxn ang="0">
                    <a:pos x="108" y="228"/>
                  </a:cxn>
                  <a:cxn ang="0">
                    <a:pos x="98" y="214"/>
                  </a:cxn>
                  <a:cxn ang="0">
                    <a:pos x="82" y="200"/>
                  </a:cxn>
                  <a:cxn ang="0">
                    <a:pos x="82" y="200"/>
                  </a:cxn>
                  <a:cxn ang="0">
                    <a:pos x="76" y="162"/>
                  </a:cxn>
                  <a:cxn ang="0">
                    <a:pos x="58" y="142"/>
                  </a:cxn>
                  <a:cxn ang="0">
                    <a:pos x="42" y="124"/>
                  </a:cxn>
                  <a:cxn ang="0">
                    <a:pos x="16" y="76"/>
                  </a:cxn>
                  <a:cxn ang="0">
                    <a:pos x="4" y="66"/>
                  </a:cxn>
                  <a:cxn ang="0">
                    <a:pos x="16" y="56"/>
                  </a:cxn>
                  <a:cxn ang="0">
                    <a:pos x="24" y="46"/>
                  </a:cxn>
                  <a:cxn ang="0">
                    <a:pos x="34" y="42"/>
                  </a:cxn>
                  <a:cxn ang="0">
                    <a:pos x="44" y="36"/>
                  </a:cxn>
                  <a:cxn ang="0">
                    <a:pos x="62" y="0"/>
                  </a:cxn>
                  <a:cxn ang="0">
                    <a:pos x="122" y="26"/>
                  </a:cxn>
                  <a:cxn ang="0">
                    <a:pos x="128" y="32"/>
                  </a:cxn>
                  <a:cxn ang="0">
                    <a:pos x="134" y="44"/>
                  </a:cxn>
                  <a:cxn ang="0">
                    <a:pos x="180" y="54"/>
                  </a:cxn>
                  <a:cxn ang="0">
                    <a:pos x="200" y="60"/>
                  </a:cxn>
                  <a:cxn ang="0">
                    <a:pos x="222" y="64"/>
                  </a:cxn>
                </a:cxnLst>
                <a:rect l="0" t="0" r="r" b="b"/>
                <a:pathLst>
                  <a:path w="332" h="298">
                    <a:moveTo>
                      <a:pt x="222" y="62"/>
                    </a:moveTo>
                    <a:lnTo>
                      <a:pt x="224" y="72"/>
                    </a:lnTo>
                    <a:lnTo>
                      <a:pt x="226" y="78"/>
                    </a:lnTo>
                    <a:lnTo>
                      <a:pt x="230" y="80"/>
                    </a:lnTo>
                    <a:lnTo>
                      <a:pt x="234" y="84"/>
                    </a:lnTo>
                    <a:lnTo>
                      <a:pt x="236" y="88"/>
                    </a:lnTo>
                    <a:lnTo>
                      <a:pt x="242" y="96"/>
                    </a:lnTo>
                    <a:lnTo>
                      <a:pt x="244" y="102"/>
                    </a:lnTo>
                    <a:lnTo>
                      <a:pt x="248" y="110"/>
                    </a:lnTo>
                    <a:lnTo>
                      <a:pt x="254" y="118"/>
                    </a:lnTo>
                    <a:lnTo>
                      <a:pt x="258" y="126"/>
                    </a:lnTo>
                    <a:lnTo>
                      <a:pt x="260" y="130"/>
                    </a:lnTo>
                    <a:lnTo>
                      <a:pt x="258" y="136"/>
                    </a:lnTo>
                    <a:lnTo>
                      <a:pt x="268" y="144"/>
                    </a:lnTo>
                    <a:lnTo>
                      <a:pt x="280" y="148"/>
                    </a:lnTo>
                    <a:lnTo>
                      <a:pt x="280" y="156"/>
                    </a:lnTo>
                    <a:lnTo>
                      <a:pt x="324" y="158"/>
                    </a:lnTo>
                    <a:lnTo>
                      <a:pt x="332" y="164"/>
                    </a:lnTo>
                    <a:lnTo>
                      <a:pt x="332" y="198"/>
                    </a:lnTo>
                    <a:lnTo>
                      <a:pt x="282" y="242"/>
                    </a:lnTo>
                    <a:lnTo>
                      <a:pt x="234" y="254"/>
                    </a:lnTo>
                    <a:lnTo>
                      <a:pt x="190" y="298"/>
                    </a:lnTo>
                    <a:lnTo>
                      <a:pt x="188" y="276"/>
                    </a:lnTo>
                    <a:lnTo>
                      <a:pt x="168" y="270"/>
                    </a:lnTo>
                    <a:lnTo>
                      <a:pt x="164" y="268"/>
                    </a:lnTo>
                    <a:lnTo>
                      <a:pt x="162" y="270"/>
                    </a:lnTo>
                    <a:lnTo>
                      <a:pt x="156" y="268"/>
                    </a:lnTo>
                    <a:lnTo>
                      <a:pt x="152" y="264"/>
                    </a:lnTo>
                    <a:lnTo>
                      <a:pt x="150" y="266"/>
                    </a:lnTo>
                    <a:lnTo>
                      <a:pt x="148" y="270"/>
                    </a:lnTo>
                    <a:lnTo>
                      <a:pt x="146" y="276"/>
                    </a:lnTo>
                    <a:lnTo>
                      <a:pt x="144" y="280"/>
                    </a:lnTo>
                    <a:lnTo>
                      <a:pt x="142" y="274"/>
                    </a:lnTo>
                    <a:lnTo>
                      <a:pt x="134" y="264"/>
                    </a:lnTo>
                    <a:lnTo>
                      <a:pt x="124" y="254"/>
                    </a:lnTo>
                    <a:lnTo>
                      <a:pt x="118" y="248"/>
                    </a:lnTo>
                    <a:lnTo>
                      <a:pt x="116" y="240"/>
                    </a:lnTo>
                    <a:lnTo>
                      <a:pt x="108" y="228"/>
                    </a:lnTo>
                    <a:lnTo>
                      <a:pt x="102" y="220"/>
                    </a:lnTo>
                    <a:lnTo>
                      <a:pt x="98" y="214"/>
                    </a:lnTo>
                    <a:lnTo>
                      <a:pt x="90" y="210"/>
                    </a:lnTo>
                    <a:lnTo>
                      <a:pt x="82" y="200"/>
                    </a:lnTo>
                    <a:lnTo>
                      <a:pt x="84" y="200"/>
                    </a:lnTo>
                    <a:lnTo>
                      <a:pt x="82" y="200"/>
                    </a:lnTo>
                    <a:lnTo>
                      <a:pt x="76" y="200"/>
                    </a:lnTo>
                    <a:lnTo>
                      <a:pt x="76" y="162"/>
                    </a:lnTo>
                    <a:lnTo>
                      <a:pt x="68" y="152"/>
                    </a:lnTo>
                    <a:lnTo>
                      <a:pt x="58" y="142"/>
                    </a:lnTo>
                    <a:lnTo>
                      <a:pt x="48" y="134"/>
                    </a:lnTo>
                    <a:lnTo>
                      <a:pt x="42" y="124"/>
                    </a:lnTo>
                    <a:lnTo>
                      <a:pt x="24" y="92"/>
                    </a:lnTo>
                    <a:lnTo>
                      <a:pt x="16" y="76"/>
                    </a:lnTo>
                    <a:lnTo>
                      <a:pt x="10" y="72"/>
                    </a:lnTo>
                    <a:lnTo>
                      <a:pt x="4" y="66"/>
                    </a:lnTo>
                    <a:lnTo>
                      <a:pt x="0" y="54"/>
                    </a:lnTo>
                    <a:lnTo>
                      <a:pt x="16" y="56"/>
                    </a:lnTo>
                    <a:lnTo>
                      <a:pt x="20" y="52"/>
                    </a:lnTo>
                    <a:lnTo>
                      <a:pt x="24" y="46"/>
                    </a:lnTo>
                    <a:lnTo>
                      <a:pt x="30" y="42"/>
                    </a:lnTo>
                    <a:lnTo>
                      <a:pt x="34" y="42"/>
                    </a:lnTo>
                    <a:lnTo>
                      <a:pt x="38" y="36"/>
                    </a:lnTo>
                    <a:lnTo>
                      <a:pt x="44" y="36"/>
                    </a:lnTo>
                    <a:lnTo>
                      <a:pt x="32" y="10"/>
                    </a:lnTo>
                    <a:lnTo>
                      <a:pt x="62" y="0"/>
                    </a:lnTo>
                    <a:lnTo>
                      <a:pt x="118" y="24"/>
                    </a:lnTo>
                    <a:lnTo>
                      <a:pt x="122" y="26"/>
                    </a:lnTo>
                    <a:lnTo>
                      <a:pt x="124" y="30"/>
                    </a:lnTo>
                    <a:lnTo>
                      <a:pt x="128" y="32"/>
                    </a:lnTo>
                    <a:lnTo>
                      <a:pt x="134" y="34"/>
                    </a:lnTo>
                    <a:lnTo>
                      <a:pt x="134" y="44"/>
                    </a:lnTo>
                    <a:lnTo>
                      <a:pt x="152" y="54"/>
                    </a:lnTo>
                    <a:lnTo>
                      <a:pt x="180" y="54"/>
                    </a:lnTo>
                    <a:lnTo>
                      <a:pt x="196" y="58"/>
                    </a:lnTo>
                    <a:lnTo>
                      <a:pt x="200" y="60"/>
                    </a:lnTo>
                    <a:lnTo>
                      <a:pt x="204" y="64"/>
                    </a:lnTo>
                    <a:lnTo>
                      <a:pt x="222" y="64"/>
                    </a:lnTo>
                    <a:lnTo>
                      <a:pt x="222" y="62"/>
                    </a:lnTo>
                    <a:close/>
                  </a:path>
                </a:pathLst>
              </a:custGeom>
              <a:solidFill>
                <a:srgbClr val="91B5BD"/>
              </a:solidFill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3" name="Freeform 176">
                <a:extLst>
                  <a:ext uri="{FF2B5EF4-FFF2-40B4-BE49-F238E27FC236}">
                    <a16:creationId xmlns:a16="http://schemas.microsoft.com/office/drawing/2014/main" id="{8FE3431E-6BF1-E542-B986-97899329A04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6099" y="3858248"/>
                <a:ext cx="27023" cy="13120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0" y="12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6" y="0"/>
                  </a:cxn>
                  <a:cxn ang="0">
                    <a:pos x="8" y="4"/>
                  </a:cxn>
                  <a:cxn ang="0">
                    <a:pos x="12" y="4"/>
                  </a:cxn>
                  <a:cxn ang="0">
                    <a:pos x="20" y="0"/>
                  </a:cxn>
                  <a:cxn ang="0">
                    <a:pos x="20" y="4"/>
                  </a:cxn>
                  <a:cxn ang="0">
                    <a:pos x="16" y="8"/>
                  </a:cxn>
                  <a:cxn ang="0">
                    <a:pos x="8" y="12"/>
                  </a:cxn>
                </a:cxnLst>
                <a:rect l="0" t="0" r="r" b="b"/>
                <a:pathLst>
                  <a:path w="20" h="12">
                    <a:moveTo>
                      <a:pt x="8" y="12"/>
                    </a:moveTo>
                    <a:lnTo>
                      <a:pt x="0" y="12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6" y="0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20" y="0"/>
                    </a:lnTo>
                    <a:lnTo>
                      <a:pt x="20" y="4"/>
                    </a:lnTo>
                    <a:lnTo>
                      <a:pt x="16" y="8"/>
                    </a:lnTo>
                    <a:lnTo>
                      <a:pt x="8" y="1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4" name="Freeform 177">
                <a:extLst>
                  <a:ext uri="{FF2B5EF4-FFF2-40B4-BE49-F238E27FC236}">
                    <a16:creationId xmlns:a16="http://schemas.microsoft.com/office/drawing/2014/main" id="{91B5D39B-F9B7-3F40-8806-5D2F24780B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40713" y="3723469"/>
                <a:ext cx="45940" cy="29819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24"/>
                  </a:cxn>
                  <a:cxn ang="0">
                    <a:pos x="12" y="22"/>
                  </a:cxn>
                  <a:cxn ang="0">
                    <a:pos x="20" y="18"/>
                  </a:cxn>
                  <a:cxn ang="0">
                    <a:pos x="32" y="8"/>
                  </a:cxn>
                  <a:cxn ang="0">
                    <a:pos x="30" y="6"/>
                  </a:cxn>
                  <a:cxn ang="0">
                    <a:pos x="26" y="0"/>
                  </a:cxn>
                  <a:cxn ang="0">
                    <a:pos x="28" y="0"/>
                  </a:cxn>
                </a:cxnLst>
                <a:rect l="0" t="0" r="r" b="b"/>
                <a:pathLst>
                  <a:path w="32" h="24">
                    <a:moveTo>
                      <a:pt x="28" y="0"/>
                    </a:moveTo>
                    <a:lnTo>
                      <a:pt x="10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24"/>
                    </a:lnTo>
                    <a:lnTo>
                      <a:pt x="12" y="22"/>
                    </a:lnTo>
                    <a:lnTo>
                      <a:pt x="20" y="18"/>
                    </a:lnTo>
                    <a:lnTo>
                      <a:pt x="32" y="8"/>
                    </a:lnTo>
                    <a:lnTo>
                      <a:pt x="30" y="6"/>
                    </a:lnTo>
                    <a:lnTo>
                      <a:pt x="26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5" name="Freeform 178">
                <a:extLst>
                  <a:ext uri="{FF2B5EF4-FFF2-40B4-BE49-F238E27FC236}">
                    <a16:creationId xmlns:a16="http://schemas.microsoft.com/office/drawing/2014/main" id="{69F045C7-4350-5D45-9C52-8267374F2B9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35283" y="3917886"/>
                <a:ext cx="31077" cy="7514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20" y="0"/>
                  </a:cxn>
                  <a:cxn ang="0">
                    <a:pos x="20" y="8"/>
                  </a:cxn>
                  <a:cxn ang="0">
                    <a:pos x="16" y="8"/>
                  </a:cxn>
                  <a:cxn ang="0">
                    <a:pos x="12" y="28"/>
                  </a:cxn>
                  <a:cxn ang="0">
                    <a:pos x="22" y="28"/>
                  </a:cxn>
                  <a:cxn ang="0">
                    <a:pos x="16" y="64"/>
                  </a:cxn>
                  <a:cxn ang="0">
                    <a:pos x="10" y="48"/>
                  </a:cxn>
                  <a:cxn ang="0">
                    <a:pos x="4" y="40"/>
                  </a:cxn>
                  <a:cxn ang="0">
                    <a:pos x="2" y="36"/>
                  </a:cxn>
                  <a:cxn ang="0">
                    <a:pos x="0" y="30"/>
                  </a:cxn>
                  <a:cxn ang="0">
                    <a:pos x="2" y="26"/>
                  </a:cxn>
                  <a:cxn ang="0">
                    <a:pos x="4" y="20"/>
                  </a:cxn>
                  <a:cxn ang="0">
                    <a:pos x="10" y="12"/>
                  </a:cxn>
                  <a:cxn ang="0">
                    <a:pos x="14" y="0"/>
                  </a:cxn>
                </a:cxnLst>
                <a:rect l="0" t="0" r="r" b="b"/>
                <a:pathLst>
                  <a:path w="22" h="64">
                    <a:moveTo>
                      <a:pt x="14" y="0"/>
                    </a:moveTo>
                    <a:lnTo>
                      <a:pt x="20" y="0"/>
                    </a:lnTo>
                    <a:lnTo>
                      <a:pt x="20" y="8"/>
                    </a:lnTo>
                    <a:lnTo>
                      <a:pt x="16" y="8"/>
                    </a:lnTo>
                    <a:lnTo>
                      <a:pt x="12" y="28"/>
                    </a:lnTo>
                    <a:lnTo>
                      <a:pt x="22" y="28"/>
                    </a:lnTo>
                    <a:lnTo>
                      <a:pt x="16" y="64"/>
                    </a:lnTo>
                    <a:lnTo>
                      <a:pt x="10" y="48"/>
                    </a:lnTo>
                    <a:lnTo>
                      <a:pt x="4" y="40"/>
                    </a:lnTo>
                    <a:lnTo>
                      <a:pt x="2" y="36"/>
                    </a:lnTo>
                    <a:lnTo>
                      <a:pt x="0" y="30"/>
                    </a:lnTo>
                    <a:lnTo>
                      <a:pt x="2" y="26"/>
                    </a:lnTo>
                    <a:lnTo>
                      <a:pt x="4" y="20"/>
                    </a:lnTo>
                    <a:lnTo>
                      <a:pt x="10" y="1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6" name="Freeform 179">
                <a:extLst>
                  <a:ext uri="{FF2B5EF4-FFF2-40B4-BE49-F238E27FC236}">
                    <a16:creationId xmlns:a16="http://schemas.microsoft.com/office/drawing/2014/main" id="{ECCA12F5-9CA9-564B-929A-5B3EB475295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63658" y="3826045"/>
                <a:ext cx="131063" cy="107347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10" y="84"/>
                  </a:cxn>
                  <a:cxn ang="0">
                    <a:pos x="14" y="88"/>
                  </a:cxn>
                  <a:cxn ang="0">
                    <a:pos x="18" y="88"/>
                  </a:cxn>
                  <a:cxn ang="0">
                    <a:pos x="20" y="88"/>
                  </a:cxn>
                  <a:cxn ang="0">
                    <a:pos x="80" y="54"/>
                  </a:cxn>
                  <a:cxn ang="0">
                    <a:pos x="80" y="46"/>
                  </a:cxn>
                  <a:cxn ang="0">
                    <a:pos x="80" y="40"/>
                  </a:cxn>
                  <a:cxn ang="0">
                    <a:pos x="82" y="34"/>
                  </a:cxn>
                  <a:cxn ang="0">
                    <a:pos x="84" y="28"/>
                  </a:cxn>
                  <a:cxn ang="0">
                    <a:pos x="82" y="26"/>
                  </a:cxn>
                  <a:cxn ang="0">
                    <a:pos x="80" y="22"/>
                  </a:cxn>
                  <a:cxn ang="0">
                    <a:pos x="82" y="16"/>
                  </a:cxn>
                  <a:cxn ang="0">
                    <a:pos x="84" y="14"/>
                  </a:cxn>
                  <a:cxn ang="0">
                    <a:pos x="88" y="14"/>
                  </a:cxn>
                  <a:cxn ang="0">
                    <a:pos x="94" y="4"/>
                  </a:cxn>
                  <a:cxn ang="0">
                    <a:pos x="94" y="0"/>
                  </a:cxn>
                  <a:cxn ang="0">
                    <a:pos x="86" y="2"/>
                  </a:cxn>
                  <a:cxn ang="0">
                    <a:pos x="74" y="4"/>
                  </a:cxn>
                  <a:cxn ang="0">
                    <a:pos x="68" y="2"/>
                  </a:cxn>
                  <a:cxn ang="0">
                    <a:pos x="66" y="2"/>
                  </a:cxn>
                  <a:cxn ang="0">
                    <a:pos x="62" y="4"/>
                  </a:cxn>
                  <a:cxn ang="0">
                    <a:pos x="56" y="8"/>
                  </a:cxn>
                  <a:cxn ang="0">
                    <a:pos x="52" y="10"/>
                  </a:cxn>
                  <a:cxn ang="0">
                    <a:pos x="46" y="10"/>
                  </a:cxn>
                  <a:cxn ang="0">
                    <a:pos x="40" y="8"/>
                  </a:cxn>
                  <a:cxn ang="0">
                    <a:pos x="36" y="6"/>
                  </a:cxn>
                  <a:cxn ang="0">
                    <a:pos x="30" y="8"/>
                  </a:cxn>
                  <a:cxn ang="0">
                    <a:pos x="24" y="10"/>
                  </a:cxn>
                  <a:cxn ang="0">
                    <a:pos x="16" y="8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8" y="4"/>
                  </a:cxn>
                  <a:cxn ang="0">
                    <a:pos x="8" y="22"/>
                  </a:cxn>
                  <a:cxn ang="0">
                    <a:pos x="4" y="24"/>
                  </a:cxn>
                  <a:cxn ang="0">
                    <a:pos x="4" y="30"/>
                  </a:cxn>
                  <a:cxn ang="0">
                    <a:pos x="2" y="46"/>
                  </a:cxn>
                  <a:cxn ang="0">
                    <a:pos x="12" y="50"/>
                  </a:cxn>
                  <a:cxn ang="0">
                    <a:pos x="10" y="58"/>
                  </a:cxn>
                  <a:cxn ang="0">
                    <a:pos x="6" y="60"/>
                  </a:cxn>
                  <a:cxn ang="0">
                    <a:pos x="2" y="60"/>
                  </a:cxn>
                  <a:cxn ang="0">
                    <a:pos x="4" y="64"/>
                  </a:cxn>
                  <a:cxn ang="0">
                    <a:pos x="6" y="66"/>
                  </a:cxn>
                  <a:cxn ang="0">
                    <a:pos x="4" y="72"/>
                  </a:cxn>
                  <a:cxn ang="0">
                    <a:pos x="0" y="76"/>
                  </a:cxn>
                  <a:cxn ang="0">
                    <a:pos x="0" y="82"/>
                  </a:cxn>
                </a:cxnLst>
                <a:rect l="0" t="0" r="r" b="b"/>
                <a:pathLst>
                  <a:path w="94" h="88">
                    <a:moveTo>
                      <a:pt x="0" y="82"/>
                    </a:moveTo>
                    <a:lnTo>
                      <a:pt x="10" y="84"/>
                    </a:lnTo>
                    <a:lnTo>
                      <a:pt x="14" y="88"/>
                    </a:lnTo>
                    <a:lnTo>
                      <a:pt x="18" y="88"/>
                    </a:lnTo>
                    <a:lnTo>
                      <a:pt x="20" y="88"/>
                    </a:lnTo>
                    <a:lnTo>
                      <a:pt x="80" y="54"/>
                    </a:lnTo>
                    <a:lnTo>
                      <a:pt x="80" y="46"/>
                    </a:lnTo>
                    <a:lnTo>
                      <a:pt x="80" y="40"/>
                    </a:lnTo>
                    <a:lnTo>
                      <a:pt x="82" y="34"/>
                    </a:lnTo>
                    <a:lnTo>
                      <a:pt x="84" y="28"/>
                    </a:lnTo>
                    <a:lnTo>
                      <a:pt x="82" y="26"/>
                    </a:lnTo>
                    <a:lnTo>
                      <a:pt x="80" y="22"/>
                    </a:lnTo>
                    <a:lnTo>
                      <a:pt x="82" y="16"/>
                    </a:lnTo>
                    <a:lnTo>
                      <a:pt x="84" y="14"/>
                    </a:lnTo>
                    <a:lnTo>
                      <a:pt x="88" y="14"/>
                    </a:lnTo>
                    <a:lnTo>
                      <a:pt x="94" y="4"/>
                    </a:lnTo>
                    <a:lnTo>
                      <a:pt x="94" y="0"/>
                    </a:lnTo>
                    <a:lnTo>
                      <a:pt x="86" y="2"/>
                    </a:lnTo>
                    <a:lnTo>
                      <a:pt x="74" y="4"/>
                    </a:lnTo>
                    <a:lnTo>
                      <a:pt x="68" y="2"/>
                    </a:lnTo>
                    <a:lnTo>
                      <a:pt x="66" y="2"/>
                    </a:lnTo>
                    <a:lnTo>
                      <a:pt x="62" y="4"/>
                    </a:lnTo>
                    <a:lnTo>
                      <a:pt x="56" y="8"/>
                    </a:lnTo>
                    <a:lnTo>
                      <a:pt x="52" y="10"/>
                    </a:lnTo>
                    <a:lnTo>
                      <a:pt x="46" y="10"/>
                    </a:lnTo>
                    <a:lnTo>
                      <a:pt x="40" y="8"/>
                    </a:lnTo>
                    <a:lnTo>
                      <a:pt x="36" y="6"/>
                    </a:lnTo>
                    <a:lnTo>
                      <a:pt x="30" y="8"/>
                    </a:lnTo>
                    <a:lnTo>
                      <a:pt x="24" y="10"/>
                    </a:lnTo>
                    <a:lnTo>
                      <a:pt x="16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8" y="22"/>
                    </a:lnTo>
                    <a:lnTo>
                      <a:pt x="4" y="24"/>
                    </a:lnTo>
                    <a:lnTo>
                      <a:pt x="4" y="30"/>
                    </a:lnTo>
                    <a:lnTo>
                      <a:pt x="2" y="46"/>
                    </a:lnTo>
                    <a:lnTo>
                      <a:pt x="12" y="50"/>
                    </a:lnTo>
                    <a:lnTo>
                      <a:pt x="10" y="58"/>
                    </a:lnTo>
                    <a:lnTo>
                      <a:pt x="6" y="60"/>
                    </a:lnTo>
                    <a:lnTo>
                      <a:pt x="2" y="60"/>
                    </a:lnTo>
                    <a:lnTo>
                      <a:pt x="4" y="64"/>
                    </a:lnTo>
                    <a:lnTo>
                      <a:pt x="6" y="66"/>
                    </a:lnTo>
                    <a:lnTo>
                      <a:pt x="4" y="72"/>
                    </a:lnTo>
                    <a:lnTo>
                      <a:pt x="0" y="76"/>
                    </a:lnTo>
                    <a:lnTo>
                      <a:pt x="0" y="8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7" name="Freeform 180">
                <a:extLst>
                  <a:ext uri="{FF2B5EF4-FFF2-40B4-BE49-F238E27FC236}">
                    <a16:creationId xmlns:a16="http://schemas.microsoft.com/office/drawing/2014/main" id="{CB64C7A5-734E-8046-939A-5C469493880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33918" y="3826045"/>
                <a:ext cx="216188" cy="177719"/>
              </a:xfrm>
              <a:custGeom>
                <a:avLst/>
                <a:gdLst/>
                <a:ahLst/>
                <a:cxnLst>
                  <a:cxn ang="0">
                    <a:pos x="48" y="2"/>
                  </a:cxn>
                  <a:cxn ang="0">
                    <a:pos x="62" y="2"/>
                  </a:cxn>
                  <a:cxn ang="0">
                    <a:pos x="66" y="0"/>
                  </a:cxn>
                  <a:cxn ang="0">
                    <a:pos x="70" y="2"/>
                  </a:cxn>
                  <a:cxn ang="0">
                    <a:pos x="76" y="2"/>
                  </a:cxn>
                  <a:cxn ang="0">
                    <a:pos x="80" y="12"/>
                  </a:cxn>
                  <a:cxn ang="0">
                    <a:pos x="88" y="20"/>
                  </a:cxn>
                  <a:cxn ang="0">
                    <a:pos x="98" y="24"/>
                  </a:cxn>
                  <a:cxn ang="0">
                    <a:pos x="108" y="28"/>
                  </a:cxn>
                  <a:cxn ang="0">
                    <a:pos x="102" y="40"/>
                  </a:cxn>
                  <a:cxn ang="0">
                    <a:pos x="100" y="48"/>
                  </a:cxn>
                  <a:cxn ang="0">
                    <a:pos x="98" y="56"/>
                  </a:cxn>
                  <a:cxn ang="0">
                    <a:pos x="100" y="62"/>
                  </a:cxn>
                  <a:cxn ang="0">
                    <a:pos x="102" y="68"/>
                  </a:cxn>
                  <a:cxn ang="0">
                    <a:pos x="108" y="74"/>
                  </a:cxn>
                  <a:cxn ang="0">
                    <a:pos x="112" y="78"/>
                  </a:cxn>
                  <a:cxn ang="0">
                    <a:pos x="124" y="86"/>
                  </a:cxn>
                  <a:cxn ang="0">
                    <a:pos x="132" y="92"/>
                  </a:cxn>
                  <a:cxn ang="0">
                    <a:pos x="136" y="96"/>
                  </a:cxn>
                  <a:cxn ang="0">
                    <a:pos x="136" y="102"/>
                  </a:cxn>
                  <a:cxn ang="0">
                    <a:pos x="138" y="112"/>
                  </a:cxn>
                  <a:cxn ang="0">
                    <a:pos x="142" y="116"/>
                  </a:cxn>
                  <a:cxn ang="0">
                    <a:pos x="148" y="122"/>
                  </a:cxn>
                  <a:cxn ang="0">
                    <a:pos x="152" y="126"/>
                  </a:cxn>
                  <a:cxn ang="0">
                    <a:pos x="154" y="132"/>
                  </a:cxn>
                  <a:cxn ang="0">
                    <a:pos x="152" y="134"/>
                  </a:cxn>
                  <a:cxn ang="0">
                    <a:pos x="148" y="132"/>
                  </a:cxn>
                  <a:cxn ang="0">
                    <a:pos x="142" y="132"/>
                  </a:cxn>
                  <a:cxn ang="0">
                    <a:pos x="138" y="132"/>
                  </a:cxn>
                  <a:cxn ang="0">
                    <a:pos x="134" y="136"/>
                  </a:cxn>
                  <a:cxn ang="0">
                    <a:pos x="130" y="142"/>
                  </a:cxn>
                  <a:cxn ang="0">
                    <a:pos x="126" y="150"/>
                  </a:cxn>
                  <a:cxn ang="0">
                    <a:pos x="98" y="150"/>
                  </a:cxn>
                  <a:cxn ang="0">
                    <a:pos x="80" y="140"/>
                  </a:cxn>
                  <a:cxn ang="0">
                    <a:pos x="80" y="130"/>
                  </a:cxn>
                  <a:cxn ang="0">
                    <a:pos x="74" y="128"/>
                  </a:cxn>
                  <a:cxn ang="0">
                    <a:pos x="70" y="126"/>
                  </a:cxn>
                  <a:cxn ang="0">
                    <a:pos x="68" y="122"/>
                  </a:cxn>
                  <a:cxn ang="0">
                    <a:pos x="64" y="120"/>
                  </a:cxn>
                  <a:cxn ang="0">
                    <a:pos x="8" y="96"/>
                  </a:cxn>
                  <a:cxn ang="0">
                    <a:pos x="0" y="74"/>
                  </a:cxn>
                  <a:cxn ang="0">
                    <a:pos x="30" y="56"/>
                  </a:cxn>
                  <a:cxn ang="0">
                    <a:pos x="30" y="48"/>
                  </a:cxn>
                  <a:cxn ang="0">
                    <a:pos x="30" y="42"/>
                  </a:cxn>
                  <a:cxn ang="0">
                    <a:pos x="32" y="36"/>
                  </a:cxn>
                  <a:cxn ang="0">
                    <a:pos x="34" y="30"/>
                  </a:cxn>
                  <a:cxn ang="0">
                    <a:pos x="32" y="28"/>
                  </a:cxn>
                  <a:cxn ang="0">
                    <a:pos x="30" y="24"/>
                  </a:cxn>
                  <a:cxn ang="0">
                    <a:pos x="32" y="18"/>
                  </a:cxn>
                  <a:cxn ang="0">
                    <a:pos x="34" y="16"/>
                  </a:cxn>
                  <a:cxn ang="0">
                    <a:pos x="38" y="16"/>
                  </a:cxn>
                  <a:cxn ang="0">
                    <a:pos x="44" y="6"/>
                  </a:cxn>
                  <a:cxn ang="0">
                    <a:pos x="44" y="2"/>
                  </a:cxn>
                  <a:cxn ang="0">
                    <a:pos x="48" y="2"/>
                  </a:cxn>
                </a:cxnLst>
                <a:rect l="0" t="0" r="r" b="b"/>
                <a:pathLst>
                  <a:path w="154" h="150">
                    <a:moveTo>
                      <a:pt x="48" y="2"/>
                    </a:moveTo>
                    <a:lnTo>
                      <a:pt x="62" y="2"/>
                    </a:lnTo>
                    <a:lnTo>
                      <a:pt x="66" y="0"/>
                    </a:lnTo>
                    <a:lnTo>
                      <a:pt x="70" y="2"/>
                    </a:lnTo>
                    <a:lnTo>
                      <a:pt x="76" y="2"/>
                    </a:lnTo>
                    <a:lnTo>
                      <a:pt x="80" y="12"/>
                    </a:lnTo>
                    <a:lnTo>
                      <a:pt x="88" y="20"/>
                    </a:lnTo>
                    <a:lnTo>
                      <a:pt x="98" y="24"/>
                    </a:lnTo>
                    <a:lnTo>
                      <a:pt x="108" y="28"/>
                    </a:lnTo>
                    <a:lnTo>
                      <a:pt x="102" y="40"/>
                    </a:lnTo>
                    <a:lnTo>
                      <a:pt x="100" y="48"/>
                    </a:lnTo>
                    <a:lnTo>
                      <a:pt x="98" y="56"/>
                    </a:lnTo>
                    <a:lnTo>
                      <a:pt x="100" y="62"/>
                    </a:lnTo>
                    <a:lnTo>
                      <a:pt x="102" y="68"/>
                    </a:lnTo>
                    <a:lnTo>
                      <a:pt x="108" y="74"/>
                    </a:lnTo>
                    <a:lnTo>
                      <a:pt x="112" y="78"/>
                    </a:lnTo>
                    <a:lnTo>
                      <a:pt x="124" y="86"/>
                    </a:lnTo>
                    <a:lnTo>
                      <a:pt x="132" y="92"/>
                    </a:lnTo>
                    <a:lnTo>
                      <a:pt x="136" y="96"/>
                    </a:lnTo>
                    <a:lnTo>
                      <a:pt x="136" y="102"/>
                    </a:lnTo>
                    <a:lnTo>
                      <a:pt x="138" y="112"/>
                    </a:lnTo>
                    <a:lnTo>
                      <a:pt x="142" y="116"/>
                    </a:lnTo>
                    <a:lnTo>
                      <a:pt x="148" y="122"/>
                    </a:lnTo>
                    <a:lnTo>
                      <a:pt x="152" y="126"/>
                    </a:lnTo>
                    <a:lnTo>
                      <a:pt x="154" y="132"/>
                    </a:lnTo>
                    <a:lnTo>
                      <a:pt x="152" y="134"/>
                    </a:lnTo>
                    <a:lnTo>
                      <a:pt x="148" y="132"/>
                    </a:lnTo>
                    <a:lnTo>
                      <a:pt x="142" y="132"/>
                    </a:lnTo>
                    <a:lnTo>
                      <a:pt x="138" y="132"/>
                    </a:lnTo>
                    <a:lnTo>
                      <a:pt x="134" y="136"/>
                    </a:lnTo>
                    <a:lnTo>
                      <a:pt x="130" y="142"/>
                    </a:lnTo>
                    <a:lnTo>
                      <a:pt x="126" y="150"/>
                    </a:lnTo>
                    <a:lnTo>
                      <a:pt x="98" y="150"/>
                    </a:lnTo>
                    <a:lnTo>
                      <a:pt x="80" y="140"/>
                    </a:lnTo>
                    <a:lnTo>
                      <a:pt x="80" y="130"/>
                    </a:lnTo>
                    <a:lnTo>
                      <a:pt x="74" y="128"/>
                    </a:lnTo>
                    <a:lnTo>
                      <a:pt x="70" y="126"/>
                    </a:lnTo>
                    <a:lnTo>
                      <a:pt x="68" y="122"/>
                    </a:lnTo>
                    <a:lnTo>
                      <a:pt x="64" y="120"/>
                    </a:lnTo>
                    <a:lnTo>
                      <a:pt x="8" y="96"/>
                    </a:lnTo>
                    <a:lnTo>
                      <a:pt x="0" y="74"/>
                    </a:lnTo>
                    <a:lnTo>
                      <a:pt x="30" y="56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2" y="36"/>
                    </a:lnTo>
                    <a:lnTo>
                      <a:pt x="34" y="30"/>
                    </a:lnTo>
                    <a:lnTo>
                      <a:pt x="32" y="28"/>
                    </a:lnTo>
                    <a:lnTo>
                      <a:pt x="30" y="24"/>
                    </a:lnTo>
                    <a:lnTo>
                      <a:pt x="32" y="18"/>
                    </a:lnTo>
                    <a:lnTo>
                      <a:pt x="34" y="16"/>
                    </a:lnTo>
                    <a:lnTo>
                      <a:pt x="38" y="16"/>
                    </a:lnTo>
                    <a:lnTo>
                      <a:pt x="44" y="6"/>
                    </a:lnTo>
                    <a:lnTo>
                      <a:pt x="44" y="2"/>
                    </a:lnTo>
                    <a:lnTo>
                      <a:pt x="48" y="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8" name="Freeform 181">
                <a:extLst>
                  <a:ext uri="{FF2B5EF4-FFF2-40B4-BE49-F238E27FC236}">
                    <a16:creationId xmlns:a16="http://schemas.microsoft.com/office/drawing/2014/main" id="{1CFAC492-749D-B843-A02E-F9F8B9C56F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40714" y="3718697"/>
                <a:ext cx="390489" cy="137166"/>
              </a:xfrm>
              <a:custGeom>
                <a:avLst/>
                <a:gdLst/>
                <a:ahLst/>
                <a:cxnLst>
                  <a:cxn ang="0">
                    <a:pos x="166" y="96"/>
                  </a:cxn>
                  <a:cxn ang="0">
                    <a:pos x="170" y="100"/>
                  </a:cxn>
                  <a:cxn ang="0">
                    <a:pos x="182" y="102"/>
                  </a:cxn>
                  <a:cxn ang="0">
                    <a:pos x="194" y="98"/>
                  </a:cxn>
                  <a:cxn ang="0">
                    <a:pos x="204" y="102"/>
                  </a:cxn>
                  <a:cxn ang="0">
                    <a:pos x="214" y="100"/>
                  </a:cxn>
                  <a:cxn ang="0">
                    <a:pos x="224" y="94"/>
                  </a:cxn>
                  <a:cxn ang="0">
                    <a:pos x="232" y="96"/>
                  </a:cxn>
                  <a:cxn ang="0">
                    <a:pos x="252" y="92"/>
                  </a:cxn>
                  <a:cxn ang="0">
                    <a:pos x="270" y="92"/>
                  </a:cxn>
                  <a:cxn ang="0">
                    <a:pos x="278" y="90"/>
                  </a:cxn>
                  <a:cxn ang="0">
                    <a:pos x="274" y="70"/>
                  </a:cxn>
                  <a:cxn ang="0">
                    <a:pos x="270" y="52"/>
                  </a:cxn>
                  <a:cxn ang="0">
                    <a:pos x="274" y="44"/>
                  </a:cxn>
                  <a:cxn ang="0">
                    <a:pos x="268" y="36"/>
                  </a:cxn>
                  <a:cxn ang="0">
                    <a:pos x="260" y="32"/>
                  </a:cxn>
                  <a:cxn ang="0">
                    <a:pos x="258" y="20"/>
                  </a:cxn>
                  <a:cxn ang="0">
                    <a:pos x="252" y="10"/>
                  </a:cxn>
                  <a:cxn ang="0">
                    <a:pos x="226" y="10"/>
                  </a:cxn>
                  <a:cxn ang="0">
                    <a:pos x="194" y="16"/>
                  </a:cxn>
                  <a:cxn ang="0">
                    <a:pos x="170" y="18"/>
                  </a:cxn>
                  <a:cxn ang="0">
                    <a:pos x="148" y="10"/>
                  </a:cxn>
                  <a:cxn ang="0">
                    <a:pos x="124" y="0"/>
                  </a:cxn>
                  <a:cxn ang="0">
                    <a:pos x="102" y="2"/>
                  </a:cxn>
                  <a:cxn ang="0">
                    <a:pos x="84" y="12"/>
                  </a:cxn>
                  <a:cxn ang="0">
                    <a:pos x="64" y="14"/>
                  </a:cxn>
                  <a:cxn ang="0">
                    <a:pos x="60" y="12"/>
                  </a:cxn>
                  <a:cxn ang="0">
                    <a:pos x="46" y="12"/>
                  </a:cxn>
                  <a:cxn ang="0">
                    <a:pos x="34" y="14"/>
                  </a:cxn>
                  <a:cxn ang="0">
                    <a:pos x="44" y="24"/>
                  </a:cxn>
                  <a:cxn ang="0">
                    <a:pos x="12" y="28"/>
                  </a:cxn>
                  <a:cxn ang="0">
                    <a:pos x="0" y="40"/>
                  </a:cxn>
                  <a:cxn ang="0">
                    <a:pos x="4" y="42"/>
                  </a:cxn>
                  <a:cxn ang="0">
                    <a:pos x="8" y="46"/>
                  </a:cxn>
                  <a:cxn ang="0">
                    <a:pos x="14" y="54"/>
                  </a:cxn>
                  <a:cxn ang="0">
                    <a:pos x="10" y="60"/>
                  </a:cxn>
                  <a:cxn ang="0">
                    <a:pos x="18" y="66"/>
                  </a:cxn>
                  <a:cxn ang="0">
                    <a:pos x="22" y="76"/>
                  </a:cxn>
                  <a:cxn ang="0">
                    <a:pos x="30" y="86"/>
                  </a:cxn>
                  <a:cxn ang="0">
                    <a:pos x="46" y="96"/>
                  </a:cxn>
                  <a:cxn ang="0">
                    <a:pos x="76" y="104"/>
                  </a:cxn>
                  <a:cxn ang="0">
                    <a:pos x="78" y="96"/>
                  </a:cxn>
                  <a:cxn ang="0">
                    <a:pos x="74" y="94"/>
                  </a:cxn>
                  <a:cxn ang="0">
                    <a:pos x="82" y="92"/>
                  </a:cxn>
                  <a:cxn ang="0">
                    <a:pos x="90" y="94"/>
                  </a:cxn>
                  <a:cxn ang="0">
                    <a:pos x="104" y="106"/>
                  </a:cxn>
                  <a:cxn ang="0">
                    <a:pos x="114" y="108"/>
                  </a:cxn>
                  <a:cxn ang="0">
                    <a:pos x="120" y="106"/>
                  </a:cxn>
                  <a:cxn ang="0">
                    <a:pos x="132" y="94"/>
                  </a:cxn>
                  <a:cxn ang="0">
                    <a:pos x="138" y="92"/>
                  </a:cxn>
                  <a:cxn ang="0">
                    <a:pos x="142" y="94"/>
                  </a:cxn>
                  <a:cxn ang="0">
                    <a:pos x="148" y="96"/>
                  </a:cxn>
                  <a:cxn ang="0">
                    <a:pos x="154" y="94"/>
                  </a:cxn>
                  <a:cxn ang="0">
                    <a:pos x="162" y="96"/>
                  </a:cxn>
                  <a:cxn ang="0">
                    <a:pos x="156" y="98"/>
                  </a:cxn>
                  <a:cxn ang="0">
                    <a:pos x="162" y="116"/>
                  </a:cxn>
                </a:cxnLst>
                <a:rect l="0" t="0" r="r" b="b"/>
                <a:pathLst>
                  <a:path w="278" h="116">
                    <a:moveTo>
                      <a:pt x="166" y="114"/>
                    </a:moveTo>
                    <a:lnTo>
                      <a:pt x="166" y="96"/>
                    </a:lnTo>
                    <a:lnTo>
                      <a:pt x="170" y="96"/>
                    </a:lnTo>
                    <a:lnTo>
                      <a:pt x="170" y="100"/>
                    </a:lnTo>
                    <a:lnTo>
                      <a:pt x="174" y="100"/>
                    </a:lnTo>
                    <a:lnTo>
                      <a:pt x="182" y="102"/>
                    </a:lnTo>
                    <a:lnTo>
                      <a:pt x="188" y="100"/>
                    </a:lnTo>
                    <a:lnTo>
                      <a:pt x="194" y="98"/>
                    </a:lnTo>
                    <a:lnTo>
                      <a:pt x="198" y="100"/>
                    </a:lnTo>
                    <a:lnTo>
                      <a:pt x="204" y="102"/>
                    </a:lnTo>
                    <a:lnTo>
                      <a:pt x="210" y="102"/>
                    </a:lnTo>
                    <a:lnTo>
                      <a:pt x="214" y="100"/>
                    </a:lnTo>
                    <a:lnTo>
                      <a:pt x="220" y="96"/>
                    </a:lnTo>
                    <a:lnTo>
                      <a:pt x="224" y="94"/>
                    </a:lnTo>
                    <a:lnTo>
                      <a:pt x="226" y="94"/>
                    </a:lnTo>
                    <a:lnTo>
                      <a:pt x="232" y="96"/>
                    </a:lnTo>
                    <a:lnTo>
                      <a:pt x="244" y="94"/>
                    </a:lnTo>
                    <a:lnTo>
                      <a:pt x="252" y="92"/>
                    </a:lnTo>
                    <a:lnTo>
                      <a:pt x="256" y="92"/>
                    </a:lnTo>
                    <a:lnTo>
                      <a:pt x="270" y="92"/>
                    </a:lnTo>
                    <a:lnTo>
                      <a:pt x="274" y="90"/>
                    </a:lnTo>
                    <a:lnTo>
                      <a:pt x="278" y="90"/>
                    </a:lnTo>
                    <a:lnTo>
                      <a:pt x="276" y="80"/>
                    </a:lnTo>
                    <a:lnTo>
                      <a:pt x="274" y="70"/>
                    </a:lnTo>
                    <a:lnTo>
                      <a:pt x="272" y="62"/>
                    </a:lnTo>
                    <a:lnTo>
                      <a:pt x="270" y="52"/>
                    </a:lnTo>
                    <a:lnTo>
                      <a:pt x="272" y="52"/>
                    </a:lnTo>
                    <a:lnTo>
                      <a:pt x="274" y="44"/>
                    </a:lnTo>
                    <a:lnTo>
                      <a:pt x="274" y="40"/>
                    </a:lnTo>
                    <a:lnTo>
                      <a:pt x="268" y="36"/>
                    </a:lnTo>
                    <a:lnTo>
                      <a:pt x="260" y="36"/>
                    </a:lnTo>
                    <a:lnTo>
                      <a:pt x="260" y="32"/>
                    </a:lnTo>
                    <a:lnTo>
                      <a:pt x="260" y="28"/>
                    </a:lnTo>
                    <a:lnTo>
                      <a:pt x="258" y="20"/>
                    </a:lnTo>
                    <a:lnTo>
                      <a:pt x="256" y="14"/>
                    </a:lnTo>
                    <a:lnTo>
                      <a:pt x="252" y="10"/>
                    </a:lnTo>
                    <a:lnTo>
                      <a:pt x="242" y="8"/>
                    </a:lnTo>
                    <a:lnTo>
                      <a:pt x="226" y="10"/>
                    </a:lnTo>
                    <a:lnTo>
                      <a:pt x="210" y="12"/>
                    </a:lnTo>
                    <a:lnTo>
                      <a:pt x="194" y="16"/>
                    </a:lnTo>
                    <a:lnTo>
                      <a:pt x="176" y="18"/>
                    </a:lnTo>
                    <a:lnTo>
                      <a:pt x="170" y="18"/>
                    </a:lnTo>
                    <a:lnTo>
                      <a:pt x="162" y="14"/>
                    </a:lnTo>
                    <a:lnTo>
                      <a:pt x="148" y="10"/>
                    </a:lnTo>
                    <a:lnTo>
                      <a:pt x="134" y="2"/>
                    </a:lnTo>
                    <a:lnTo>
                      <a:pt x="124" y="0"/>
                    </a:lnTo>
                    <a:lnTo>
                      <a:pt x="114" y="0"/>
                    </a:lnTo>
                    <a:lnTo>
                      <a:pt x="102" y="2"/>
                    </a:lnTo>
                    <a:lnTo>
                      <a:pt x="92" y="6"/>
                    </a:lnTo>
                    <a:lnTo>
                      <a:pt x="84" y="12"/>
                    </a:lnTo>
                    <a:lnTo>
                      <a:pt x="76" y="14"/>
                    </a:lnTo>
                    <a:lnTo>
                      <a:pt x="64" y="14"/>
                    </a:lnTo>
                    <a:lnTo>
                      <a:pt x="60" y="14"/>
                    </a:lnTo>
                    <a:lnTo>
                      <a:pt x="60" y="12"/>
                    </a:lnTo>
                    <a:lnTo>
                      <a:pt x="52" y="12"/>
                    </a:lnTo>
                    <a:lnTo>
                      <a:pt x="46" y="12"/>
                    </a:lnTo>
                    <a:lnTo>
                      <a:pt x="34" y="12"/>
                    </a:lnTo>
                    <a:lnTo>
                      <a:pt x="34" y="14"/>
                    </a:lnTo>
                    <a:lnTo>
                      <a:pt x="38" y="18"/>
                    </a:lnTo>
                    <a:lnTo>
                      <a:pt x="44" y="24"/>
                    </a:lnTo>
                    <a:lnTo>
                      <a:pt x="32" y="26"/>
                    </a:lnTo>
                    <a:lnTo>
                      <a:pt x="12" y="28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2" y="40"/>
                    </a:lnTo>
                    <a:lnTo>
                      <a:pt x="4" y="42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0" y="50"/>
                    </a:lnTo>
                    <a:lnTo>
                      <a:pt x="14" y="54"/>
                    </a:lnTo>
                    <a:lnTo>
                      <a:pt x="12" y="58"/>
                    </a:lnTo>
                    <a:lnTo>
                      <a:pt x="10" y="60"/>
                    </a:lnTo>
                    <a:lnTo>
                      <a:pt x="10" y="66"/>
                    </a:lnTo>
                    <a:lnTo>
                      <a:pt x="18" y="66"/>
                    </a:lnTo>
                    <a:lnTo>
                      <a:pt x="18" y="70"/>
                    </a:lnTo>
                    <a:lnTo>
                      <a:pt x="22" y="76"/>
                    </a:lnTo>
                    <a:lnTo>
                      <a:pt x="30" y="84"/>
                    </a:lnTo>
                    <a:lnTo>
                      <a:pt x="30" y="86"/>
                    </a:lnTo>
                    <a:lnTo>
                      <a:pt x="32" y="90"/>
                    </a:lnTo>
                    <a:lnTo>
                      <a:pt x="46" y="96"/>
                    </a:lnTo>
                    <a:lnTo>
                      <a:pt x="60" y="100"/>
                    </a:lnTo>
                    <a:lnTo>
                      <a:pt x="76" y="104"/>
                    </a:lnTo>
                    <a:lnTo>
                      <a:pt x="78" y="100"/>
                    </a:lnTo>
                    <a:lnTo>
                      <a:pt x="78" y="96"/>
                    </a:lnTo>
                    <a:lnTo>
                      <a:pt x="76" y="94"/>
                    </a:lnTo>
                    <a:lnTo>
                      <a:pt x="74" y="94"/>
                    </a:lnTo>
                    <a:lnTo>
                      <a:pt x="78" y="94"/>
                    </a:lnTo>
                    <a:lnTo>
                      <a:pt x="82" y="92"/>
                    </a:lnTo>
                    <a:lnTo>
                      <a:pt x="88" y="92"/>
                    </a:lnTo>
                    <a:lnTo>
                      <a:pt x="90" y="94"/>
                    </a:lnTo>
                    <a:lnTo>
                      <a:pt x="98" y="98"/>
                    </a:lnTo>
                    <a:lnTo>
                      <a:pt x="104" y="106"/>
                    </a:lnTo>
                    <a:lnTo>
                      <a:pt x="108" y="108"/>
                    </a:lnTo>
                    <a:lnTo>
                      <a:pt x="114" y="108"/>
                    </a:lnTo>
                    <a:lnTo>
                      <a:pt x="116" y="108"/>
                    </a:lnTo>
                    <a:lnTo>
                      <a:pt x="120" y="106"/>
                    </a:lnTo>
                    <a:lnTo>
                      <a:pt x="126" y="98"/>
                    </a:lnTo>
                    <a:lnTo>
                      <a:pt x="132" y="94"/>
                    </a:lnTo>
                    <a:lnTo>
                      <a:pt x="134" y="92"/>
                    </a:lnTo>
                    <a:lnTo>
                      <a:pt x="138" y="92"/>
                    </a:lnTo>
                    <a:lnTo>
                      <a:pt x="142" y="92"/>
                    </a:lnTo>
                    <a:lnTo>
                      <a:pt x="142" y="94"/>
                    </a:lnTo>
                    <a:lnTo>
                      <a:pt x="146" y="94"/>
                    </a:lnTo>
                    <a:lnTo>
                      <a:pt x="148" y="96"/>
                    </a:lnTo>
                    <a:lnTo>
                      <a:pt x="152" y="94"/>
                    </a:lnTo>
                    <a:lnTo>
                      <a:pt x="154" y="94"/>
                    </a:lnTo>
                    <a:lnTo>
                      <a:pt x="164" y="94"/>
                    </a:lnTo>
                    <a:lnTo>
                      <a:pt x="162" y="96"/>
                    </a:lnTo>
                    <a:lnTo>
                      <a:pt x="160" y="98"/>
                    </a:lnTo>
                    <a:lnTo>
                      <a:pt x="156" y="98"/>
                    </a:lnTo>
                    <a:lnTo>
                      <a:pt x="158" y="108"/>
                    </a:lnTo>
                    <a:lnTo>
                      <a:pt x="162" y="116"/>
                    </a:lnTo>
                    <a:lnTo>
                      <a:pt x="166" y="114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9" name="Freeform 182">
                <a:extLst>
                  <a:ext uri="{FF2B5EF4-FFF2-40B4-BE49-F238E27FC236}">
                    <a16:creationId xmlns:a16="http://schemas.microsoft.com/office/drawing/2014/main" id="{67DE77FF-6D76-C349-BBFA-F11C8D5361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713611" y="4065786"/>
                <a:ext cx="21619" cy="2624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2" y="10"/>
                  </a:cxn>
                  <a:cxn ang="0">
                    <a:pos x="4" y="8"/>
                  </a:cxn>
                  <a:cxn ang="0">
                    <a:pos x="2" y="0"/>
                  </a:cxn>
                  <a:cxn ang="0">
                    <a:pos x="10" y="0"/>
                  </a:cxn>
                  <a:cxn ang="0">
                    <a:pos x="12" y="6"/>
                  </a:cxn>
                  <a:cxn ang="0">
                    <a:pos x="14" y="10"/>
                  </a:cxn>
                  <a:cxn ang="0">
                    <a:pos x="16" y="12"/>
                  </a:cxn>
                  <a:cxn ang="0">
                    <a:pos x="14" y="16"/>
                  </a:cxn>
                  <a:cxn ang="0">
                    <a:pos x="10" y="20"/>
                  </a:cxn>
                  <a:cxn ang="0">
                    <a:pos x="6" y="24"/>
                  </a:cxn>
                  <a:cxn ang="0">
                    <a:pos x="4" y="20"/>
                  </a:cxn>
                  <a:cxn ang="0">
                    <a:pos x="0" y="12"/>
                  </a:cxn>
                </a:cxnLst>
                <a:rect l="0" t="0" r="r" b="b"/>
                <a:pathLst>
                  <a:path w="16" h="24">
                    <a:moveTo>
                      <a:pt x="0" y="12"/>
                    </a:moveTo>
                    <a:lnTo>
                      <a:pt x="2" y="10"/>
                    </a:lnTo>
                    <a:lnTo>
                      <a:pt x="4" y="8"/>
                    </a:lnTo>
                    <a:lnTo>
                      <a:pt x="2" y="0"/>
                    </a:lnTo>
                    <a:lnTo>
                      <a:pt x="10" y="0"/>
                    </a:lnTo>
                    <a:lnTo>
                      <a:pt x="12" y="6"/>
                    </a:lnTo>
                    <a:lnTo>
                      <a:pt x="14" y="10"/>
                    </a:lnTo>
                    <a:lnTo>
                      <a:pt x="16" y="12"/>
                    </a:lnTo>
                    <a:lnTo>
                      <a:pt x="14" y="16"/>
                    </a:lnTo>
                    <a:lnTo>
                      <a:pt x="10" y="20"/>
                    </a:lnTo>
                    <a:lnTo>
                      <a:pt x="6" y="24"/>
                    </a:lnTo>
                    <a:lnTo>
                      <a:pt x="4" y="2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91B5BD"/>
              </a:solidFill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0" name="Freeform 183">
                <a:extLst>
                  <a:ext uri="{FF2B5EF4-FFF2-40B4-BE49-F238E27FC236}">
                    <a16:creationId xmlns:a16="http://schemas.microsoft.com/office/drawing/2014/main" id="{E0E50948-DE12-9E41-9580-AC312088B47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754146" y="4084870"/>
                <a:ext cx="167545" cy="180104"/>
              </a:xfrm>
              <a:custGeom>
                <a:avLst/>
                <a:gdLst/>
                <a:ahLst/>
                <a:cxnLst>
                  <a:cxn ang="0">
                    <a:pos x="66" y="4"/>
                  </a:cxn>
                  <a:cxn ang="0">
                    <a:pos x="72" y="12"/>
                  </a:cxn>
                  <a:cxn ang="0">
                    <a:pos x="76" y="22"/>
                  </a:cxn>
                  <a:cxn ang="0">
                    <a:pos x="82" y="26"/>
                  </a:cxn>
                  <a:cxn ang="0">
                    <a:pos x="88" y="28"/>
                  </a:cxn>
                  <a:cxn ang="0">
                    <a:pos x="102" y="30"/>
                  </a:cxn>
                  <a:cxn ang="0">
                    <a:pos x="110" y="34"/>
                  </a:cxn>
                  <a:cxn ang="0">
                    <a:pos x="116" y="38"/>
                  </a:cxn>
                  <a:cxn ang="0">
                    <a:pos x="118" y="42"/>
                  </a:cxn>
                  <a:cxn ang="0">
                    <a:pos x="120" y="50"/>
                  </a:cxn>
                  <a:cxn ang="0">
                    <a:pos x="118" y="58"/>
                  </a:cxn>
                  <a:cxn ang="0">
                    <a:pos x="116" y="64"/>
                  </a:cxn>
                  <a:cxn ang="0">
                    <a:pos x="104" y="76"/>
                  </a:cxn>
                  <a:cxn ang="0">
                    <a:pos x="98" y="82"/>
                  </a:cxn>
                  <a:cxn ang="0">
                    <a:pos x="94" y="86"/>
                  </a:cxn>
                  <a:cxn ang="0">
                    <a:pos x="92" y="90"/>
                  </a:cxn>
                  <a:cxn ang="0">
                    <a:pos x="92" y="98"/>
                  </a:cxn>
                  <a:cxn ang="0">
                    <a:pos x="92" y="110"/>
                  </a:cxn>
                  <a:cxn ang="0">
                    <a:pos x="84" y="112"/>
                  </a:cxn>
                  <a:cxn ang="0">
                    <a:pos x="78" y="110"/>
                  </a:cxn>
                  <a:cxn ang="0">
                    <a:pos x="78" y="120"/>
                  </a:cxn>
                  <a:cxn ang="0">
                    <a:pos x="78" y="122"/>
                  </a:cxn>
                  <a:cxn ang="0">
                    <a:pos x="78" y="126"/>
                  </a:cxn>
                  <a:cxn ang="0">
                    <a:pos x="72" y="128"/>
                  </a:cxn>
                  <a:cxn ang="0">
                    <a:pos x="66" y="130"/>
                  </a:cxn>
                  <a:cxn ang="0">
                    <a:pos x="64" y="132"/>
                  </a:cxn>
                  <a:cxn ang="0">
                    <a:pos x="62" y="136"/>
                  </a:cxn>
                  <a:cxn ang="0">
                    <a:pos x="58" y="140"/>
                  </a:cxn>
                  <a:cxn ang="0">
                    <a:pos x="56" y="144"/>
                  </a:cxn>
                  <a:cxn ang="0">
                    <a:pos x="44" y="146"/>
                  </a:cxn>
                  <a:cxn ang="0">
                    <a:pos x="36" y="148"/>
                  </a:cxn>
                  <a:cxn ang="0">
                    <a:pos x="30" y="148"/>
                  </a:cxn>
                  <a:cxn ang="0">
                    <a:pos x="20" y="150"/>
                  </a:cxn>
                  <a:cxn ang="0">
                    <a:pos x="0" y="126"/>
                  </a:cxn>
                  <a:cxn ang="0">
                    <a:pos x="0" y="118"/>
                  </a:cxn>
                  <a:cxn ang="0">
                    <a:pos x="50" y="74"/>
                  </a:cxn>
                  <a:cxn ang="0">
                    <a:pos x="50" y="40"/>
                  </a:cxn>
                  <a:cxn ang="0">
                    <a:pos x="42" y="34"/>
                  </a:cxn>
                  <a:cxn ang="0">
                    <a:pos x="66" y="0"/>
                  </a:cxn>
                  <a:cxn ang="0">
                    <a:pos x="66" y="4"/>
                  </a:cxn>
                </a:cxnLst>
                <a:rect l="0" t="0" r="r" b="b"/>
                <a:pathLst>
                  <a:path w="120" h="150">
                    <a:moveTo>
                      <a:pt x="66" y="4"/>
                    </a:moveTo>
                    <a:lnTo>
                      <a:pt x="72" y="12"/>
                    </a:lnTo>
                    <a:lnTo>
                      <a:pt x="76" y="22"/>
                    </a:lnTo>
                    <a:lnTo>
                      <a:pt x="82" y="26"/>
                    </a:lnTo>
                    <a:lnTo>
                      <a:pt x="88" y="28"/>
                    </a:lnTo>
                    <a:lnTo>
                      <a:pt x="102" y="30"/>
                    </a:lnTo>
                    <a:lnTo>
                      <a:pt x="110" y="34"/>
                    </a:lnTo>
                    <a:lnTo>
                      <a:pt x="116" y="38"/>
                    </a:lnTo>
                    <a:lnTo>
                      <a:pt x="118" y="42"/>
                    </a:lnTo>
                    <a:lnTo>
                      <a:pt x="120" y="50"/>
                    </a:lnTo>
                    <a:lnTo>
                      <a:pt x="118" y="58"/>
                    </a:lnTo>
                    <a:lnTo>
                      <a:pt x="116" y="64"/>
                    </a:lnTo>
                    <a:lnTo>
                      <a:pt x="104" y="76"/>
                    </a:lnTo>
                    <a:lnTo>
                      <a:pt x="98" y="82"/>
                    </a:lnTo>
                    <a:lnTo>
                      <a:pt x="94" y="86"/>
                    </a:lnTo>
                    <a:lnTo>
                      <a:pt x="92" y="90"/>
                    </a:lnTo>
                    <a:lnTo>
                      <a:pt x="92" y="98"/>
                    </a:lnTo>
                    <a:lnTo>
                      <a:pt x="92" y="110"/>
                    </a:lnTo>
                    <a:lnTo>
                      <a:pt x="84" y="112"/>
                    </a:lnTo>
                    <a:lnTo>
                      <a:pt x="78" y="110"/>
                    </a:lnTo>
                    <a:lnTo>
                      <a:pt x="78" y="120"/>
                    </a:lnTo>
                    <a:lnTo>
                      <a:pt x="78" y="122"/>
                    </a:lnTo>
                    <a:lnTo>
                      <a:pt x="78" y="126"/>
                    </a:lnTo>
                    <a:lnTo>
                      <a:pt x="72" y="128"/>
                    </a:lnTo>
                    <a:lnTo>
                      <a:pt x="66" y="130"/>
                    </a:lnTo>
                    <a:lnTo>
                      <a:pt x="64" y="132"/>
                    </a:lnTo>
                    <a:lnTo>
                      <a:pt x="62" y="136"/>
                    </a:lnTo>
                    <a:lnTo>
                      <a:pt x="58" y="140"/>
                    </a:lnTo>
                    <a:lnTo>
                      <a:pt x="56" y="144"/>
                    </a:lnTo>
                    <a:lnTo>
                      <a:pt x="44" y="146"/>
                    </a:lnTo>
                    <a:lnTo>
                      <a:pt x="36" y="148"/>
                    </a:lnTo>
                    <a:lnTo>
                      <a:pt x="30" y="148"/>
                    </a:lnTo>
                    <a:lnTo>
                      <a:pt x="20" y="150"/>
                    </a:lnTo>
                    <a:lnTo>
                      <a:pt x="0" y="126"/>
                    </a:lnTo>
                    <a:lnTo>
                      <a:pt x="0" y="118"/>
                    </a:lnTo>
                    <a:lnTo>
                      <a:pt x="50" y="74"/>
                    </a:lnTo>
                    <a:lnTo>
                      <a:pt x="50" y="40"/>
                    </a:lnTo>
                    <a:lnTo>
                      <a:pt x="42" y="34"/>
                    </a:lnTo>
                    <a:lnTo>
                      <a:pt x="66" y="0"/>
                    </a:lnTo>
                    <a:lnTo>
                      <a:pt x="66" y="4"/>
                    </a:lnTo>
                    <a:close/>
                  </a:path>
                </a:pathLst>
              </a:custGeom>
              <a:solidFill>
                <a:srgbClr val="91B5BD"/>
              </a:solidFill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1" name="Freeform 184">
                <a:extLst>
                  <a:ext uri="{FF2B5EF4-FFF2-40B4-BE49-F238E27FC236}">
                    <a16:creationId xmlns:a16="http://schemas.microsoft.com/office/drawing/2014/main" id="{0A4EF4D7-8420-1F4E-A185-E18D51EEA7E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27110" y="4057437"/>
                <a:ext cx="14863" cy="21469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6" y="0"/>
                  </a:cxn>
                  <a:cxn ang="0">
                    <a:pos x="10" y="6"/>
                  </a:cxn>
                  <a:cxn ang="0">
                    <a:pos x="10" y="14"/>
                  </a:cxn>
                  <a:cxn ang="0">
                    <a:pos x="6" y="18"/>
                  </a:cxn>
                  <a:cxn ang="0">
                    <a:pos x="4" y="16"/>
                  </a:cxn>
                  <a:cxn ang="0">
                    <a:pos x="2" y="12"/>
                  </a:cxn>
                  <a:cxn ang="0">
                    <a:pos x="0" y="8"/>
                  </a:cxn>
                </a:cxnLst>
                <a:rect l="0" t="0" r="r" b="b"/>
                <a:pathLst>
                  <a:path w="10" h="18">
                    <a:moveTo>
                      <a:pt x="0" y="8"/>
                    </a:moveTo>
                    <a:lnTo>
                      <a:pt x="6" y="0"/>
                    </a:lnTo>
                    <a:lnTo>
                      <a:pt x="10" y="6"/>
                    </a:lnTo>
                    <a:lnTo>
                      <a:pt x="10" y="14"/>
                    </a:lnTo>
                    <a:lnTo>
                      <a:pt x="6" y="18"/>
                    </a:lnTo>
                    <a:lnTo>
                      <a:pt x="4" y="16"/>
                    </a:lnTo>
                    <a:lnTo>
                      <a:pt x="2" y="12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2" name="Freeform 185">
                <a:extLst>
                  <a:ext uri="{FF2B5EF4-FFF2-40B4-BE49-F238E27FC236}">
                    <a16:creationId xmlns:a16="http://schemas.microsoft.com/office/drawing/2014/main" id="{B497E399-073F-624C-9ACF-DC1AD5C5F5B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720367" y="4065787"/>
                <a:ext cx="128361" cy="59637"/>
              </a:xfrm>
              <a:custGeom>
                <a:avLst/>
                <a:gdLst/>
                <a:ahLst/>
                <a:cxnLst>
                  <a:cxn ang="0">
                    <a:pos x="66" y="50"/>
                  </a:cxn>
                  <a:cxn ang="0">
                    <a:pos x="90" y="16"/>
                  </a:cxn>
                  <a:cxn ang="0">
                    <a:pos x="86" y="6"/>
                  </a:cxn>
                  <a:cxn ang="0">
                    <a:pos x="82" y="10"/>
                  </a:cxn>
                  <a:cxn ang="0">
                    <a:pos x="80" y="8"/>
                  </a:cxn>
                  <a:cxn ang="0">
                    <a:pos x="78" y="4"/>
                  </a:cxn>
                  <a:cxn ang="0">
                    <a:pos x="76" y="0"/>
                  </a:cxn>
                  <a:cxn ang="0">
                    <a:pos x="66" y="12"/>
                  </a:cxn>
                  <a:cxn ang="0">
                    <a:pos x="58" y="22"/>
                  </a:cxn>
                  <a:cxn ang="0">
                    <a:pos x="52" y="28"/>
                  </a:cxn>
                  <a:cxn ang="0">
                    <a:pos x="44" y="30"/>
                  </a:cxn>
                  <a:cxn ang="0">
                    <a:pos x="36" y="34"/>
                  </a:cxn>
                  <a:cxn ang="0">
                    <a:pos x="26" y="34"/>
                  </a:cxn>
                  <a:cxn ang="0">
                    <a:pos x="20" y="34"/>
                  </a:cxn>
                  <a:cxn ang="0">
                    <a:pos x="12" y="30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10" y="36"/>
                  </a:cxn>
                  <a:cxn ang="0">
                    <a:pos x="22" y="40"/>
                  </a:cxn>
                  <a:cxn ang="0">
                    <a:pos x="22" y="48"/>
                  </a:cxn>
                  <a:cxn ang="0">
                    <a:pos x="66" y="50"/>
                  </a:cxn>
                </a:cxnLst>
                <a:rect l="0" t="0" r="r" b="b"/>
                <a:pathLst>
                  <a:path w="90" h="50">
                    <a:moveTo>
                      <a:pt x="66" y="50"/>
                    </a:moveTo>
                    <a:lnTo>
                      <a:pt x="90" y="16"/>
                    </a:lnTo>
                    <a:lnTo>
                      <a:pt x="86" y="6"/>
                    </a:lnTo>
                    <a:lnTo>
                      <a:pt x="82" y="10"/>
                    </a:lnTo>
                    <a:lnTo>
                      <a:pt x="80" y="8"/>
                    </a:lnTo>
                    <a:lnTo>
                      <a:pt x="78" y="4"/>
                    </a:lnTo>
                    <a:lnTo>
                      <a:pt x="76" y="0"/>
                    </a:lnTo>
                    <a:lnTo>
                      <a:pt x="66" y="12"/>
                    </a:lnTo>
                    <a:lnTo>
                      <a:pt x="58" y="22"/>
                    </a:lnTo>
                    <a:lnTo>
                      <a:pt x="52" y="28"/>
                    </a:lnTo>
                    <a:lnTo>
                      <a:pt x="44" y="30"/>
                    </a:lnTo>
                    <a:lnTo>
                      <a:pt x="36" y="34"/>
                    </a:lnTo>
                    <a:lnTo>
                      <a:pt x="26" y="34"/>
                    </a:lnTo>
                    <a:lnTo>
                      <a:pt x="20" y="34"/>
                    </a:lnTo>
                    <a:lnTo>
                      <a:pt x="12" y="30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10" y="36"/>
                    </a:lnTo>
                    <a:lnTo>
                      <a:pt x="22" y="40"/>
                    </a:lnTo>
                    <a:lnTo>
                      <a:pt x="22" y="48"/>
                    </a:lnTo>
                    <a:lnTo>
                      <a:pt x="66" y="50"/>
                    </a:lnTo>
                    <a:close/>
                  </a:path>
                </a:pathLst>
              </a:custGeom>
              <a:solidFill>
                <a:srgbClr val="91B5BD"/>
              </a:solidFill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3" name="Freeform 186">
                <a:extLst>
                  <a:ext uri="{FF2B5EF4-FFF2-40B4-BE49-F238E27FC236}">
                    <a16:creationId xmlns:a16="http://schemas.microsoft.com/office/drawing/2014/main" id="{53B15ADF-40B7-D64A-A189-2512A0656B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52821" y="4226806"/>
                <a:ext cx="228348" cy="124046"/>
              </a:xfrm>
              <a:custGeom>
                <a:avLst/>
                <a:gdLst/>
                <a:ahLst/>
                <a:cxnLst>
                  <a:cxn ang="0">
                    <a:pos x="164" y="32"/>
                  </a:cxn>
                  <a:cxn ang="0">
                    <a:pos x="144" y="8"/>
                  </a:cxn>
                  <a:cxn ang="0">
                    <a:pos x="144" y="0"/>
                  </a:cxn>
                  <a:cxn ang="0">
                    <a:pos x="96" y="12"/>
                  </a:cxn>
                  <a:cxn ang="0">
                    <a:pos x="52" y="56"/>
                  </a:cxn>
                  <a:cxn ang="0">
                    <a:pos x="50" y="34"/>
                  </a:cxn>
                  <a:cxn ang="0">
                    <a:pos x="30" y="28"/>
                  </a:cxn>
                  <a:cxn ang="0">
                    <a:pos x="26" y="26"/>
                  </a:cxn>
                  <a:cxn ang="0">
                    <a:pos x="24" y="28"/>
                  </a:cxn>
                  <a:cxn ang="0">
                    <a:pos x="18" y="26"/>
                  </a:cxn>
                  <a:cxn ang="0">
                    <a:pos x="14" y="22"/>
                  </a:cxn>
                  <a:cxn ang="0">
                    <a:pos x="12" y="24"/>
                  </a:cxn>
                  <a:cxn ang="0">
                    <a:pos x="10" y="28"/>
                  </a:cxn>
                  <a:cxn ang="0">
                    <a:pos x="8" y="34"/>
                  </a:cxn>
                  <a:cxn ang="0">
                    <a:pos x="6" y="38"/>
                  </a:cxn>
                  <a:cxn ang="0">
                    <a:pos x="4" y="46"/>
                  </a:cxn>
                  <a:cxn ang="0">
                    <a:pos x="0" y="54"/>
                  </a:cxn>
                  <a:cxn ang="0">
                    <a:pos x="10" y="78"/>
                  </a:cxn>
                  <a:cxn ang="0">
                    <a:pos x="14" y="92"/>
                  </a:cxn>
                  <a:cxn ang="0">
                    <a:pos x="14" y="106"/>
                  </a:cxn>
                  <a:cxn ang="0">
                    <a:pos x="20" y="106"/>
                  </a:cxn>
                  <a:cxn ang="0">
                    <a:pos x="30" y="106"/>
                  </a:cxn>
                  <a:cxn ang="0">
                    <a:pos x="40" y="102"/>
                  </a:cxn>
                  <a:cxn ang="0">
                    <a:pos x="44" y="98"/>
                  </a:cxn>
                  <a:cxn ang="0">
                    <a:pos x="52" y="94"/>
                  </a:cxn>
                  <a:cxn ang="0">
                    <a:pos x="66" y="90"/>
                  </a:cxn>
                  <a:cxn ang="0">
                    <a:pos x="76" y="88"/>
                  </a:cxn>
                  <a:cxn ang="0">
                    <a:pos x="86" y="84"/>
                  </a:cxn>
                  <a:cxn ang="0">
                    <a:pos x="96" y="82"/>
                  </a:cxn>
                  <a:cxn ang="0">
                    <a:pos x="100" y="78"/>
                  </a:cxn>
                  <a:cxn ang="0">
                    <a:pos x="104" y="76"/>
                  </a:cxn>
                  <a:cxn ang="0">
                    <a:pos x="106" y="70"/>
                  </a:cxn>
                  <a:cxn ang="0">
                    <a:pos x="112" y="68"/>
                  </a:cxn>
                  <a:cxn ang="0">
                    <a:pos x="130" y="64"/>
                  </a:cxn>
                  <a:cxn ang="0">
                    <a:pos x="140" y="60"/>
                  </a:cxn>
                  <a:cxn ang="0">
                    <a:pos x="150" y="54"/>
                  </a:cxn>
                  <a:cxn ang="0">
                    <a:pos x="152" y="50"/>
                  </a:cxn>
                  <a:cxn ang="0">
                    <a:pos x="154" y="44"/>
                  </a:cxn>
                  <a:cxn ang="0">
                    <a:pos x="158" y="36"/>
                  </a:cxn>
                  <a:cxn ang="0">
                    <a:pos x="160" y="34"/>
                  </a:cxn>
                  <a:cxn ang="0">
                    <a:pos x="164" y="32"/>
                  </a:cxn>
                </a:cxnLst>
                <a:rect l="0" t="0" r="r" b="b"/>
                <a:pathLst>
                  <a:path w="164" h="106">
                    <a:moveTo>
                      <a:pt x="164" y="32"/>
                    </a:moveTo>
                    <a:lnTo>
                      <a:pt x="144" y="8"/>
                    </a:lnTo>
                    <a:lnTo>
                      <a:pt x="144" y="0"/>
                    </a:lnTo>
                    <a:lnTo>
                      <a:pt x="96" y="12"/>
                    </a:lnTo>
                    <a:lnTo>
                      <a:pt x="52" y="56"/>
                    </a:lnTo>
                    <a:lnTo>
                      <a:pt x="50" y="34"/>
                    </a:lnTo>
                    <a:lnTo>
                      <a:pt x="30" y="28"/>
                    </a:lnTo>
                    <a:lnTo>
                      <a:pt x="26" y="26"/>
                    </a:lnTo>
                    <a:lnTo>
                      <a:pt x="24" y="28"/>
                    </a:lnTo>
                    <a:lnTo>
                      <a:pt x="18" y="26"/>
                    </a:lnTo>
                    <a:lnTo>
                      <a:pt x="14" y="22"/>
                    </a:lnTo>
                    <a:lnTo>
                      <a:pt x="12" y="24"/>
                    </a:lnTo>
                    <a:lnTo>
                      <a:pt x="10" y="28"/>
                    </a:lnTo>
                    <a:lnTo>
                      <a:pt x="8" y="34"/>
                    </a:lnTo>
                    <a:lnTo>
                      <a:pt x="6" y="38"/>
                    </a:lnTo>
                    <a:lnTo>
                      <a:pt x="4" y="46"/>
                    </a:lnTo>
                    <a:lnTo>
                      <a:pt x="0" y="54"/>
                    </a:lnTo>
                    <a:lnTo>
                      <a:pt x="10" y="78"/>
                    </a:lnTo>
                    <a:lnTo>
                      <a:pt x="14" y="92"/>
                    </a:lnTo>
                    <a:lnTo>
                      <a:pt x="14" y="106"/>
                    </a:lnTo>
                    <a:lnTo>
                      <a:pt x="20" y="106"/>
                    </a:lnTo>
                    <a:lnTo>
                      <a:pt x="30" y="106"/>
                    </a:lnTo>
                    <a:lnTo>
                      <a:pt x="40" y="102"/>
                    </a:lnTo>
                    <a:lnTo>
                      <a:pt x="44" y="98"/>
                    </a:lnTo>
                    <a:lnTo>
                      <a:pt x="52" y="94"/>
                    </a:lnTo>
                    <a:lnTo>
                      <a:pt x="66" y="90"/>
                    </a:lnTo>
                    <a:lnTo>
                      <a:pt x="76" y="88"/>
                    </a:lnTo>
                    <a:lnTo>
                      <a:pt x="86" y="84"/>
                    </a:lnTo>
                    <a:lnTo>
                      <a:pt x="96" y="82"/>
                    </a:lnTo>
                    <a:lnTo>
                      <a:pt x="100" y="78"/>
                    </a:lnTo>
                    <a:lnTo>
                      <a:pt x="104" y="76"/>
                    </a:lnTo>
                    <a:lnTo>
                      <a:pt x="106" y="70"/>
                    </a:lnTo>
                    <a:lnTo>
                      <a:pt x="112" y="68"/>
                    </a:lnTo>
                    <a:lnTo>
                      <a:pt x="130" y="64"/>
                    </a:lnTo>
                    <a:lnTo>
                      <a:pt x="140" y="60"/>
                    </a:lnTo>
                    <a:lnTo>
                      <a:pt x="150" y="54"/>
                    </a:lnTo>
                    <a:lnTo>
                      <a:pt x="152" y="50"/>
                    </a:lnTo>
                    <a:lnTo>
                      <a:pt x="154" y="44"/>
                    </a:lnTo>
                    <a:lnTo>
                      <a:pt x="158" y="36"/>
                    </a:lnTo>
                    <a:lnTo>
                      <a:pt x="160" y="34"/>
                    </a:lnTo>
                    <a:lnTo>
                      <a:pt x="164" y="3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4" name="Freeform 187">
                <a:extLst>
                  <a:ext uri="{FF2B5EF4-FFF2-40B4-BE49-F238E27FC236}">
                    <a16:creationId xmlns:a16="http://schemas.microsoft.com/office/drawing/2014/main" id="{A5CBCE87-AED1-FD40-9C9A-B8FFA6D6154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10922" y="3982294"/>
                <a:ext cx="60803" cy="32204"/>
              </a:xfrm>
              <a:custGeom>
                <a:avLst/>
                <a:gdLst/>
                <a:ahLst/>
                <a:cxnLst>
                  <a:cxn ang="0">
                    <a:pos x="42" y="28"/>
                  </a:cxn>
                  <a:cxn ang="0">
                    <a:pos x="24" y="28"/>
                  </a:cxn>
                  <a:cxn ang="0">
                    <a:pos x="20" y="24"/>
                  </a:cxn>
                  <a:cxn ang="0">
                    <a:pos x="16" y="22"/>
                  </a:cxn>
                  <a:cxn ang="0">
                    <a:pos x="0" y="18"/>
                  </a:cxn>
                  <a:cxn ang="0">
                    <a:pos x="4" y="10"/>
                  </a:cxn>
                  <a:cxn ang="0">
                    <a:pos x="8" y="4"/>
                  </a:cxn>
                  <a:cxn ang="0">
                    <a:pos x="12" y="0"/>
                  </a:cxn>
                  <a:cxn ang="0">
                    <a:pos x="18" y="0"/>
                  </a:cxn>
                  <a:cxn ang="0">
                    <a:pos x="22" y="0"/>
                  </a:cxn>
                  <a:cxn ang="0">
                    <a:pos x="26" y="2"/>
                  </a:cxn>
                  <a:cxn ang="0">
                    <a:pos x="28" y="0"/>
                  </a:cxn>
                  <a:cxn ang="0">
                    <a:pos x="30" y="2"/>
                  </a:cxn>
                  <a:cxn ang="0">
                    <a:pos x="24" y="4"/>
                  </a:cxn>
                  <a:cxn ang="0">
                    <a:pos x="26" y="10"/>
                  </a:cxn>
                  <a:cxn ang="0">
                    <a:pos x="28" y="14"/>
                  </a:cxn>
                  <a:cxn ang="0">
                    <a:pos x="38" y="20"/>
                  </a:cxn>
                  <a:cxn ang="0">
                    <a:pos x="40" y="24"/>
                  </a:cxn>
                  <a:cxn ang="0">
                    <a:pos x="42" y="26"/>
                  </a:cxn>
                  <a:cxn ang="0">
                    <a:pos x="42" y="28"/>
                  </a:cxn>
                </a:cxnLst>
                <a:rect l="0" t="0" r="r" b="b"/>
                <a:pathLst>
                  <a:path w="42" h="28">
                    <a:moveTo>
                      <a:pt x="42" y="28"/>
                    </a:moveTo>
                    <a:lnTo>
                      <a:pt x="24" y="28"/>
                    </a:lnTo>
                    <a:lnTo>
                      <a:pt x="20" y="24"/>
                    </a:lnTo>
                    <a:lnTo>
                      <a:pt x="16" y="22"/>
                    </a:lnTo>
                    <a:lnTo>
                      <a:pt x="0" y="18"/>
                    </a:lnTo>
                    <a:lnTo>
                      <a:pt x="4" y="10"/>
                    </a:lnTo>
                    <a:lnTo>
                      <a:pt x="8" y="4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2" y="0"/>
                    </a:lnTo>
                    <a:lnTo>
                      <a:pt x="26" y="2"/>
                    </a:lnTo>
                    <a:lnTo>
                      <a:pt x="28" y="0"/>
                    </a:lnTo>
                    <a:lnTo>
                      <a:pt x="30" y="2"/>
                    </a:lnTo>
                    <a:lnTo>
                      <a:pt x="24" y="4"/>
                    </a:lnTo>
                    <a:lnTo>
                      <a:pt x="26" y="10"/>
                    </a:lnTo>
                    <a:lnTo>
                      <a:pt x="28" y="14"/>
                    </a:lnTo>
                    <a:lnTo>
                      <a:pt x="38" y="20"/>
                    </a:lnTo>
                    <a:lnTo>
                      <a:pt x="40" y="24"/>
                    </a:lnTo>
                    <a:lnTo>
                      <a:pt x="42" y="26"/>
                    </a:lnTo>
                    <a:lnTo>
                      <a:pt x="42" y="28"/>
                    </a:lnTo>
                    <a:close/>
                  </a:path>
                </a:pathLst>
              </a:custGeom>
              <a:solidFill>
                <a:srgbClr val="91B5BD"/>
              </a:solidFill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5" name="Freeform 188">
                <a:extLst>
                  <a:ext uri="{FF2B5EF4-FFF2-40B4-BE49-F238E27FC236}">
                    <a16:creationId xmlns:a16="http://schemas.microsoft.com/office/drawing/2014/main" id="{9450558E-B31A-374A-A30C-7BDBD21409E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21744" y="3766407"/>
                <a:ext cx="467506" cy="314885"/>
              </a:xfrm>
              <a:custGeom>
                <a:avLst/>
                <a:gdLst/>
                <a:ahLst/>
                <a:cxnLst>
                  <a:cxn ang="0">
                    <a:pos x="100" y="172"/>
                  </a:cxn>
                  <a:cxn ang="0">
                    <a:pos x="144" y="212"/>
                  </a:cxn>
                  <a:cxn ang="0">
                    <a:pos x="180" y="238"/>
                  </a:cxn>
                  <a:cxn ang="0">
                    <a:pos x="206" y="238"/>
                  </a:cxn>
                  <a:cxn ang="0">
                    <a:pos x="228" y="228"/>
                  </a:cxn>
                  <a:cxn ang="0">
                    <a:pos x="236" y="234"/>
                  </a:cxn>
                  <a:cxn ang="0">
                    <a:pos x="240" y="248"/>
                  </a:cxn>
                  <a:cxn ang="0">
                    <a:pos x="282" y="264"/>
                  </a:cxn>
                  <a:cxn ang="0">
                    <a:pos x="308" y="266"/>
                  </a:cxn>
                  <a:cxn ang="0">
                    <a:pos x="312" y="248"/>
                  </a:cxn>
                  <a:cxn ang="0">
                    <a:pos x="330" y="238"/>
                  </a:cxn>
                  <a:cxn ang="0">
                    <a:pos x="322" y="226"/>
                  </a:cxn>
                  <a:cxn ang="0">
                    <a:pos x="314" y="210"/>
                  </a:cxn>
                  <a:cxn ang="0">
                    <a:pos x="298" y="196"/>
                  </a:cxn>
                  <a:cxn ang="0">
                    <a:pos x="282" y="186"/>
                  </a:cxn>
                  <a:cxn ang="0">
                    <a:pos x="288" y="172"/>
                  </a:cxn>
                  <a:cxn ang="0">
                    <a:pos x="296" y="158"/>
                  </a:cxn>
                  <a:cxn ang="0">
                    <a:pos x="280" y="148"/>
                  </a:cxn>
                  <a:cxn ang="0">
                    <a:pos x="270" y="118"/>
                  </a:cxn>
                  <a:cxn ang="0">
                    <a:pos x="272" y="94"/>
                  </a:cxn>
                  <a:cxn ang="0">
                    <a:pos x="274" y="72"/>
                  </a:cxn>
                  <a:cxn ang="0">
                    <a:pos x="264" y="62"/>
                  </a:cxn>
                  <a:cxn ang="0">
                    <a:pos x="226" y="40"/>
                  </a:cxn>
                  <a:cxn ang="0">
                    <a:pos x="194" y="28"/>
                  </a:cxn>
                  <a:cxn ang="0">
                    <a:pos x="162" y="42"/>
                  </a:cxn>
                  <a:cxn ang="0">
                    <a:pos x="140" y="54"/>
                  </a:cxn>
                  <a:cxn ang="0">
                    <a:pos x="94" y="46"/>
                  </a:cxn>
                  <a:cxn ang="0">
                    <a:pos x="78" y="30"/>
                  </a:cxn>
                  <a:cxn ang="0">
                    <a:pos x="64" y="18"/>
                  </a:cxn>
                  <a:cxn ang="0">
                    <a:pos x="54" y="4"/>
                  </a:cxn>
                  <a:cxn ang="0">
                    <a:pos x="32" y="20"/>
                  </a:cxn>
                  <a:cxn ang="0">
                    <a:pos x="18" y="18"/>
                  </a:cxn>
                  <a:cxn ang="0">
                    <a:pos x="4" y="0"/>
                  </a:cxn>
                  <a:cxn ang="0">
                    <a:pos x="0" y="12"/>
                  </a:cxn>
                  <a:cxn ang="0">
                    <a:pos x="6" y="40"/>
                  </a:cxn>
                  <a:cxn ang="0">
                    <a:pos x="18" y="62"/>
                  </a:cxn>
                  <a:cxn ang="0">
                    <a:pos x="46" y="78"/>
                  </a:cxn>
                  <a:cxn ang="0">
                    <a:pos x="36" y="106"/>
                  </a:cxn>
                  <a:cxn ang="0">
                    <a:pos x="46" y="124"/>
                  </a:cxn>
                  <a:cxn ang="0">
                    <a:pos x="70" y="142"/>
                  </a:cxn>
                  <a:cxn ang="0">
                    <a:pos x="76" y="162"/>
                  </a:cxn>
                  <a:cxn ang="0">
                    <a:pos x="90" y="176"/>
                  </a:cxn>
                </a:cxnLst>
                <a:rect l="0" t="0" r="r" b="b"/>
                <a:pathLst>
                  <a:path w="332" h="266">
                    <a:moveTo>
                      <a:pt x="94" y="184"/>
                    </a:moveTo>
                    <a:lnTo>
                      <a:pt x="98" y="180"/>
                    </a:lnTo>
                    <a:lnTo>
                      <a:pt x="100" y="172"/>
                    </a:lnTo>
                    <a:lnTo>
                      <a:pt x="112" y="180"/>
                    </a:lnTo>
                    <a:lnTo>
                      <a:pt x="122" y="190"/>
                    </a:lnTo>
                    <a:lnTo>
                      <a:pt x="144" y="212"/>
                    </a:lnTo>
                    <a:lnTo>
                      <a:pt x="154" y="222"/>
                    </a:lnTo>
                    <a:lnTo>
                      <a:pt x="166" y="230"/>
                    </a:lnTo>
                    <a:lnTo>
                      <a:pt x="180" y="238"/>
                    </a:lnTo>
                    <a:lnTo>
                      <a:pt x="188" y="238"/>
                    </a:lnTo>
                    <a:lnTo>
                      <a:pt x="198" y="240"/>
                    </a:lnTo>
                    <a:lnTo>
                      <a:pt x="206" y="238"/>
                    </a:lnTo>
                    <a:lnTo>
                      <a:pt x="214" y="234"/>
                    </a:lnTo>
                    <a:lnTo>
                      <a:pt x="222" y="230"/>
                    </a:lnTo>
                    <a:lnTo>
                      <a:pt x="228" y="228"/>
                    </a:lnTo>
                    <a:lnTo>
                      <a:pt x="234" y="228"/>
                    </a:lnTo>
                    <a:lnTo>
                      <a:pt x="236" y="230"/>
                    </a:lnTo>
                    <a:lnTo>
                      <a:pt x="236" y="234"/>
                    </a:lnTo>
                    <a:lnTo>
                      <a:pt x="238" y="240"/>
                    </a:lnTo>
                    <a:lnTo>
                      <a:pt x="236" y="246"/>
                    </a:lnTo>
                    <a:lnTo>
                      <a:pt x="240" y="248"/>
                    </a:lnTo>
                    <a:lnTo>
                      <a:pt x="246" y="252"/>
                    </a:lnTo>
                    <a:lnTo>
                      <a:pt x="262" y="258"/>
                    </a:lnTo>
                    <a:lnTo>
                      <a:pt x="282" y="264"/>
                    </a:lnTo>
                    <a:lnTo>
                      <a:pt x="294" y="266"/>
                    </a:lnTo>
                    <a:lnTo>
                      <a:pt x="302" y="266"/>
                    </a:lnTo>
                    <a:lnTo>
                      <a:pt x="308" y="266"/>
                    </a:lnTo>
                    <a:lnTo>
                      <a:pt x="308" y="258"/>
                    </a:lnTo>
                    <a:lnTo>
                      <a:pt x="310" y="254"/>
                    </a:lnTo>
                    <a:lnTo>
                      <a:pt x="312" y="248"/>
                    </a:lnTo>
                    <a:lnTo>
                      <a:pt x="316" y="246"/>
                    </a:lnTo>
                    <a:lnTo>
                      <a:pt x="326" y="240"/>
                    </a:lnTo>
                    <a:lnTo>
                      <a:pt x="330" y="238"/>
                    </a:lnTo>
                    <a:lnTo>
                      <a:pt x="332" y="234"/>
                    </a:lnTo>
                    <a:lnTo>
                      <a:pt x="328" y="230"/>
                    </a:lnTo>
                    <a:lnTo>
                      <a:pt x="322" y="226"/>
                    </a:lnTo>
                    <a:lnTo>
                      <a:pt x="320" y="218"/>
                    </a:lnTo>
                    <a:lnTo>
                      <a:pt x="318" y="212"/>
                    </a:lnTo>
                    <a:lnTo>
                      <a:pt x="314" y="210"/>
                    </a:lnTo>
                    <a:lnTo>
                      <a:pt x="310" y="210"/>
                    </a:lnTo>
                    <a:lnTo>
                      <a:pt x="304" y="204"/>
                    </a:lnTo>
                    <a:lnTo>
                      <a:pt x="298" y="196"/>
                    </a:lnTo>
                    <a:lnTo>
                      <a:pt x="292" y="192"/>
                    </a:lnTo>
                    <a:lnTo>
                      <a:pt x="286" y="190"/>
                    </a:lnTo>
                    <a:lnTo>
                      <a:pt x="282" y="186"/>
                    </a:lnTo>
                    <a:lnTo>
                      <a:pt x="282" y="182"/>
                    </a:lnTo>
                    <a:lnTo>
                      <a:pt x="284" y="178"/>
                    </a:lnTo>
                    <a:lnTo>
                      <a:pt x="288" y="172"/>
                    </a:lnTo>
                    <a:lnTo>
                      <a:pt x="294" y="164"/>
                    </a:lnTo>
                    <a:lnTo>
                      <a:pt x="296" y="162"/>
                    </a:lnTo>
                    <a:lnTo>
                      <a:pt x="296" y="158"/>
                    </a:lnTo>
                    <a:lnTo>
                      <a:pt x="288" y="156"/>
                    </a:lnTo>
                    <a:lnTo>
                      <a:pt x="282" y="152"/>
                    </a:lnTo>
                    <a:lnTo>
                      <a:pt x="280" y="148"/>
                    </a:lnTo>
                    <a:lnTo>
                      <a:pt x="278" y="142"/>
                    </a:lnTo>
                    <a:lnTo>
                      <a:pt x="274" y="130"/>
                    </a:lnTo>
                    <a:lnTo>
                      <a:pt x="270" y="118"/>
                    </a:lnTo>
                    <a:lnTo>
                      <a:pt x="270" y="110"/>
                    </a:lnTo>
                    <a:lnTo>
                      <a:pt x="270" y="104"/>
                    </a:lnTo>
                    <a:lnTo>
                      <a:pt x="272" y="94"/>
                    </a:lnTo>
                    <a:lnTo>
                      <a:pt x="274" y="84"/>
                    </a:lnTo>
                    <a:lnTo>
                      <a:pt x="274" y="76"/>
                    </a:lnTo>
                    <a:lnTo>
                      <a:pt x="274" y="72"/>
                    </a:lnTo>
                    <a:lnTo>
                      <a:pt x="272" y="68"/>
                    </a:lnTo>
                    <a:lnTo>
                      <a:pt x="268" y="64"/>
                    </a:lnTo>
                    <a:lnTo>
                      <a:pt x="264" y="62"/>
                    </a:lnTo>
                    <a:lnTo>
                      <a:pt x="256" y="60"/>
                    </a:lnTo>
                    <a:lnTo>
                      <a:pt x="250" y="56"/>
                    </a:lnTo>
                    <a:lnTo>
                      <a:pt x="226" y="40"/>
                    </a:lnTo>
                    <a:lnTo>
                      <a:pt x="210" y="32"/>
                    </a:lnTo>
                    <a:lnTo>
                      <a:pt x="200" y="28"/>
                    </a:lnTo>
                    <a:lnTo>
                      <a:pt x="194" y="28"/>
                    </a:lnTo>
                    <a:lnTo>
                      <a:pt x="184" y="30"/>
                    </a:lnTo>
                    <a:lnTo>
                      <a:pt x="174" y="32"/>
                    </a:lnTo>
                    <a:lnTo>
                      <a:pt x="162" y="42"/>
                    </a:lnTo>
                    <a:lnTo>
                      <a:pt x="156" y="46"/>
                    </a:lnTo>
                    <a:lnTo>
                      <a:pt x="148" y="50"/>
                    </a:lnTo>
                    <a:lnTo>
                      <a:pt x="140" y="54"/>
                    </a:lnTo>
                    <a:lnTo>
                      <a:pt x="126" y="54"/>
                    </a:lnTo>
                    <a:lnTo>
                      <a:pt x="112" y="52"/>
                    </a:lnTo>
                    <a:lnTo>
                      <a:pt x="94" y="46"/>
                    </a:lnTo>
                    <a:lnTo>
                      <a:pt x="88" y="40"/>
                    </a:lnTo>
                    <a:lnTo>
                      <a:pt x="82" y="34"/>
                    </a:lnTo>
                    <a:lnTo>
                      <a:pt x="78" y="30"/>
                    </a:lnTo>
                    <a:lnTo>
                      <a:pt x="76" y="26"/>
                    </a:lnTo>
                    <a:lnTo>
                      <a:pt x="68" y="22"/>
                    </a:lnTo>
                    <a:lnTo>
                      <a:pt x="64" y="18"/>
                    </a:lnTo>
                    <a:lnTo>
                      <a:pt x="64" y="12"/>
                    </a:lnTo>
                    <a:lnTo>
                      <a:pt x="62" y="4"/>
                    </a:lnTo>
                    <a:lnTo>
                      <a:pt x="54" y="4"/>
                    </a:lnTo>
                    <a:lnTo>
                      <a:pt x="44" y="14"/>
                    </a:lnTo>
                    <a:lnTo>
                      <a:pt x="36" y="20"/>
                    </a:lnTo>
                    <a:lnTo>
                      <a:pt x="32" y="20"/>
                    </a:lnTo>
                    <a:lnTo>
                      <a:pt x="28" y="22"/>
                    </a:lnTo>
                    <a:lnTo>
                      <a:pt x="24" y="22"/>
                    </a:lnTo>
                    <a:lnTo>
                      <a:pt x="18" y="18"/>
                    </a:lnTo>
                    <a:lnTo>
                      <a:pt x="14" y="12"/>
                    </a:lnTo>
                    <a:lnTo>
                      <a:pt x="8" y="4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2" y="22"/>
                    </a:lnTo>
                    <a:lnTo>
                      <a:pt x="4" y="30"/>
                    </a:lnTo>
                    <a:lnTo>
                      <a:pt x="6" y="40"/>
                    </a:lnTo>
                    <a:lnTo>
                      <a:pt x="8" y="52"/>
                    </a:lnTo>
                    <a:lnTo>
                      <a:pt x="14" y="52"/>
                    </a:lnTo>
                    <a:lnTo>
                      <a:pt x="18" y="62"/>
                    </a:lnTo>
                    <a:lnTo>
                      <a:pt x="26" y="70"/>
                    </a:lnTo>
                    <a:lnTo>
                      <a:pt x="36" y="74"/>
                    </a:lnTo>
                    <a:lnTo>
                      <a:pt x="46" y="78"/>
                    </a:lnTo>
                    <a:lnTo>
                      <a:pt x="40" y="90"/>
                    </a:lnTo>
                    <a:lnTo>
                      <a:pt x="38" y="98"/>
                    </a:lnTo>
                    <a:lnTo>
                      <a:pt x="36" y="106"/>
                    </a:lnTo>
                    <a:lnTo>
                      <a:pt x="38" y="112"/>
                    </a:lnTo>
                    <a:lnTo>
                      <a:pt x="40" y="118"/>
                    </a:lnTo>
                    <a:lnTo>
                      <a:pt x="46" y="124"/>
                    </a:lnTo>
                    <a:lnTo>
                      <a:pt x="50" y="128"/>
                    </a:lnTo>
                    <a:lnTo>
                      <a:pt x="62" y="136"/>
                    </a:lnTo>
                    <a:lnTo>
                      <a:pt x="70" y="142"/>
                    </a:lnTo>
                    <a:lnTo>
                      <a:pt x="74" y="146"/>
                    </a:lnTo>
                    <a:lnTo>
                      <a:pt x="74" y="152"/>
                    </a:lnTo>
                    <a:lnTo>
                      <a:pt x="76" y="162"/>
                    </a:lnTo>
                    <a:lnTo>
                      <a:pt x="80" y="166"/>
                    </a:lnTo>
                    <a:lnTo>
                      <a:pt x="86" y="172"/>
                    </a:lnTo>
                    <a:lnTo>
                      <a:pt x="90" y="176"/>
                    </a:lnTo>
                    <a:lnTo>
                      <a:pt x="92" y="182"/>
                    </a:lnTo>
                    <a:lnTo>
                      <a:pt x="94" y="184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6" name="Freeform 189">
                <a:extLst>
                  <a:ext uri="{FF2B5EF4-FFF2-40B4-BE49-F238E27FC236}">
                    <a16:creationId xmlns:a16="http://schemas.microsoft.com/office/drawing/2014/main" id="{B3BCA116-317A-244E-86EB-92B6611A3B4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56902" y="3915501"/>
                <a:ext cx="89177" cy="90649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16" y="78"/>
                  </a:cxn>
                  <a:cxn ang="0">
                    <a:pos x="20" y="74"/>
                  </a:cxn>
                  <a:cxn ang="0">
                    <a:pos x="24" y="68"/>
                  </a:cxn>
                  <a:cxn ang="0">
                    <a:pos x="30" y="64"/>
                  </a:cxn>
                  <a:cxn ang="0">
                    <a:pos x="34" y="64"/>
                  </a:cxn>
                  <a:cxn ang="0">
                    <a:pos x="38" y="58"/>
                  </a:cxn>
                  <a:cxn ang="0">
                    <a:pos x="44" y="58"/>
                  </a:cxn>
                  <a:cxn ang="0">
                    <a:pos x="32" y="32"/>
                  </a:cxn>
                  <a:cxn ang="0">
                    <a:pos x="62" y="22"/>
                  </a:cxn>
                  <a:cxn ang="0">
                    <a:pos x="54" y="0"/>
                  </a:cxn>
                  <a:cxn ang="0">
                    <a:pos x="24" y="16"/>
                  </a:cxn>
                  <a:cxn ang="0">
                    <a:pos x="22" y="16"/>
                  </a:cxn>
                  <a:cxn ang="0">
                    <a:pos x="18" y="16"/>
                  </a:cxn>
                  <a:cxn ang="0">
                    <a:pos x="14" y="12"/>
                  </a:cxn>
                  <a:cxn ang="0">
                    <a:pos x="4" y="10"/>
                  </a:cxn>
                  <a:cxn ang="0">
                    <a:pos x="4" y="12"/>
                  </a:cxn>
                  <a:cxn ang="0">
                    <a:pos x="4" y="32"/>
                  </a:cxn>
                  <a:cxn ang="0">
                    <a:pos x="6" y="32"/>
                  </a:cxn>
                  <a:cxn ang="0">
                    <a:pos x="0" y="68"/>
                  </a:cxn>
                  <a:cxn ang="0">
                    <a:pos x="0" y="72"/>
                  </a:cxn>
                  <a:cxn ang="0">
                    <a:pos x="0" y="76"/>
                  </a:cxn>
                </a:cxnLst>
                <a:rect l="0" t="0" r="r" b="b"/>
                <a:pathLst>
                  <a:path w="62" h="78">
                    <a:moveTo>
                      <a:pt x="0" y="76"/>
                    </a:moveTo>
                    <a:lnTo>
                      <a:pt x="16" y="78"/>
                    </a:lnTo>
                    <a:lnTo>
                      <a:pt x="20" y="74"/>
                    </a:lnTo>
                    <a:lnTo>
                      <a:pt x="24" y="68"/>
                    </a:lnTo>
                    <a:lnTo>
                      <a:pt x="30" y="64"/>
                    </a:lnTo>
                    <a:lnTo>
                      <a:pt x="34" y="64"/>
                    </a:lnTo>
                    <a:lnTo>
                      <a:pt x="38" y="58"/>
                    </a:lnTo>
                    <a:lnTo>
                      <a:pt x="44" y="58"/>
                    </a:lnTo>
                    <a:lnTo>
                      <a:pt x="32" y="32"/>
                    </a:lnTo>
                    <a:lnTo>
                      <a:pt x="62" y="22"/>
                    </a:lnTo>
                    <a:lnTo>
                      <a:pt x="54" y="0"/>
                    </a:lnTo>
                    <a:lnTo>
                      <a:pt x="24" y="16"/>
                    </a:lnTo>
                    <a:lnTo>
                      <a:pt x="22" y="16"/>
                    </a:lnTo>
                    <a:lnTo>
                      <a:pt x="18" y="16"/>
                    </a:lnTo>
                    <a:lnTo>
                      <a:pt x="14" y="12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4" y="32"/>
                    </a:lnTo>
                    <a:lnTo>
                      <a:pt x="6" y="32"/>
                    </a:lnTo>
                    <a:lnTo>
                      <a:pt x="0" y="68"/>
                    </a:lnTo>
                    <a:lnTo>
                      <a:pt x="0" y="72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7" name="Freeform 190">
                <a:extLst>
                  <a:ext uri="{FF2B5EF4-FFF2-40B4-BE49-F238E27FC236}">
                    <a16:creationId xmlns:a16="http://schemas.microsoft.com/office/drawing/2014/main" id="{B0CF631E-0CD2-0740-87C3-9AFED829F6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54199" y="3882103"/>
                <a:ext cx="27023" cy="35782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8" y="0"/>
                  </a:cxn>
                  <a:cxn ang="0">
                    <a:pos x="18" y="4"/>
                  </a:cxn>
                  <a:cxn ang="0">
                    <a:pos x="16" y="12"/>
                  </a:cxn>
                  <a:cxn ang="0">
                    <a:pos x="12" y="14"/>
                  </a:cxn>
                  <a:cxn ang="0">
                    <a:pos x="8" y="14"/>
                  </a:cxn>
                  <a:cxn ang="0">
                    <a:pos x="10" y="18"/>
                  </a:cxn>
                  <a:cxn ang="0">
                    <a:pos x="12" y="20"/>
                  </a:cxn>
                  <a:cxn ang="0">
                    <a:pos x="10" y="26"/>
                  </a:cxn>
                  <a:cxn ang="0">
                    <a:pos x="6" y="30"/>
                  </a:cxn>
                  <a:cxn ang="0">
                    <a:pos x="0" y="30"/>
                  </a:cxn>
                </a:cxnLst>
                <a:rect l="0" t="0" r="r" b="b"/>
                <a:pathLst>
                  <a:path w="18" h="30">
                    <a:moveTo>
                      <a:pt x="0" y="30"/>
                    </a:moveTo>
                    <a:lnTo>
                      <a:pt x="8" y="0"/>
                    </a:lnTo>
                    <a:lnTo>
                      <a:pt x="18" y="4"/>
                    </a:lnTo>
                    <a:lnTo>
                      <a:pt x="16" y="12"/>
                    </a:lnTo>
                    <a:lnTo>
                      <a:pt x="12" y="14"/>
                    </a:lnTo>
                    <a:lnTo>
                      <a:pt x="8" y="14"/>
                    </a:lnTo>
                    <a:lnTo>
                      <a:pt x="10" y="18"/>
                    </a:lnTo>
                    <a:lnTo>
                      <a:pt x="12" y="20"/>
                    </a:lnTo>
                    <a:lnTo>
                      <a:pt x="10" y="26"/>
                    </a:lnTo>
                    <a:lnTo>
                      <a:pt x="6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8" name="Freeform 191">
                <a:extLst>
                  <a:ext uri="{FF2B5EF4-FFF2-40B4-BE49-F238E27FC236}">
                    <a16:creationId xmlns:a16="http://schemas.microsoft.com/office/drawing/2014/main" id="{6B19CB83-D2F3-2541-BE3C-1EB4C0DD55C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51497" y="3928621"/>
                <a:ext cx="14863" cy="21469"/>
              </a:xfrm>
              <a:custGeom>
                <a:avLst/>
                <a:gdLst/>
                <a:ahLst/>
                <a:cxnLst>
                  <a:cxn ang="0">
                    <a:pos x="8" y="2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20"/>
                  </a:cxn>
                  <a:cxn ang="0">
                    <a:pos x="10" y="20"/>
                  </a:cxn>
                  <a:cxn ang="0">
                    <a:pos x="8" y="20"/>
                  </a:cxn>
                </a:cxnLst>
                <a:rect l="0" t="0" r="r" b="b"/>
                <a:pathLst>
                  <a:path w="10" h="20">
                    <a:moveTo>
                      <a:pt x="8" y="2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0" y="20"/>
                    </a:lnTo>
                    <a:lnTo>
                      <a:pt x="10" y="2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9" name="Freeform 192">
                <a:extLst>
                  <a:ext uri="{FF2B5EF4-FFF2-40B4-BE49-F238E27FC236}">
                    <a16:creationId xmlns:a16="http://schemas.microsoft.com/office/drawing/2014/main" id="{B79A169E-978C-834C-B3E3-B659C11E35E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87979" y="3158107"/>
                <a:ext cx="36481" cy="21469"/>
              </a:xfrm>
              <a:custGeom>
                <a:avLst/>
                <a:gdLst/>
                <a:ahLst/>
                <a:cxnLst>
                  <a:cxn ang="0">
                    <a:pos x="26" y="10"/>
                  </a:cxn>
                  <a:cxn ang="0">
                    <a:pos x="20" y="14"/>
                  </a:cxn>
                  <a:cxn ang="0">
                    <a:pos x="14" y="16"/>
                  </a:cxn>
                  <a:cxn ang="0">
                    <a:pos x="8" y="16"/>
                  </a:cxn>
                  <a:cxn ang="0">
                    <a:pos x="4" y="12"/>
                  </a:cxn>
                  <a:cxn ang="0">
                    <a:pos x="2" y="8"/>
                  </a:cxn>
                  <a:cxn ang="0">
                    <a:pos x="0" y="2"/>
                  </a:cxn>
                  <a:cxn ang="0">
                    <a:pos x="8" y="0"/>
                  </a:cxn>
                  <a:cxn ang="0">
                    <a:pos x="12" y="2"/>
                  </a:cxn>
                  <a:cxn ang="0">
                    <a:pos x="16" y="2"/>
                  </a:cxn>
                  <a:cxn ang="0">
                    <a:pos x="20" y="4"/>
                  </a:cxn>
                  <a:cxn ang="0">
                    <a:pos x="26" y="10"/>
                  </a:cxn>
                </a:cxnLst>
                <a:rect l="0" t="0" r="r" b="b"/>
                <a:pathLst>
                  <a:path w="26" h="16">
                    <a:moveTo>
                      <a:pt x="26" y="10"/>
                    </a:moveTo>
                    <a:lnTo>
                      <a:pt x="20" y="14"/>
                    </a:lnTo>
                    <a:lnTo>
                      <a:pt x="14" y="16"/>
                    </a:lnTo>
                    <a:lnTo>
                      <a:pt x="8" y="16"/>
                    </a:lnTo>
                    <a:lnTo>
                      <a:pt x="4" y="12"/>
                    </a:lnTo>
                    <a:lnTo>
                      <a:pt x="2" y="8"/>
                    </a:lnTo>
                    <a:lnTo>
                      <a:pt x="0" y="2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6" y="2"/>
                    </a:lnTo>
                    <a:lnTo>
                      <a:pt x="20" y="4"/>
                    </a:lnTo>
                    <a:lnTo>
                      <a:pt x="26" y="1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0" name="Freeform 193">
                <a:extLst>
                  <a:ext uri="{FF2B5EF4-FFF2-40B4-BE49-F238E27FC236}">
                    <a16:creationId xmlns:a16="http://schemas.microsoft.com/office/drawing/2014/main" id="{507D5B08-7EAB-A445-8040-FB6F270BBA4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15003" y="3031676"/>
                <a:ext cx="208081" cy="113311"/>
              </a:xfrm>
              <a:custGeom>
                <a:avLst/>
                <a:gdLst/>
                <a:ahLst/>
                <a:cxnLst>
                  <a:cxn ang="0">
                    <a:pos x="38" y="94"/>
                  </a:cxn>
                  <a:cxn ang="0">
                    <a:pos x="34" y="92"/>
                  </a:cxn>
                  <a:cxn ang="0">
                    <a:pos x="30" y="86"/>
                  </a:cxn>
                  <a:cxn ang="0">
                    <a:pos x="24" y="76"/>
                  </a:cxn>
                  <a:cxn ang="0">
                    <a:pos x="16" y="76"/>
                  </a:cxn>
                  <a:cxn ang="0">
                    <a:pos x="8" y="76"/>
                  </a:cxn>
                  <a:cxn ang="0">
                    <a:pos x="4" y="74"/>
                  </a:cxn>
                  <a:cxn ang="0">
                    <a:pos x="0" y="72"/>
                  </a:cxn>
                  <a:cxn ang="0">
                    <a:pos x="0" y="70"/>
                  </a:cxn>
                  <a:cxn ang="0">
                    <a:pos x="4" y="68"/>
                  </a:cxn>
                  <a:cxn ang="0">
                    <a:pos x="6" y="66"/>
                  </a:cxn>
                  <a:cxn ang="0">
                    <a:pos x="10" y="60"/>
                  </a:cxn>
                  <a:cxn ang="0">
                    <a:pos x="12" y="54"/>
                  </a:cxn>
                  <a:cxn ang="0">
                    <a:pos x="16" y="54"/>
                  </a:cxn>
                  <a:cxn ang="0">
                    <a:pos x="22" y="52"/>
                  </a:cxn>
                  <a:cxn ang="0">
                    <a:pos x="24" y="42"/>
                  </a:cxn>
                  <a:cxn ang="0">
                    <a:pos x="26" y="34"/>
                  </a:cxn>
                  <a:cxn ang="0">
                    <a:pos x="30" y="28"/>
                  </a:cxn>
                  <a:cxn ang="0">
                    <a:pos x="36" y="22"/>
                  </a:cxn>
                  <a:cxn ang="0">
                    <a:pos x="52" y="16"/>
                  </a:cxn>
                  <a:cxn ang="0">
                    <a:pos x="68" y="10"/>
                  </a:cxn>
                  <a:cxn ang="0">
                    <a:pos x="100" y="10"/>
                  </a:cxn>
                  <a:cxn ang="0">
                    <a:pos x="114" y="2"/>
                  </a:cxn>
                  <a:cxn ang="0">
                    <a:pos x="122" y="0"/>
                  </a:cxn>
                  <a:cxn ang="0">
                    <a:pos x="132" y="0"/>
                  </a:cxn>
                  <a:cxn ang="0">
                    <a:pos x="140" y="0"/>
                  </a:cxn>
                  <a:cxn ang="0">
                    <a:pos x="146" y="2"/>
                  </a:cxn>
                  <a:cxn ang="0">
                    <a:pos x="146" y="6"/>
                  </a:cxn>
                  <a:cxn ang="0">
                    <a:pos x="144" y="10"/>
                  </a:cxn>
                  <a:cxn ang="0">
                    <a:pos x="138" y="12"/>
                  </a:cxn>
                  <a:cxn ang="0">
                    <a:pos x="124" y="16"/>
                  </a:cxn>
                  <a:cxn ang="0">
                    <a:pos x="86" y="26"/>
                  </a:cxn>
                  <a:cxn ang="0">
                    <a:pos x="70" y="32"/>
                  </a:cxn>
                  <a:cxn ang="0">
                    <a:pos x="56" y="40"/>
                  </a:cxn>
                  <a:cxn ang="0">
                    <a:pos x="52" y="44"/>
                  </a:cxn>
                  <a:cxn ang="0">
                    <a:pos x="46" y="50"/>
                  </a:cxn>
                  <a:cxn ang="0">
                    <a:pos x="42" y="56"/>
                  </a:cxn>
                  <a:cxn ang="0">
                    <a:pos x="40" y="62"/>
                  </a:cxn>
                  <a:cxn ang="0">
                    <a:pos x="42" y="70"/>
                  </a:cxn>
                  <a:cxn ang="0">
                    <a:pos x="46" y="74"/>
                  </a:cxn>
                  <a:cxn ang="0">
                    <a:pos x="50" y="78"/>
                  </a:cxn>
                  <a:cxn ang="0">
                    <a:pos x="56" y="80"/>
                  </a:cxn>
                  <a:cxn ang="0">
                    <a:pos x="68" y="86"/>
                  </a:cxn>
                  <a:cxn ang="0">
                    <a:pos x="74" y="88"/>
                  </a:cxn>
                  <a:cxn ang="0">
                    <a:pos x="78" y="92"/>
                  </a:cxn>
                  <a:cxn ang="0">
                    <a:pos x="68" y="92"/>
                  </a:cxn>
                  <a:cxn ang="0">
                    <a:pos x="58" y="92"/>
                  </a:cxn>
                  <a:cxn ang="0">
                    <a:pos x="38" y="94"/>
                  </a:cxn>
                </a:cxnLst>
                <a:rect l="0" t="0" r="r" b="b"/>
                <a:pathLst>
                  <a:path w="146" h="94">
                    <a:moveTo>
                      <a:pt x="38" y="94"/>
                    </a:moveTo>
                    <a:lnTo>
                      <a:pt x="34" y="92"/>
                    </a:lnTo>
                    <a:lnTo>
                      <a:pt x="30" y="86"/>
                    </a:lnTo>
                    <a:lnTo>
                      <a:pt x="24" y="76"/>
                    </a:lnTo>
                    <a:lnTo>
                      <a:pt x="16" y="76"/>
                    </a:lnTo>
                    <a:lnTo>
                      <a:pt x="8" y="76"/>
                    </a:lnTo>
                    <a:lnTo>
                      <a:pt x="4" y="74"/>
                    </a:lnTo>
                    <a:lnTo>
                      <a:pt x="0" y="72"/>
                    </a:lnTo>
                    <a:lnTo>
                      <a:pt x="0" y="70"/>
                    </a:lnTo>
                    <a:lnTo>
                      <a:pt x="4" y="68"/>
                    </a:lnTo>
                    <a:lnTo>
                      <a:pt x="6" y="66"/>
                    </a:lnTo>
                    <a:lnTo>
                      <a:pt x="10" y="60"/>
                    </a:lnTo>
                    <a:lnTo>
                      <a:pt x="12" y="54"/>
                    </a:lnTo>
                    <a:lnTo>
                      <a:pt x="16" y="54"/>
                    </a:lnTo>
                    <a:lnTo>
                      <a:pt x="22" y="52"/>
                    </a:lnTo>
                    <a:lnTo>
                      <a:pt x="24" y="42"/>
                    </a:lnTo>
                    <a:lnTo>
                      <a:pt x="26" y="34"/>
                    </a:lnTo>
                    <a:lnTo>
                      <a:pt x="30" y="28"/>
                    </a:lnTo>
                    <a:lnTo>
                      <a:pt x="36" y="22"/>
                    </a:lnTo>
                    <a:lnTo>
                      <a:pt x="52" y="16"/>
                    </a:lnTo>
                    <a:lnTo>
                      <a:pt x="68" y="10"/>
                    </a:lnTo>
                    <a:lnTo>
                      <a:pt x="100" y="10"/>
                    </a:lnTo>
                    <a:lnTo>
                      <a:pt x="114" y="2"/>
                    </a:lnTo>
                    <a:lnTo>
                      <a:pt x="122" y="0"/>
                    </a:lnTo>
                    <a:lnTo>
                      <a:pt x="132" y="0"/>
                    </a:lnTo>
                    <a:lnTo>
                      <a:pt x="140" y="0"/>
                    </a:lnTo>
                    <a:lnTo>
                      <a:pt x="146" y="2"/>
                    </a:lnTo>
                    <a:lnTo>
                      <a:pt x="146" y="6"/>
                    </a:lnTo>
                    <a:lnTo>
                      <a:pt x="144" y="10"/>
                    </a:lnTo>
                    <a:lnTo>
                      <a:pt x="138" y="12"/>
                    </a:lnTo>
                    <a:lnTo>
                      <a:pt x="124" y="16"/>
                    </a:lnTo>
                    <a:lnTo>
                      <a:pt x="86" y="26"/>
                    </a:lnTo>
                    <a:lnTo>
                      <a:pt x="70" y="32"/>
                    </a:lnTo>
                    <a:lnTo>
                      <a:pt x="56" y="40"/>
                    </a:lnTo>
                    <a:lnTo>
                      <a:pt x="52" y="44"/>
                    </a:lnTo>
                    <a:lnTo>
                      <a:pt x="46" y="50"/>
                    </a:lnTo>
                    <a:lnTo>
                      <a:pt x="42" y="56"/>
                    </a:lnTo>
                    <a:lnTo>
                      <a:pt x="40" y="62"/>
                    </a:lnTo>
                    <a:lnTo>
                      <a:pt x="42" y="70"/>
                    </a:lnTo>
                    <a:lnTo>
                      <a:pt x="46" y="74"/>
                    </a:lnTo>
                    <a:lnTo>
                      <a:pt x="50" y="78"/>
                    </a:lnTo>
                    <a:lnTo>
                      <a:pt x="56" y="80"/>
                    </a:lnTo>
                    <a:lnTo>
                      <a:pt x="68" y="86"/>
                    </a:lnTo>
                    <a:lnTo>
                      <a:pt x="74" y="88"/>
                    </a:lnTo>
                    <a:lnTo>
                      <a:pt x="78" y="92"/>
                    </a:lnTo>
                    <a:lnTo>
                      <a:pt x="68" y="92"/>
                    </a:lnTo>
                    <a:lnTo>
                      <a:pt x="58" y="92"/>
                    </a:lnTo>
                    <a:lnTo>
                      <a:pt x="38" y="94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1" name="Freeform 194">
                <a:extLst>
                  <a:ext uri="{FF2B5EF4-FFF2-40B4-BE49-F238E27FC236}">
                    <a16:creationId xmlns:a16="http://schemas.microsoft.com/office/drawing/2014/main" id="{66079C26-5F51-EF44-9CBB-734B044DB7A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85210" y="2969652"/>
                <a:ext cx="148629" cy="38168"/>
              </a:xfrm>
              <a:custGeom>
                <a:avLst/>
                <a:gdLst/>
                <a:ahLst/>
                <a:cxnLst>
                  <a:cxn ang="0">
                    <a:pos x="106" y="26"/>
                  </a:cxn>
                  <a:cxn ang="0">
                    <a:pos x="98" y="28"/>
                  </a:cxn>
                  <a:cxn ang="0">
                    <a:pos x="92" y="28"/>
                  </a:cxn>
                  <a:cxn ang="0">
                    <a:pos x="82" y="26"/>
                  </a:cxn>
                  <a:cxn ang="0">
                    <a:pos x="80" y="28"/>
                  </a:cxn>
                  <a:cxn ang="0">
                    <a:pos x="78" y="30"/>
                  </a:cxn>
                  <a:cxn ang="0">
                    <a:pos x="64" y="28"/>
                  </a:cxn>
                  <a:cxn ang="0">
                    <a:pos x="50" y="24"/>
                  </a:cxn>
                  <a:cxn ang="0">
                    <a:pos x="44" y="22"/>
                  </a:cxn>
                  <a:cxn ang="0">
                    <a:pos x="38" y="18"/>
                  </a:cxn>
                  <a:cxn ang="0">
                    <a:pos x="36" y="14"/>
                  </a:cxn>
                  <a:cxn ang="0">
                    <a:pos x="36" y="10"/>
                  </a:cxn>
                  <a:cxn ang="0">
                    <a:pos x="20" y="10"/>
                  </a:cxn>
                  <a:cxn ang="0">
                    <a:pos x="10" y="10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12" y="0"/>
                  </a:cxn>
                  <a:cxn ang="0">
                    <a:pos x="24" y="0"/>
                  </a:cxn>
                  <a:cxn ang="0">
                    <a:pos x="34" y="0"/>
                  </a:cxn>
                  <a:cxn ang="0">
                    <a:pos x="44" y="2"/>
                  </a:cxn>
                  <a:cxn ang="0">
                    <a:pos x="52" y="4"/>
                  </a:cxn>
                  <a:cxn ang="0">
                    <a:pos x="54" y="8"/>
                  </a:cxn>
                  <a:cxn ang="0">
                    <a:pos x="54" y="10"/>
                  </a:cxn>
                  <a:cxn ang="0">
                    <a:pos x="48" y="10"/>
                  </a:cxn>
                  <a:cxn ang="0">
                    <a:pos x="60" y="12"/>
                  </a:cxn>
                  <a:cxn ang="0">
                    <a:pos x="66" y="14"/>
                  </a:cxn>
                  <a:cxn ang="0">
                    <a:pos x="70" y="14"/>
                  </a:cxn>
                  <a:cxn ang="0">
                    <a:pos x="74" y="14"/>
                  </a:cxn>
                  <a:cxn ang="0">
                    <a:pos x="78" y="12"/>
                  </a:cxn>
                  <a:cxn ang="0">
                    <a:pos x="86" y="14"/>
                  </a:cxn>
                  <a:cxn ang="0">
                    <a:pos x="92" y="16"/>
                  </a:cxn>
                  <a:cxn ang="0">
                    <a:pos x="102" y="26"/>
                  </a:cxn>
                  <a:cxn ang="0">
                    <a:pos x="106" y="26"/>
                  </a:cxn>
                </a:cxnLst>
                <a:rect l="0" t="0" r="r" b="b"/>
                <a:pathLst>
                  <a:path w="106" h="30">
                    <a:moveTo>
                      <a:pt x="106" y="26"/>
                    </a:moveTo>
                    <a:lnTo>
                      <a:pt x="98" y="28"/>
                    </a:lnTo>
                    <a:lnTo>
                      <a:pt x="92" y="28"/>
                    </a:lnTo>
                    <a:lnTo>
                      <a:pt x="82" y="26"/>
                    </a:lnTo>
                    <a:lnTo>
                      <a:pt x="80" y="28"/>
                    </a:lnTo>
                    <a:lnTo>
                      <a:pt x="78" y="30"/>
                    </a:lnTo>
                    <a:lnTo>
                      <a:pt x="64" y="28"/>
                    </a:lnTo>
                    <a:lnTo>
                      <a:pt x="50" y="24"/>
                    </a:lnTo>
                    <a:lnTo>
                      <a:pt x="44" y="22"/>
                    </a:lnTo>
                    <a:lnTo>
                      <a:pt x="38" y="18"/>
                    </a:lnTo>
                    <a:lnTo>
                      <a:pt x="36" y="14"/>
                    </a:lnTo>
                    <a:lnTo>
                      <a:pt x="36" y="10"/>
                    </a:lnTo>
                    <a:lnTo>
                      <a:pt x="20" y="10"/>
                    </a:lnTo>
                    <a:lnTo>
                      <a:pt x="10" y="10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12" y="0"/>
                    </a:lnTo>
                    <a:lnTo>
                      <a:pt x="24" y="0"/>
                    </a:lnTo>
                    <a:lnTo>
                      <a:pt x="34" y="0"/>
                    </a:lnTo>
                    <a:lnTo>
                      <a:pt x="44" y="2"/>
                    </a:lnTo>
                    <a:lnTo>
                      <a:pt x="52" y="4"/>
                    </a:lnTo>
                    <a:lnTo>
                      <a:pt x="54" y="8"/>
                    </a:lnTo>
                    <a:lnTo>
                      <a:pt x="54" y="10"/>
                    </a:lnTo>
                    <a:lnTo>
                      <a:pt x="48" y="10"/>
                    </a:lnTo>
                    <a:lnTo>
                      <a:pt x="60" y="12"/>
                    </a:lnTo>
                    <a:lnTo>
                      <a:pt x="66" y="14"/>
                    </a:lnTo>
                    <a:lnTo>
                      <a:pt x="70" y="14"/>
                    </a:lnTo>
                    <a:lnTo>
                      <a:pt x="74" y="14"/>
                    </a:lnTo>
                    <a:lnTo>
                      <a:pt x="78" y="12"/>
                    </a:lnTo>
                    <a:lnTo>
                      <a:pt x="86" y="14"/>
                    </a:lnTo>
                    <a:lnTo>
                      <a:pt x="92" y="16"/>
                    </a:lnTo>
                    <a:lnTo>
                      <a:pt x="102" y="26"/>
                    </a:lnTo>
                    <a:lnTo>
                      <a:pt x="106" y="2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2" name="Freeform 195">
                <a:extLst>
                  <a:ext uri="{FF2B5EF4-FFF2-40B4-BE49-F238E27FC236}">
                    <a16:creationId xmlns:a16="http://schemas.microsoft.com/office/drawing/2014/main" id="{D66B82F9-AEFB-BF46-AE52-0D91EB500C6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50053" y="2994700"/>
                <a:ext cx="70261" cy="26240"/>
              </a:xfrm>
              <a:custGeom>
                <a:avLst/>
                <a:gdLst/>
                <a:ahLst/>
                <a:cxnLst>
                  <a:cxn ang="0">
                    <a:pos x="6" y="22"/>
                  </a:cxn>
                  <a:cxn ang="0">
                    <a:pos x="4" y="22"/>
                  </a:cxn>
                  <a:cxn ang="0">
                    <a:pos x="2" y="20"/>
                  </a:cxn>
                  <a:cxn ang="0">
                    <a:pos x="0" y="18"/>
                  </a:cxn>
                  <a:cxn ang="0">
                    <a:pos x="0" y="6"/>
                  </a:cxn>
                  <a:cxn ang="0">
                    <a:pos x="4" y="2"/>
                  </a:cxn>
                  <a:cxn ang="0">
                    <a:pos x="6" y="0"/>
                  </a:cxn>
                  <a:cxn ang="0">
                    <a:pos x="14" y="0"/>
                  </a:cxn>
                  <a:cxn ang="0">
                    <a:pos x="20" y="4"/>
                  </a:cxn>
                  <a:cxn ang="0">
                    <a:pos x="32" y="6"/>
                  </a:cxn>
                  <a:cxn ang="0">
                    <a:pos x="52" y="10"/>
                  </a:cxn>
                  <a:cxn ang="0">
                    <a:pos x="50" y="14"/>
                  </a:cxn>
                  <a:cxn ang="0">
                    <a:pos x="46" y="16"/>
                  </a:cxn>
                  <a:cxn ang="0">
                    <a:pos x="40" y="18"/>
                  </a:cxn>
                  <a:cxn ang="0">
                    <a:pos x="28" y="18"/>
                  </a:cxn>
                  <a:cxn ang="0">
                    <a:pos x="20" y="20"/>
                  </a:cxn>
                  <a:cxn ang="0">
                    <a:pos x="14" y="22"/>
                  </a:cxn>
                  <a:cxn ang="0">
                    <a:pos x="6" y="22"/>
                  </a:cxn>
                </a:cxnLst>
                <a:rect l="0" t="0" r="r" b="b"/>
                <a:pathLst>
                  <a:path w="52" h="22">
                    <a:moveTo>
                      <a:pt x="6" y="22"/>
                    </a:moveTo>
                    <a:lnTo>
                      <a:pt x="4" y="22"/>
                    </a:lnTo>
                    <a:lnTo>
                      <a:pt x="2" y="20"/>
                    </a:lnTo>
                    <a:lnTo>
                      <a:pt x="0" y="18"/>
                    </a:lnTo>
                    <a:lnTo>
                      <a:pt x="0" y="6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20" y="4"/>
                    </a:lnTo>
                    <a:lnTo>
                      <a:pt x="32" y="6"/>
                    </a:lnTo>
                    <a:lnTo>
                      <a:pt x="52" y="10"/>
                    </a:lnTo>
                    <a:lnTo>
                      <a:pt x="50" y="14"/>
                    </a:lnTo>
                    <a:lnTo>
                      <a:pt x="46" y="16"/>
                    </a:lnTo>
                    <a:lnTo>
                      <a:pt x="40" y="18"/>
                    </a:lnTo>
                    <a:lnTo>
                      <a:pt x="28" y="18"/>
                    </a:lnTo>
                    <a:lnTo>
                      <a:pt x="20" y="20"/>
                    </a:lnTo>
                    <a:lnTo>
                      <a:pt x="14" y="22"/>
                    </a:lnTo>
                    <a:lnTo>
                      <a:pt x="6" y="2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3" name="Freeform 196">
                <a:extLst>
                  <a:ext uri="{FF2B5EF4-FFF2-40B4-BE49-F238E27FC236}">
                    <a16:creationId xmlns:a16="http://schemas.microsoft.com/office/drawing/2014/main" id="{5DDDE488-E5FF-EE41-9F67-C3248A17102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671593" y="3042411"/>
                <a:ext cx="128361" cy="25047"/>
              </a:xfrm>
              <a:custGeom>
                <a:avLst/>
                <a:gdLst/>
                <a:ahLst/>
                <a:cxnLst>
                  <a:cxn ang="0">
                    <a:pos x="72" y="12"/>
                  </a:cxn>
                  <a:cxn ang="0">
                    <a:pos x="72" y="18"/>
                  </a:cxn>
                  <a:cxn ang="0">
                    <a:pos x="38" y="18"/>
                  </a:cxn>
                  <a:cxn ang="0">
                    <a:pos x="28" y="18"/>
                  </a:cxn>
                  <a:cxn ang="0">
                    <a:pos x="14" y="18"/>
                  </a:cxn>
                  <a:cxn ang="0">
                    <a:pos x="10" y="16"/>
                  </a:cxn>
                  <a:cxn ang="0">
                    <a:pos x="4" y="12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20" y="4"/>
                  </a:cxn>
                  <a:cxn ang="0">
                    <a:pos x="26" y="6"/>
                  </a:cxn>
                  <a:cxn ang="0">
                    <a:pos x="32" y="6"/>
                  </a:cxn>
                  <a:cxn ang="0">
                    <a:pos x="36" y="6"/>
                  </a:cxn>
                  <a:cxn ang="0">
                    <a:pos x="36" y="4"/>
                  </a:cxn>
                  <a:cxn ang="0">
                    <a:pos x="38" y="2"/>
                  </a:cxn>
                  <a:cxn ang="0">
                    <a:pos x="40" y="2"/>
                  </a:cxn>
                  <a:cxn ang="0">
                    <a:pos x="54" y="2"/>
                  </a:cxn>
                  <a:cxn ang="0">
                    <a:pos x="68" y="4"/>
                  </a:cxn>
                  <a:cxn ang="0">
                    <a:pos x="84" y="6"/>
                  </a:cxn>
                  <a:cxn ang="0">
                    <a:pos x="90" y="8"/>
                  </a:cxn>
                  <a:cxn ang="0">
                    <a:pos x="92" y="12"/>
                  </a:cxn>
                  <a:cxn ang="0">
                    <a:pos x="82" y="16"/>
                  </a:cxn>
                  <a:cxn ang="0">
                    <a:pos x="76" y="16"/>
                  </a:cxn>
                  <a:cxn ang="0">
                    <a:pos x="72" y="12"/>
                  </a:cxn>
                </a:cxnLst>
                <a:rect l="0" t="0" r="r" b="b"/>
                <a:pathLst>
                  <a:path w="92" h="18">
                    <a:moveTo>
                      <a:pt x="72" y="12"/>
                    </a:moveTo>
                    <a:lnTo>
                      <a:pt x="72" y="18"/>
                    </a:lnTo>
                    <a:lnTo>
                      <a:pt x="38" y="18"/>
                    </a:lnTo>
                    <a:lnTo>
                      <a:pt x="28" y="18"/>
                    </a:lnTo>
                    <a:lnTo>
                      <a:pt x="14" y="18"/>
                    </a:lnTo>
                    <a:lnTo>
                      <a:pt x="10" y="16"/>
                    </a:lnTo>
                    <a:lnTo>
                      <a:pt x="4" y="12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2" y="6"/>
                    </a:lnTo>
                    <a:lnTo>
                      <a:pt x="36" y="6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40" y="2"/>
                    </a:lnTo>
                    <a:lnTo>
                      <a:pt x="54" y="2"/>
                    </a:lnTo>
                    <a:lnTo>
                      <a:pt x="68" y="4"/>
                    </a:lnTo>
                    <a:lnTo>
                      <a:pt x="84" y="6"/>
                    </a:lnTo>
                    <a:lnTo>
                      <a:pt x="90" y="8"/>
                    </a:lnTo>
                    <a:lnTo>
                      <a:pt x="92" y="12"/>
                    </a:lnTo>
                    <a:lnTo>
                      <a:pt x="82" y="16"/>
                    </a:lnTo>
                    <a:lnTo>
                      <a:pt x="76" y="16"/>
                    </a:lnTo>
                    <a:lnTo>
                      <a:pt x="72" y="1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4" name="Freeform 197">
                <a:extLst>
                  <a:ext uri="{FF2B5EF4-FFF2-40B4-BE49-F238E27FC236}">
                    <a16:creationId xmlns:a16="http://schemas.microsoft.com/office/drawing/2014/main" id="{B5F7616C-097D-0644-9FEF-C95FBDBF6BF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818870" y="3050759"/>
                <a:ext cx="72963" cy="19084"/>
              </a:xfrm>
              <a:custGeom>
                <a:avLst/>
                <a:gdLst/>
                <a:ahLst/>
                <a:cxnLst>
                  <a:cxn ang="0">
                    <a:pos x="42" y="16"/>
                  </a:cxn>
                  <a:cxn ang="0">
                    <a:pos x="32" y="16"/>
                  </a:cxn>
                  <a:cxn ang="0">
                    <a:pos x="18" y="12"/>
                  </a:cxn>
                  <a:cxn ang="0">
                    <a:pos x="6" y="8"/>
                  </a:cxn>
                  <a:cxn ang="0">
                    <a:pos x="2" y="4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18" y="4"/>
                  </a:cxn>
                  <a:cxn ang="0">
                    <a:pos x="30" y="4"/>
                  </a:cxn>
                  <a:cxn ang="0">
                    <a:pos x="42" y="6"/>
                  </a:cxn>
                  <a:cxn ang="0">
                    <a:pos x="46" y="6"/>
                  </a:cxn>
                  <a:cxn ang="0">
                    <a:pos x="52" y="8"/>
                  </a:cxn>
                  <a:cxn ang="0">
                    <a:pos x="48" y="14"/>
                  </a:cxn>
                  <a:cxn ang="0">
                    <a:pos x="42" y="16"/>
                  </a:cxn>
                </a:cxnLst>
                <a:rect l="0" t="0" r="r" b="b"/>
                <a:pathLst>
                  <a:path w="52" h="16">
                    <a:moveTo>
                      <a:pt x="42" y="16"/>
                    </a:moveTo>
                    <a:lnTo>
                      <a:pt x="32" y="16"/>
                    </a:lnTo>
                    <a:lnTo>
                      <a:pt x="18" y="12"/>
                    </a:lnTo>
                    <a:lnTo>
                      <a:pt x="6" y="8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8" y="4"/>
                    </a:lnTo>
                    <a:lnTo>
                      <a:pt x="30" y="4"/>
                    </a:lnTo>
                    <a:lnTo>
                      <a:pt x="42" y="6"/>
                    </a:lnTo>
                    <a:lnTo>
                      <a:pt x="46" y="6"/>
                    </a:lnTo>
                    <a:lnTo>
                      <a:pt x="52" y="8"/>
                    </a:lnTo>
                    <a:lnTo>
                      <a:pt x="48" y="14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5" name="Freeform 198">
                <a:extLst>
                  <a:ext uri="{FF2B5EF4-FFF2-40B4-BE49-F238E27FC236}">
                    <a16:creationId xmlns:a16="http://schemas.microsoft.com/office/drawing/2014/main" id="{003FFF1F-81DD-9646-86AA-E03EFCACE32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471487" y="3121131"/>
                <a:ext cx="51345" cy="19084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4" y="12"/>
                  </a:cxn>
                  <a:cxn ang="0">
                    <a:pos x="10" y="14"/>
                  </a:cxn>
                  <a:cxn ang="0">
                    <a:pos x="6" y="14"/>
                  </a:cxn>
                  <a:cxn ang="0">
                    <a:pos x="2" y="12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8" y="2"/>
                  </a:cxn>
                  <a:cxn ang="0">
                    <a:pos x="14" y="0"/>
                  </a:cxn>
                  <a:cxn ang="0">
                    <a:pos x="22" y="0"/>
                  </a:cxn>
                  <a:cxn ang="0">
                    <a:pos x="28" y="4"/>
                  </a:cxn>
                  <a:cxn ang="0">
                    <a:pos x="38" y="10"/>
                  </a:cxn>
                  <a:cxn ang="0">
                    <a:pos x="28" y="12"/>
                  </a:cxn>
                  <a:cxn ang="0">
                    <a:pos x="18" y="10"/>
                  </a:cxn>
                </a:cxnLst>
                <a:rect l="0" t="0" r="r" b="b"/>
                <a:pathLst>
                  <a:path w="38" h="14">
                    <a:moveTo>
                      <a:pt x="18" y="10"/>
                    </a:moveTo>
                    <a:lnTo>
                      <a:pt x="14" y="12"/>
                    </a:lnTo>
                    <a:lnTo>
                      <a:pt x="10" y="14"/>
                    </a:lnTo>
                    <a:lnTo>
                      <a:pt x="6" y="14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22" y="0"/>
                    </a:lnTo>
                    <a:lnTo>
                      <a:pt x="28" y="4"/>
                    </a:lnTo>
                    <a:lnTo>
                      <a:pt x="38" y="10"/>
                    </a:lnTo>
                    <a:lnTo>
                      <a:pt x="28" y="12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6" name="Freeform 199">
                <a:extLst>
                  <a:ext uri="{FF2B5EF4-FFF2-40B4-BE49-F238E27FC236}">
                    <a16:creationId xmlns:a16="http://schemas.microsoft.com/office/drawing/2014/main" id="{617648C9-9626-A34F-B3D7-2588FBFEE5B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21506" y="3462258"/>
                <a:ext cx="167545" cy="1753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8" y="90"/>
                  </a:cxn>
                  <a:cxn ang="0">
                    <a:pos x="94" y="90"/>
                  </a:cxn>
                  <a:cxn ang="0">
                    <a:pos x="92" y="90"/>
                  </a:cxn>
                  <a:cxn ang="0">
                    <a:pos x="88" y="88"/>
                  </a:cxn>
                  <a:cxn ang="0">
                    <a:pos x="82" y="86"/>
                  </a:cxn>
                  <a:cxn ang="0">
                    <a:pos x="78" y="88"/>
                  </a:cxn>
                  <a:cxn ang="0">
                    <a:pos x="76" y="90"/>
                  </a:cxn>
                  <a:cxn ang="0">
                    <a:pos x="78" y="98"/>
                  </a:cxn>
                  <a:cxn ang="0">
                    <a:pos x="82" y="106"/>
                  </a:cxn>
                  <a:cxn ang="0">
                    <a:pos x="88" y="114"/>
                  </a:cxn>
                  <a:cxn ang="0">
                    <a:pos x="92" y="118"/>
                  </a:cxn>
                  <a:cxn ang="0">
                    <a:pos x="108" y="130"/>
                  </a:cxn>
                  <a:cxn ang="0">
                    <a:pos x="120" y="138"/>
                  </a:cxn>
                  <a:cxn ang="0">
                    <a:pos x="112" y="138"/>
                  </a:cxn>
                  <a:cxn ang="0">
                    <a:pos x="108" y="136"/>
                  </a:cxn>
                  <a:cxn ang="0">
                    <a:pos x="102" y="134"/>
                  </a:cxn>
                  <a:cxn ang="0">
                    <a:pos x="102" y="146"/>
                  </a:cxn>
                  <a:cxn ang="0">
                    <a:pos x="94" y="140"/>
                  </a:cxn>
                  <a:cxn ang="0">
                    <a:pos x="88" y="130"/>
                  </a:cxn>
                  <a:cxn ang="0">
                    <a:pos x="76" y="114"/>
                  </a:cxn>
                  <a:cxn ang="0">
                    <a:pos x="66" y="94"/>
                  </a:cxn>
                  <a:cxn ang="0">
                    <a:pos x="54" y="76"/>
                  </a:cxn>
                  <a:cxn ang="0">
                    <a:pos x="44" y="62"/>
                  </a:cxn>
                  <a:cxn ang="0">
                    <a:pos x="34" y="50"/>
                  </a:cxn>
                  <a:cxn ang="0">
                    <a:pos x="24" y="42"/>
                  </a:cxn>
                  <a:cxn ang="0">
                    <a:pos x="12" y="36"/>
                  </a:cxn>
                  <a:cxn ang="0">
                    <a:pos x="10" y="32"/>
                  </a:cxn>
                  <a:cxn ang="0">
                    <a:pos x="6" y="28"/>
                  </a:cxn>
                  <a:cxn ang="0">
                    <a:pos x="4" y="22"/>
                  </a:cxn>
                  <a:cxn ang="0">
                    <a:pos x="2" y="16"/>
                  </a:cxn>
                  <a:cxn ang="0">
                    <a:pos x="0" y="0"/>
                  </a:cxn>
                </a:cxnLst>
                <a:rect l="0" t="0" r="r" b="b"/>
                <a:pathLst>
                  <a:path w="120" h="146">
                    <a:moveTo>
                      <a:pt x="0" y="0"/>
                    </a:moveTo>
                    <a:lnTo>
                      <a:pt x="98" y="90"/>
                    </a:lnTo>
                    <a:lnTo>
                      <a:pt x="94" y="90"/>
                    </a:lnTo>
                    <a:lnTo>
                      <a:pt x="92" y="90"/>
                    </a:lnTo>
                    <a:lnTo>
                      <a:pt x="88" y="88"/>
                    </a:lnTo>
                    <a:lnTo>
                      <a:pt x="82" y="86"/>
                    </a:lnTo>
                    <a:lnTo>
                      <a:pt x="78" y="88"/>
                    </a:lnTo>
                    <a:lnTo>
                      <a:pt x="76" y="90"/>
                    </a:lnTo>
                    <a:lnTo>
                      <a:pt x="78" y="98"/>
                    </a:lnTo>
                    <a:lnTo>
                      <a:pt x="82" y="106"/>
                    </a:lnTo>
                    <a:lnTo>
                      <a:pt x="88" y="114"/>
                    </a:lnTo>
                    <a:lnTo>
                      <a:pt x="92" y="118"/>
                    </a:lnTo>
                    <a:lnTo>
                      <a:pt x="108" y="130"/>
                    </a:lnTo>
                    <a:lnTo>
                      <a:pt x="120" y="138"/>
                    </a:lnTo>
                    <a:lnTo>
                      <a:pt x="112" y="138"/>
                    </a:lnTo>
                    <a:lnTo>
                      <a:pt x="108" y="136"/>
                    </a:lnTo>
                    <a:lnTo>
                      <a:pt x="102" y="134"/>
                    </a:lnTo>
                    <a:lnTo>
                      <a:pt x="102" y="146"/>
                    </a:lnTo>
                    <a:lnTo>
                      <a:pt x="94" y="140"/>
                    </a:lnTo>
                    <a:lnTo>
                      <a:pt x="88" y="130"/>
                    </a:lnTo>
                    <a:lnTo>
                      <a:pt x="76" y="114"/>
                    </a:lnTo>
                    <a:lnTo>
                      <a:pt x="66" y="94"/>
                    </a:lnTo>
                    <a:lnTo>
                      <a:pt x="54" y="76"/>
                    </a:lnTo>
                    <a:lnTo>
                      <a:pt x="44" y="62"/>
                    </a:lnTo>
                    <a:lnTo>
                      <a:pt x="34" y="50"/>
                    </a:lnTo>
                    <a:lnTo>
                      <a:pt x="24" y="42"/>
                    </a:lnTo>
                    <a:lnTo>
                      <a:pt x="12" y="36"/>
                    </a:lnTo>
                    <a:lnTo>
                      <a:pt x="10" y="32"/>
                    </a:lnTo>
                    <a:lnTo>
                      <a:pt x="6" y="28"/>
                    </a:lnTo>
                    <a:lnTo>
                      <a:pt x="4" y="22"/>
                    </a:lnTo>
                    <a:lnTo>
                      <a:pt x="2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7" name="Freeform 200">
                <a:extLst>
                  <a:ext uri="{FF2B5EF4-FFF2-40B4-BE49-F238E27FC236}">
                    <a16:creationId xmlns:a16="http://schemas.microsoft.com/office/drawing/2014/main" id="{312B0501-E44B-0041-AE8B-FCF4198CE2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96045" y="3710349"/>
                <a:ext cx="322930" cy="156249"/>
              </a:xfrm>
              <a:custGeom>
                <a:avLst/>
                <a:gdLst/>
                <a:ahLst/>
                <a:cxnLst>
                  <a:cxn ang="0">
                    <a:pos x="18" y="6"/>
                  </a:cxn>
                  <a:cxn ang="0">
                    <a:pos x="42" y="22"/>
                  </a:cxn>
                  <a:cxn ang="0">
                    <a:pos x="66" y="24"/>
                  </a:cxn>
                  <a:cxn ang="0">
                    <a:pos x="78" y="4"/>
                  </a:cxn>
                  <a:cxn ang="0">
                    <a:pos x="104" y="6"/>
                  </a:cxn>
                  <a:cxn ang="0">
                    <a:pos x="112" y="18"/>
                  </a:cxn>
                  <a:cxn ang="0">
                    <a:pos x="114" y="26"/>
                  </a:cxn>
                  <a:cxn ang="0">
                    <a:pos x="130" y="28"/>
                  </a:cxn>
                  <a:cxn ang="0">
                    <a:pos x="146" y="38"/>
                  </a:cxn>
                  <a:cxn ang="0">
                    <a:pos x="170" y="60"/>
                  </a:cxn>
                  <a:cxn ang="0">
                    <a:pos x="192" y="70"/>
                  </a:cxn>
                  <a:cxn ang="0">
                    <a:pos x="216" y="84"/>
                  </a:cxn>
                  <a:cxn ang="0">
                    <a:pos x="226" y="86"/>
                  </a:cxn>
                  <a:cxn ang="0">
                    <a:pos x="230" y="96"/>
                  </a:cxn>
                  <a:cxn ang="0">
                    <a:pos x="220" y="100"/>
                  </a:cxn>
                  <a:cxn ang="0">
                    <a:pos x="206" y="92"/>
                  </a:cxn>
                  <a:cxn ang="0">
                    <a:pos x="186" y="122"/>
                  </a:cxn>
                  <a:cxn ang="0">
                    <a:pos x="170" y="130"/>
                  </a:cxn>
                  <a:cxn ang="0">
                    <a:pos x="150" y="128"/>
                  </a:cxn>
                  <a:cxn ang="0">
                    <a:pos x="148" y="112"/>
                  </a:cxn>
                  <a:cxn ang="0">
                    <a:pos x="132" y="106"/>
                  </a:cxn>
                  <a:cxn ang="0">
                    <a:pos x="108" y="92"/>
                  </a:cxn>
                  <a:cxn ang="0">
                    <a:pos x="78" y="74"/>
                  </a:cxn>
                  <a:cxn ang="0">
                    <a:pos x="54" y="76"/>
                  </a:cxn>
                  <a:cxn ang="0">
                    <a:pos x="30" y="92"/>
                  </a:cxn>
                  <a:cxn ang="0">
                    <a:pos x="24" y="68"/>
                  </a:cxn>
                  <a:cxn ang="0">
                    <a:pos x="8" y="52"/>
                  </a:cxn>
                  <a:cxn ang="0">
                    <a:pos x="0" y="36"/>
                  </a:cxn>
                  <a:cxn ang="0">
                    <a:pos x="8" y="30"/>
                  </a:cxn>
                  <a:cxn ang="0">
                    <a:pos x="22" y="36"/>
                  </a:cxn>
                  <a:cxn ang="0">
                    <a:pos x="22" y="22"/>
                  </a:cxn>
                  <a:cxn ang="0">
                    <a:pos x="10" y="10"/>
                  </a:cxn>
                </a:cxnLst>
                <a:rect l="0" t="0" r="r" b="b"/>
                <a:pathLst>
                  <a:path w="230" h="130">
                    <a:moveTo>
                      <a:pt x="6" y="6"/>
                    </a:moveTo>
                    <a:lnTo>
                      <a:pt x="18" y="6"/>
                    </a:lnTo>
                    <a:lnTo>
                      <a:pt x="28" y="10"/>
                    </a:lnTo>
                    <a:lnTo>
                      <a:pt x="42" y="22"/>
                    </a:lnTo>
                    <a:lnTo>
                      <a:pt x="50" y="22"/>
                    </a:lnTo>
                    <a:lnTo>
                      <a:pt x="66" y="24"/>
                    </a:lnTo>
                    <a:lnTo>
                      <a:pt x="66" y="14"/>
                    </a:lnTo>
                    <a:lnTo>
                      <a:pt x="78" y="4"/>
                    </a:lnTo>
                    <a:lnTo>
                      <a:pt x="88" y="0"/>
                    </a:lnTo>
                    <a:lnTo>
                      <a:pt x="104" y="6"/>
                    </a:lnTo>
                    <a:lnTo>
                      <a:pt x="110" y="12"/>
                    </a:lnTo>
                    <a:lnTo>
                      <a:pt x="112" y="18"/>
                    </a:lnTo>
                    <a:lnTo>
                      <a:pt x="114" y="22"/>
                    </a:lnTo>
                    <a:lnTo>
                      <a:pt x="114" y="26"/>
                    </a:lnTo>
                    <a:lnTo>
                      <a:pt x="120" y="28"/>
                    </a:lnTo>
                    <a:lnTo>
                      <a:pt x="130" y="28"/>
                    </a:lnTo>
                    <a:lnTo>
                      <a:pt x="140" y="28"/>
                    </a:lnTo>
                    <a:lnTo>
                      <a:pt x="146" y="38"/>
                    </a:lnTo>
                    <a:lnTo>
                      <a:pt x="158" y="52"/>
                    </a:lnTo>
                    <a:lnTo>
                      <a:pt x="170" y="60"/>
                    </a:lnTo>
                    <a:lnTo>
                      <a:pt x="180" y="68"/>
                    </a:lnTo>
                    <a:lnTo>
                      <a:pt x="192" y="70"/>
                    </a:lnTo>
                    <a:lnTo>
                      <a:pt x="204" y="80"/>
                    </a:lnTo>
                    <a:lnTo>
                      <a:pt x="216" y="84"/>
                    </a:lnTo>
                    <a:lnTo>
                      <a:pt x="222" y="86"/>
                    </a:lnTo>
                    <a:lnTo>
                      <a:pt x="226" y="86"/>
                    </a:lnTo>
                    <a:lnTo>
                      <a:pt x="228" y="88"/>
                    </a:lnTo>
                    <a:lnTo>
                      <a:pt x="230" y="96"/>
                    </a:lnTo>
                    <a:lnTo>
                      <a:pt x="230" y="100"/>
                    </a:lnTo>
                    <a:lnTo>
                      <a:pt x="220" y="100"/>
                    </a:lnTo>
                    <a:lnTo>
                      <a:pt x="212" y="96"/>
                    </a:lnTo>
                    <a:lnTo>
                      <a:pt x="206" y="92"/>
                    </a:lnTo>
                    <a:lnTo>
                      <a:pt x="196" y="108"/>
                    </a:lnTo>
                    <a:lnTo>
                      <a:pt x="186" y="122"/>
                    </a:lnTo>
                    <a:lnTo>
                      <a:pt x="178" y="128"/>
                    </a:lnTo>
                    <a:lnTo>
                      <a:pt x="170" y="130"/>
                    </a:lnTo>
                    <a:lnTo>
                      <a:pt x="160" y="128"/>
                    </a:lnTo>
                    <a:lnTo>
                      <a:pt x="150" y="128"/>
                    </a:lnTo>
                    <a:lnTo>
                      <a:pt x="150" y="120"/>
                    </a:lnTo>
                    <a:lnTo>
                      <a:pt x="148" y="112"/>
                    </a:lnTo>
                    <a:lnTo>
                      <a:pt x="140" y="108"/>
                    </a:lnTo>
                    <a:lnTo>
                      <a:pt x="132" y="106"/>
                    </a:lnTo>
                    <a:lnTo>
                      <a:pt x="122" y="100"/>
                    </a:lnTo>
                    <a:lnTo>
                      <a:pt x="108" y="92"/>
                    </a:lnTo>
                    <a:lnTo>
                      <a:pt x="92" y="80"/>
                    </a:lnTo>
                    <a:lnTo>
                      <a:pt x="78" y="74"/>
                    </a:lnTo>
                    <a:lnTo>
                      <a:pt x="66" y="76"/>
                    </a:lnTo>
                    <a:lnTo>
                      <a:pt x="54" y="76"/>
                    </a:lnTo>
                    <a:lnTo>
                      <a:pt x="46" y="82"/>
                    </a:lnTo>
                    <a:lnTo>
                      <a:pt x="30" y="92"/>
                    </a:lnTo>
                    <a:lnTo>
                      <a:pt x="28" y="80"/>
                    </a:lnTo>
                    <a:lnTo>
                      <a:pt x="24" y="68"/>
                    </a:lnTo>
                    <a:lnTo>
                      <a:pt x="18" y="62"/>
                    </a:lnTo>
                    <a:lnTo>
                      <a:pt x="8" y="52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2" y="28"/>
                    </a:lnTo>
                    <a:lnTo>
                      <a:pt x="8" y="30"/>
                    </a:lnTo>
                    <a:lnTo>
                      <a:pt x="12" y="36"/>
                    </a:lnTo>
                    <a:lnTo>
                      <a:pt x="22" y="36"/>
                    </a:lnTo>
                    <a:lnTo>
                      <a:pt x="24" y="32"/>
                    </a:lnTo>
                    <a:lnTo>
                      <a:pt x="22" y="22"/>
                    </a:lnTo>
                    <a:lnTo>
                      <a:pt x="18" y="16"/>
                    </a:lnTo>
                    <a:lnTo>
                      <a:pt x="10" y="10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8" name="Freeform 201">
                <a:extLst>
                  <a:ext uri="{FF2B5EF4-FFF2-40B4-BE49-F238E27FC236}">
                    <a16:creationId xmlns:a16="http://schemas.microsoft.com/office/drawing/2014/main" id="{2AF0267E-5FD8-4441-A1F1-7D61995A7C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74375" y="3699613"/>
                <a:ext cx="177003" cy="85878"/>
              </a:xfrm>
              <a:custGeom>
                <a:avLst/>
                <a:gdLst/>
                <a:ahLst/>
                <a:cxnLst>
                  <a:cxn ang="0">
                    <a:pos x="12" y="60"/>
                  </a:cxn>
                  <a:cxn ang="0">
                    <a:pos x="20" y="58"/>
                  </a:cxn>
                  <a:cxn ang="0">
                    <a:pos x="28" y="56"/>
                  </a:cxn>
                  <a:cxn ang="0">
                    <a:pos x="36" y="52"/>
                  </a:cxn>
                  <a:cxn ang="0">
                    <a:pos x="42" y="44"/>
                  </a:cxn>
                  <a:cxn ang="0">
                    <a:pos x="32" y="40"/>
                  </a:cxn>
                  <a:cxn ang="0">
                    <a:pos x="20" y="32"/>
                  </a:cxn>
                  <a:cxn ang="0">
                    <a:pos x="16" y="36"/>
                  </a:cxn>
                  <a:cxn ang="0">
                    <a:pos x="6" y="34"/>
                  </a:cxn>
                  <a:cxn ang="0">
                    <a:pos x="0" y="32"/>
                  </a:cxn>
                  <a:cxn ang="0">
                    <a:pos x="2" y="28"/>
                  </a:cxn>
                  <a:cxn ang="0">
                    <a:pos x="6" y="20"/>
                  </a:cxn>
                  <a:cxn ang="0">
                    <a:pos x="6" y="8"/>
                  </a:cxn>
                  <a:cxn ang="0">
                    <a:pos x="18" y="6"/>
                  </a:cxn>
                  <a:cxn ang="0">
                    <a:pos x="24" y="8"/>
                  </a:cxn>
                  <a:cxn ang="0">
                    <a:pos x="30" y="10"/>
                  </a:cxn>
                  <a:cxn ang="0">
                    <a:pos x="38" y="12"/>
                  </a:cxn>
                  <a:cxn ang="0">
                    <a:pos x="38" y="4"/>
                  </a:cxn>
                  <a:cxn ang="0">
                    <a:pos x="48" y="0"/>
                  </a:cxn>
                  <a:cxn ang="0">
                    <a:pos x="56" y="2"/>
                  </a:cxn>
                  <a:cxn ang="0">
                    <a:pos x="62" y="4"/>
                  </a:cxn>
                  <a:cxn ang="0">
                    <a:pos x="68" y="6"/>
                  </a:cxn>
                  <a:cxn ang="0">
                    <a:pos x="86" y="6"/>
                  </a:cxn>
                  <a:cxn ang="0">
                    <a:pos x="100" y="6"/>
                  </a:cxn>
                  <a:cxn ang="0">
                    <a:pos x="112" y="6"/>
                  </a:cxn>
                  <a:cxn ang="0">
                    <a:pos x="126" y="12"/>
                  </a:cxn>
                  <a:cxn ang="0">
                    <a:pos x="122" y="18"/>
                  </a:cxn>
                  <a:cxn ang="0">
                    <a:pos x="118" y="24"/>
                  </a:cxn>
                  <a:cxn ang="0">
                    <a:pos x="114" y="30"/>
                  </a:cxn>
                  <a:cxn ang="0">
                    <a:pos x="106" y="36"/>
                  </a:cxn>
                  <a:cxn ang="0">
                    <a:pos x="100" y="42"/>
                  </a:cxn>
                  <a:cxn ang="0">
                    <a:pos x="88" y="50"/>
                  </a:cxn>
                  <a:cxn ang="0">
                    <a:pos x="76" y="52"/>
                  </a:cxn>
                  <a:cxn ang="0">
                    <a:pos x="68" y="52"/>
                  </a:cxn>
                  <a:cxn ang="0">
                    <a:pos x="60" y="56"/>
                  </a:cxn>
                  <a:cxn ang="0">
                    <a:pos x="56" y="58"/>
                  </a:cxn>
                  <a:cxn ang="0">
                    <a:pos x="50" y="64"/>
                  </a:cxn>
                  <a:cxn ang="0">
                    <a:pos x="50" y="68"/>
                  </a:cxn>
                  <a:cxn ang="0">
                    <a:pos x="44" y="72"/>
                  </a:cxn>
                  <a:cxn ang="0">
                    <a:pos x="38" y="72"/>
                  </a:cxn>
                  <a:cxn ang="0">
                    <a:pos x="30" y="72"/>
                  </a:cxn>
                  <a:cxn ang="0">
                    <a:pos x="24" y="70"/>
                  </a:cxn>
                  <a:cxn ang="0">
                    <a:pos x="18" y="70"/>
                  </a:cxn>
                  <a:cxn ang="0">
                    <a:pos x="10" y="70"/>
                  </a:cxn>
                  <a:cxn ang="0">
                    <a:pos x="12" y="60"/>
                  </a:cxn>
                </a:cxnLst>
                <a:rect l="0" t="0" r="r" b="b"/>
                <a:pathLst>
                  <a:path w="126" h="72">
                    <a:moveTo>
                      <a:pt x="12" y="60"/>
                    </a:moveTo>
                    <a:lnTo>
                      <a:pt x="20" y="58"/>
                    </a:lnTo>
                    <a:lnTo>
                      <a:pt x="28" y="56"/>
                    </a:lnTo>
                    <a:lnTo>
                      <a:pt x="36" y="52"/>
                    </a:lnTo>
                    <a:lnTo>
                      <a:pt x="42" y="44"/>
                    </a:lnTo>
                    <a:lnTo>
                      <a:pt x="32" y="40"/>
                    </a:lnTo>
                    <a:lnTo>
                      <a:pt x="20" y="32"/>
                    </a:lnTo>
                    <a:lnTo>
                      <a:pt x="16" y="36"/>
                    </a:lnTo>
                    <a:lnTo>
                      <a:pt x="6" y="34"/>
                    </a:lnTo>
                    <a:lnTo>
                      <a:pt x="0" y="32"/>
                    </a:lnTo>
                    <a:lnTo>
                      <a:pt x="2" y="28"/>
                    </a:lnTo>
                    <a:lnTo>
                      <a:pt x="6" y="20"/>
                    </a:lnTo>
                    <a:lnTo>
                      <a:pt x="6" y="8"/>
                    </a:lnTo>
                    <a:lnTo>
                      <a:pt x="18" y="6"/>
                    </a:lnTo>
                    <a:lnTo>
                      <a:pt x="24" y="8"/>
                    </a:lnTo>
                    <a:lnTo>
                      <a:pt x="30" y="10"/>
                    </a:lnTo>
                    <a:lnTo>
                      <a:pt x="38" y="12"/>
                    </a:lnTo>
                    <a:lnTo>
                      <a:pt x="38" y="4"/>
                    </a:lnTo>
                    <a:lnTo>
                      <a:pt x="48" y="0"/>
                    </a:lnTo>
                    <a:lnTo>
                      <a:pt x="56" y="2"/>
                    </a:lnTo>
                    <a:lnTo>
                      <a:pt x="62" y="4"/>
                    </a:lnTo>
                    <a:lnTo>
                      <a:pt x="68" y="6"/>
                    </a:lnTo>
                    <a:lnTo>
                      <a:pt x="86" y="6"/>
                    </a:lnTo>
                    <a:lnTo>
                      <a:pt x="100" y="6"/>
                    </a:lnTo>
                    <a:lnTo>
                      <a:pt x="112" y="6"/>
                    </a:lnTo>
                    <a:lnTo>
                      <a:pt x="126" y="12"/>
                    </a:lnTo>
                    <a:lnTo>
                      <a:pt x="122" y="18"/>
                    </a:lnTo>
                    <a:lnTo>
                      <a:pt x="118" y="24"/>
                    </a:lnTo>
                    <a:lnTo>
                      <a:pt x="114" y="30"/>
                    </a:lnTo>
                    <a:lnTo>
                      <a:pt x="106" y="36"/>
                    </a:lnTo>
                    <a:lnTo>
                      <a:pt x="100" y="42"/>
                    </a:lnTo>
                    <a:lnTo>
                      <a:pt x="88" y="50"/>
                    </a:lnTo>
                    <a:lnTo>
                      <a:pt x="76" y="52"/>
                    </a:lnTo>
                    <a:lnTo>
                      <a:pt x="68" y="52"/>
                    </a:lnTo>
                    <a:lnTo>
                      <a:pt x="60" y="56"/>
                    </a:lnTo>
                    <a:lnTo>
                      <a:pt x="56" y="58"/>
                    </a:lnTo>
                    <a:lnTo>
                      <a:pt x="50" y="64"/>
                    </a:lnTo>
                    <a:lnTo>
                      <a:pt x="50" y="68"/>
                    </a:lnTo>
                    <a:lnTo>
                      <a:pt x="44" y="72"/>
                    </a:lnTo>
                    <a:lnTo>
                      <a:pt x="38" y="72"/>
                    </a:lnTo>
                    <a:lnTo>
                      <a:pt x="30" y="72"/>
                    </a:lnTo>
                    <a:lnTo>
                      <a:pt x="24" y="70"/>
                    </a:lnTo>
                    <a:lnTo>
                      <a:pt x="18" y="70"/>
                    </a:lnTo>
                    <a:lnTo>
                      <a:pt x="10" y="70"/>
                    </a:lnTo>
                    <a:lnTo>
                      <a:pt x="12" y="6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9" name="Freeform 202">
                <a:extLst>
                  <a:ext uri="{FF2B5EF4-FFF2-40B4-BE49-F238E27FC236}">
                    <a16:creationId xmlns:a16="http://schemas.microsoft.com/office/drawing/2014/main" id="{81EAFD19-A1BA-FA48-A063-FE82DAE95AD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750093" y="3645939"/>
                <a:ext cx="382381" cy="18606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74" y="18"/>
                  </a:cxn>
                  <a:cxn ang="0">
                    <a:pos x="110" y="38"/>
                  </a:cxn>
                  <a:cxn ang="0">
                    <a:pos x="136" y="36"/>
                  </a:cxn>
                  <a:cxn ang="0">
                    <a:pos x="152" y="50"/>
                  </a:cxn>
                  <a:cxn ang="0">
                    <a:pos x="160" y="62"/>
                  </a:cxn>
                  <a:cxn ang="0">
                    <a:pos x="170" y="68"/>
                  </a:cxn>
                  <a:cxn ang="0">
                    <a:pos x="194" y="82"/>
                  </a:cxn>
                  <a:cxn ang="0">
                    <a:pos x="202" y="92"/>
                  </a:cxn>
                  <a:cxn ang="0">
                    <a:pos x="214" y="74"/>
                  </a:cxn>
                  <a:cxn ang="0">
                    <a:pos x="228" y="64"/>
                  </a:cxn>
                  <a:cxn ang="0">
                    <a:pos x="230" y="72"/>
                  </a:cxn>
                  <a:cxn ang="0">
                    <a:pos x="232" y="78"/>
                  </a:cxn>
                  <a:cxn ang="0">
                    <a:pos x="244" y="80"/>
                  </a:cxn>
                  <a:cxn ang="0">
                    <a:pos x="260" y="84"/>
                  </a:cxn>
                  <a:cxn ang="0">
                    <a:pos x="264" y="96"/>
                  </a:cxn>
                  <a:cxn ang="0">
                    <a:pos x="240" y="104"/>
                  </a:cxn>
                  <a:cxn ang="0">
                    <a:pos x="226" y="102"/>
                  </a:cxn>
                  <a:cxn ang="0">
                    <a:pos x="238" y="92"/>
                  </a:cxn>
                  <a:cxn ang="0">
                    <a:pos x="226" y="92"/>
                  </a:cxn>
                  <a:cxn ang="0">
                    <a:pos x="216" y="100"/>
                  </a:cxn>
                  <a:cxn ang="0">
                    <a:pos x="208" y="112"/>
                  </a:cxn>
                  <a:cxn ang="0">
                    <a:pos x="194" y="118"/>
                  </a:cxn>
                  <a:cxn ang="0">
                    <a:pos x="200" y="124"/>
                  </a:cxn>
                  <a:cxn ang="0">
                    <a:pos x="210" y="132"/>
                  </a:cxn>
                  <a:cxn ang="0">
                    <a:pos x="206" y="152"/>
                  </a:cxn>
                  <a:cxn ang="0">
                    <a:pos x="190" y="152"/>
                  </a:cxn>
                  <a:cxn ang="0">
                    <a:pos x="182" y="138"/>
                  </a:cxn>
                  <a:cxn ang="0">
                    <a:pos x="164" y="134"/>
                  </a:cxn>
                  <a:cxn ang="0">
                    <a:pos x="140" y="122"/>
                  </a:cxn>
                  <a:cxn ang="0">
                    <a:pos x="118" y="106"/>
                  </a:cxn>
                  <a:cxn ang="0">
                    <a:pos x="104" y="88"/>
                  </a:cxn>
                  <a:cxn ang="0">
                    <a:pos x="80" y="82"/>
                  </a:cxn>
                  <a:cxn ang="0">
                    <a:pos x="72" y="72"/>
                  </a:cxn>
                  <a:cxn ang="0">
                    <a:pos x="64" y="60"/>
                  </a:cxn>
                  <a:cxn ang="0">
                    <a:pos x="38" y="58"/>
                  </a:cxn>
                  <a:cxn ang="0">
                    <a:pos x="26" y="74"/>
                  </a:cxn>
                  <a:cxn ang="0">
                    <a:pos x="10" y="76"/>
                  </a:cxn>
                </a:cxnLst>
                <a:rect l="0" t="0" r="r" b="b"/>
                <a:pathLst>
                  <a:path w="270" h="154">
                    <a:moveTo>
                      <a:pt x="10" y="76"/>
                    </a:moveTo>
                    <a:lnTo>
                      <a:pt x="0" y="10"/>
                    </a:lnTo>
                    <a:lnTo>
                      <a:pt x="34" y="0"/>
                    </a:lnTo>
                    <a:lnTo>
                      <a:pt x="74" y="18"/>
                    </a:lnTo>
                    <a:lnTo>
                      <a:pt x="92" y="40"/>
                    </a:lnTo>
                    <a:lnTo>
                      <a:pt x="110" y="38"/>
                    </a:lnTo>
                    <a:lnTo>
                      <a:pt x="124" y="36"/>
                    </a:lnTo>
                    <a:lnTo>
                      <a:pt x="136" y="36"/>
                    </a:lnTo>
                    <a:lnTo>
                      <a:pt x="146" y="44"/>
                    </a:lnTo>
                    <a:lnTo>
                      <a:pt x="152" y="50"/>
                    </a:lnTo>
                    <a:lnTo>
                      <a:pt x="158" y="56"/>
                    </a:lnTo>
                    <a:lnTo>
                      <a:pt x="160" y="62"/>
                    </a:lnTo>
                    <a:lnTo>
                      <a:pt x="162" y="66"/>
                    </a:lnTo>
                    <a:lnTo>
                      <a:pt x="170" y="68"/>
                    </a:lnTo>
                    <a:lnTo>
                      <a:pt x="174" y="82"/>
                    </a:lnTo>
                    <a:lnTo>
                      <a:pt x="194" y="82"/>
                    </a:lnTo>
                    <a:lnTo>
                      <a:pt x="196" y="90"/>
                    </a:lnTo>
                    <a:lnTo>
                      <a:pt x="202" y="92"/>
                    </a:lnTo>
                    <a:lnTo>
                      <a:pt x="208" y="82"/>
                    </a:lnTo>
                    <a:lnTo>
                      <a:pt x="214" y="74"/>
                    </a:lnTo>
                    <a:lnTo>
                      <a:pt x="218" y="72"/>
                    </a:lnTo>
                    <a:lnTo>
                      <a:pt x="228" y="64"/>
                    </a:lnTo>
                    <a:lnTo>
                      <a:pt x="234" y="64"/>
                    </a:lnTo>
                    <a:lnTo>
                      <a:pt x="230" y="72"/>
                    </a:lnTo>
                    <a:lnTo>
                      <a:pt x="228" y="76"/>
                    </a:lnTo>
                    <a:lnTo>
                      <a:pt x="232" y="78"/>
                    </a:lnTo>
                    <a:lnTo>
                      <a:pt x="234" y="78"/>
                    </a:lnTo>
                    <a:lnTo>
                      <a:pt x="244" y="80"/>
                    </a:lnTo>
                    <a:lnTo>
                      <a:pt x="248" y="76"/>
                    </a:lnTo>
                    <a:lnTo>
                      <a:pt x="260" y="84"/>
                    </a:lnTo>
                    <a:lnTo>
                      <a:pt x="270" y="88"/>
                    </a:lnTo>
                    <a:lnTo>
                      <a:pt x="264" y="96"/>
                    </a:lnTo>
                    <a:lnTo>
                      <a:pt x="254" y="100"/>
                    </a:lnTo>
                    <a:lnTo>
                      <a:pt x="240" y="104"/>
                    </a:lnTo>
                    <a:lnTo>
                      <a:pt x="234" y="102"/>
                    </a:lnTo>
                    <a:lnTo>
                      <a:pt x="226" y="102"/>
                    </a:lnTo>
                    <a:lnTo>
                      <a:pt x="238" y="96"/>
                    </a:lnTo>
                    <a:lnTo>
                      <a:pt x="238" y="92"/>
                    </a:lnTo>
                    <a:lnTo>
                      <a:pt x="230" y="86"/>
                    </a:lnTo>
                    <a:lnTo>
                      <a:pt x="226" y="92"/>
                    </a:lnTo>
                    <a:lnTo>
                      <a:pt x="216" y="90"/>
                    </a:lnTo>
                    <a:lnTo>
                      <a:pt x="216" y="100"/>
                    </a:lnTo>
                    <a:lnTo>
                      <a:pt x="210" y="102"/>
                    </a:lnTo>
                    <a:lnTo>
                      <a:pt x="208" y="112"/>
                    </a:lnTo>
                    <a:lnTo>
                      <a:pt x="194" y="112"/>
                    </a:lnTo>
                    <a:lnTo>
                      <a:pt x="194" y="118"/>
                    </a:lnTo>
                    <a:lnTo>
                      <a:pt x="196" y="120"/>
                    </a:lnTo>
                    <a:lnTo>
                      <a:pt x="200" y="124"/>
                    </a:lnTo>
                    <a:lnTo>
                      <a:pt x="206" y="128"/>
                    </a:lnTo>
                    <a:lnTo>
                      <a:pt x="210" y="132"/>
                    </a:lnTo>
                    <a:lnTo>
                      <a:pt x="210" y="142"/>
                    </a:lnTo>
                    <a:lnTo>
                      <a:pt x="206" y="152"/>
                    </a:lnTo>
                    <a:lnTo>
                      <a:pt x="200" y="154"/>
                    </a:lnTo>
                    <a:lnTo>
                      <a:pt x="190" y="152"/>
                    </a:lnTo>
                    <a:lnTo>
                      <a:pt x="188" y="142"/>
                    </a:lnTo>
                    <a:lnTo>
                      <a:pt x="182" y="138"/>
                    </a:lnTo>
                    <a:lnTo>
                      <a:pt x="176" y="138"/>
                    </a:lnTo>
                    <a:lnTo>
                      <a:pt x="164" y="134"/>
                    </a:lnTo>
                    <a:lnTo>
                      <a:pt x="152" y="124"/>
                    </a:lnTo>
                    <a:lnTo>
                      <a:pt x="140" y="122"/>
                    </a:lnTo>
                    <a:lnTo>
                      <a:pt x="130" y="114"/>
                    </a:lnTo>
                    <a:lnTo>
                      <a:pt x="118" y="106"/>
                    </a:lnTo>
                    <a:lnTo>
                      <a:pt x="110" y="96"/>
                    </a:lnTo>
                    <a:lnTo>
                      <a:pt x="104" y="88"/>
                    </a:lnTo>
                    <a:lnTo>
                      <a:pt x="100" y="82"/>
                    </a:lnTo>
                    <a:lnTo>
                      <a:pt x="80" y="82"/>
                    </a:lnTo>
                    <a:lnTo>
                      <a:pt x="74" y="80"/>
                    </a:lnTo>
                    <a:lnTo>
                      <a:pt x="72" y="72"/>
                    </a:lnTo>
                    <a:lnTo>
                      <a:pt x="70" y="66"/>
                    </a:lnTo>
                    <a:lnTo>
                      <a:pt x="64" y="60"/>
                    </a:lnTo>
                    <a:lnTo>
                      <a:pt x="48" y="54"/>
                    </a:lnTo>
                    <a:lnTo>
                      <a:pt x="38" y="58"/>
                    </a:lnTo>
                    <a:lnTo>
                      <a:pt x="26" y="68"/>
                    </a:lnTo>
                    <a:lnTo>
                      <a:pt x="26" y="74"/>
                    </a:lnTo>
                    <a:lnTo>
                      <a:pt x="26" y="78"/>
                    </a:lnTo>
                    <a:lnTo>
                      <a:pt x="10" y="7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50" name="Freeform 203">
                <a:extLst>
                  <a:ext uri="{FF2B5EF4-FFF2-40B4-BE49-F238E27FC236}">
                    <a16:creationId xmlns:a16="http://schemas.microsoft.com/office/drawing/2014/main" id="{74E7A7E0-C7D5-6741-8048-864AB837601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36607" y="3436016"/>
                <a:ext cx="802596" cy="319656"/>
              </a:xfrm>
              <a:custGeom>
                <a:avLst/>
                <a:gdLst/>
                <a:ahLst/>
                <a:cxnLst>
                  <a:cxn ang="0">
                    <a:pos x="108" y="248"/>
                  </a:cxn>
                  <a:cxn ang="0">
                    <a:pos x="102" y="236"/>
                  </a:cxn>
                  <a:cxn ang="0">
                    <a:pos x="84" y="222"/>
                  </a:cxn>
                  <a:cxn ang="0">
                    <a:pos x="58" y="194"/>
                  </a:cxn>
                  <a:cxn ang="0">
                    <a:pos x="70" y="184"/>
                  </a:cxn>
                  <a:cxn ang="0">
                    <a:pos x="92" y="168"/>
                  </a:cxn>
                  <a:cxn ang="0">
                    <a:pos x="80" y="152"/>
                  </a:cxn>
                  <a:cxn ang="0">
                    <a:pos x="64" y="152"/>
                  </a:cxn>
                  <a:cxn ang="0">
                    <a:pos x="36" y="152"/>
                  </a:cxn>
                  <a:cxn ang="0">
                    <a:pos x="10" y="126"/>
                  </a:cxn>
                  <a:cxn ang="0">
                    <a:pos x="0" y="126"/>
                  </a:cxn>
                  <a:cxn ang="0">
                    <a:pos x="10" y="88"/>
                  </a:cxn>
                  <a:cxn ang="0">
                    <a:pos x="24" y="82"/>
                  </a:cxn>
                  <a:cxn ang="0">
                    <a:pos x="86" y="72"/>
                  </a:cxn>
                  <a:cxn ang="0">
                    <a:pos x="122" y="86"/>
                  </a:cxn>
                  <a:cxn ang="0">
                    <a:pos x="170" y="86"/>
                  </a:cxn>
                  <a:cxn ang="0">
                    <a:pos x="202" y="84"/>
                  </a:cxn>
                  <a:cxn ang="0">
                    <a:pos x="184" y="56"/>
                  </a:cxn>
                  <a:cxn ang="0">
                    <a:pos x="188" y="36"/>
                  </a:cxn>
                  <a:cxn ang="0">
                    <a:pos x="270" y="10"/>
                  </a:cxn>
                  <a:cxn ang="0">
                    <a:pos x="320" y="22"/>
                  </a:cxn>
                  <a:cxn ang="0">
                    <a:pos x="370" y="32"/>
                  </a:cxn>
                  <a:cxn ang="0">
                    <a:pos x="396" y="28"/>
                  </a:cxn>
                  <a:cxn ang="0">
                    <a:pos x="472" y="84"/>
                  </a:cxn>
                  <a:cxn ang="0">
                    <a:pos x="486" y="84"/>
                  </a:cxn>
                  <a:cxn ang="0">
                    <a:pos x="534" y="94"/>
                  </a:cxn>
                  <a:cxn ang="0">
                    <a:pos x="564" y="112"/>
                  </a:cxn>
                  <a:cxn ang="0">
                    <a:pos x="544" y="130"/>
                  </a:cxn>
                  <a:cxn ang="0">
                    <a:pos x="540" y="154"/>
                  </a:cxn>
                  <a:cxn ang="0">
                    <a:pos x="522" y="160"/>
                  </a:cxn>
                  <a:cxn ang="0">
                    <a:pos x="510" y="186"/>
                  </a:cxn>
                  <a:cxn ang="0">
                    <a:pos x="510" y="210"/>
                  </a:cxn>
                  <a:cxn ang="0">
                    <a:pos x="492" y="228"/>
                  </a:cxn>
                  <a:cxn ang="0">
                    <a:pos x="448" y="228"/>
                  </a:cxn>
                  <a:cxn ang="0">
                    <a:pos x="418" y="234"/>
                  </a:cxn>
                  <a:cxn ang="0">
                    <a:pos x="386" y="242"/>
                  </a:cxn>
                  <a:cxn ang="0">
                    <a:pos x="358" y="264"/>
                  </a:cxn>
                  <a:cxn ang="0">
                    <a:pos x="346" y="260"/>
                  </a:cxn>
                  <a:cxn ang="0">
                    <a:pos x="314" y="244"/>
                  </a:cxn>
                  <a:cxn ang="0">
                    <a:pos x="244" y="218"/>
                  </a:cxn>
                  <a:cxn ang="0">
                    <a:pos x="152" y="188"/>
                  </a:cxn>
                  <a:cxn ang="0">
                    <a:pos x="140" y="242"/>
                  </a:cxn>
                </a:cxnLst>
                <a:rect l="0" t="0" r="r" b="b"/>
                <a:pathLst>
                  <a:path w="570" h="270">
                    <a:moveTo>
                      <a:pt x="118" y="238"/>
                    </a:moveTo>
                    <a:lnTo>
                      <a:pt x="110" y="240"/>
                    </a:lnTo>
                    <a:lnTo>
                      <a:pt x="108" y="248"/>
                    </a:lnTo>
                    <a:lnTo>
                      <a:pt x="108" y="252"/>
                    </a:lnTo>
                    <a:lnTo>
                      <a:pt x="104" y="248"/>
                    </a:lnTo>
                    <a:lnTo>
                      <a:pt x="102" y="236"/>
                    </a:lnTo>
                    <a:lnTo>
                      <a:pt x="102" y="230"/>
                    </a:lnTo>
                    <a:lnTo>
                      <a:pt x="92" y="224"/>
                    </a:lnTo>
                    <a:lnTo>
                      <a:pt x="84" y="222"/>
                    </a:lnTo>
                    <a:lnTo>
                      <a:pt x="72" y="210"/>
                    </a:lnTo>
                    <a:lnTo>
                      <a:pt x="62" y="200"/>
                    </a:lnTo>
                    <a:lnTo>
                      <a:pt x="58" y="194"/>
                    </a:lnTo>
                    <a:lnTo>
                      <a:pt x="64" y="194"/>
                    </a:lnTo>
                    <a:lnTo>
                      <a:pt x="76" y="196"/>
                    </a:lnTo>
                    <a:lnTo>
                      <a:pt x="70" y="184"/>
                    </a:lnTo>
                    <a:lnTo>
                      <a:pt x="82" y="182"/>
                    </a:lnTo>
                    <a:lnTo>
                      <a:pt x="94" y="182"/>
                    </a:lnTo>
                    <a:lnTo>
                      <a:pt x="92" y="168"/>
                    </a:lnTo>
                    <a:lnTo>
                      <a:pt x="92" y="158"/>
                    </a:lnTo>
                    <a:lnTo>
                      <a:pt x="88" y="152"/>
                    </a:lnTo>
                    <a:lnTo>
                      <a:pt x="80" y="152"/>
                    </a:lnTo>
                    <a:lnTo>
                      <a:pt x="74" y="156"/>
                    </a:lnTo>
                    <a:lnTo>
                      <a:pt x="70" y="154"/>
                    </a:lnTo>
                    <a:lnTo>
                      <a:pt x="64" y="152"/>
                    </a:lnTo>
                    <a:lnTo>
                      <a:pt x="52" y="152"/>
                    </a:lnTo>
                    <a:lnTo>
                      <a:pt x="42" y="162"/>
                    </a:lnTo>
                    <a:lnTo>
                      <a:pt x="36" y="152"/>
                    </a:lnTo>
                    <a:lnTo>
                      <a:pt x="24" y="136"/>
                    </a:lnTo>
                    <a:lnTo>
                      <a:pt x="10" y="136"/>
                    </a:lnTo>
                    <a:lnTo>
                      <a:pt x="10" y="126"/>
                    </a:lnTo>
                    <a:lnTo>
                      <a:pt x="4" y="128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0" y="110"/>
                    </a:lnTo>
                    <a:lnTo>
                      <a:pt x="0" y="96"/>
                    </a:lnTo>
                    <a:lnTo>
                      <a:pt x="10" y="88"/>
                    </a:lnTo>
                    <a:lnTo>
                      <a:pt x="18" y="98"/>
                    </a:lnTo>
                    <a:lnTo>
                      <a:pt x="26" y="94"/>
                    </a:lnTo>
                    <a:lnTo>
                      <a:pt x="24" y="82"/>
                    </a:lnTo>
                    <a:lnTo>
                      <a:pt x="48" y="62"/>
                    </a:lnTo>
                    <a:lnTo>
                      <a:pt x="68" y="66"/>
                    </a:lnTo>
                    <a:lnTo>
                      <a:pt x="86" y="72"/>
                    </a:lnTo>
                    <a:lnTo>
                      <a:pt x="102" y="84"/>
                    </a:lnTo>
                    <a:lnTo>
                      <a:pt x="110" y="82"/>
                    </a:lnTo>
                    <a:lnTo>
                      <a:pt x="122" y="86"/>
                    </a:lnTo>
                    <a:lnTo>
                      <a:pt x="128" y="78"/>
                    </a:lnTo>
                    <a:lnTo>
                      <a:pt x="160" y="78"/>
                    </a:lnTo>
                    <a:lnTo>
                      <a:pt x="170" y="86"/>
                    </a:lnTo>
                    <a:lnTo>
                      <a:pt x="176" y="86"/>
                    </a:lnTo>
                    <a:lnTo>
                      <a:pt x="186" y="84"/>
                    </a:lnTo>
                    <a:lnTo>
                      <a:pt x="202" y="84"/>
                    </a:lnTo>
                    <a:lnTo>
                      <a:pt x="204" y="70"/>
                    </a:lnTo>
                    <a:lnTo>
                      <a:pt x="180" y="62"/>
                    </a:lnTo>
                    <a:lnTo>
                      <a:pt x="184" y="56"/>
                    </a:lnTo>
                    <a:lnTo>
                      <a:pt x="186" y="44"/>
                    </a:lnTo>
                    <a:lnTo>
                      <a:pt x="200" y="42"/>
                    </a:lnTo>
                    <a:lnTo>
                      <a:pt x="188" y="36"/>
                    </a:lnTo>
                    <a:lnTo>
                      <a:pt x="182" y="26"/>
                    </a:lnTo>
                    <a:lnTo>
                      <a:pt x="204" y="24"/>
                    </a:lnTo>
                    <a:lnTo>
                      <a:pt x="270" y="10"/>
                    </a:lnTo>
                    <a:lnTo>
                      <a:pt x="280" y="0"/>
                    </a:lnTo>
                    <a:lnTo>
                      <a:pt x="308" y="4"/>
                    </a:lnTo>
                    <a:lnTo>
                      <a:pt x="320" y="22"/>
                    </a:lnTo>
                    <a:lnTo>
                      <a:pt x="354" y="26"/>
                    </a:lnTo>
                    <a:lnTo>
                      <a:pt x="352" y="32"/>
                    </a:lnTo>
                    <a:lnTo>
                      <a:pt x="370" y="32"/>
                    </a:lnTo>
                    <a:lnTo>
                      <a:pt x="388" y="18"/>
                    </a:lnTo>
                    <a:lnTo>
                      <a:pt x="396" y="18"/>
                    </a:lnTo>
                    <a:lnTo>
                      <a:pt x="396" y="28"/>
                    </a:lnTo>
                    <a:lnTo>
                      <a:pt x="412" y="34"/>
                    </a:lnTo>
                    <a:lnTo>
                      <a:pt x="464" y="82"/>
                    </a:lnTo>
                    <a:lnTo>
                      <a:pt x="472" y="84"/>
                    </a:lnTo>
                    <a:lnTo>
                      <a:pt x="472" y="74"/>
                    </a:lnTo>
                    <a:lnTo>
                      <a:pt x="484" y="76"/>
                    </a:lnTo>
                    <a:lnTo>
                      <a:pt x="486" y="84"/>
                    </a:lnTo>
                    <a:lnTo>
                      <a:pt x="506" y="86"/>
                    </a:lnTo>
                    <a:lnTo>
                      <a:pt x="510" y="78"/>
                    </a:lnTo>
                    <a:lnTo>
                      <a:pt x="534" y="94"/>
                    </a:lnTo>
                    <a:lnTo>
                      <a:pt x="550" y="104"/>
                    </a:lnTo>
                    <a:lnTo>
                      <a:pt x="570" y="108"/>
                    </a:lnTo>
                    <a:lnTo>
                      <a:pt x="564" y="112"/>
                    </a:lnTo>
                    <a:lnTo>
                      <a:pt x="562" y="116"/>
                    </a:lnTo>
                    <a:lnTo>
                      <a:pt x="558" y="120"/>
                    </a:lnTo>
                    <a:lnTo>
                      <a:pt x="544" y="130"/>
                    </a:lnTo>
                    <a:lnTo>
                      <a:pt x="556" y="144"/>
                    </a:lnTo>
                    <a:lnTo>
                      <a:pt x="548" y="152"/>
                    </a:lnTo>
                    <a:lnTo>
                      <a:pt x="540" y="154"/>
                    </a:lnTo>
                    <a:lnTo>
                      <a:pt x="532" y="152"/>
                    </a:lnTo>
                    <a:lnTo>
                      <a:pt x="518" y="148"/>
                    </a:lnTo>
                    <a:lnTo>
                      <a:pt x="522" y="160"/>
                    </a:lnTo>
                    <a:lnTo>
                      <a:pt x="522" y="176"/>
                    </a:lnTo>
                    <a:lnTo>
                      <a:pt x="520" y="184"/>
                    </a:lnTo>
                    <a:lnTo>
                      <a:pt x="510" y="186"/>
                    </a:lnTo>
                    <a:lnTo>
                      <a:pt x="498" y="182"/>
                    </a:lnTo>
                    <a:lnTo>
                      <a:pt x="500" y="190"/>
                    </a:lnTo>
                    <a:lnTo>
                      <a:pt x="510" y="210"/>
                    </a:lnTo>
                    <a:lnTo>
                      <a:pt x="512" y="224"/>
                    </a:lnTo>
                    <a:lnTo>
                      <a:pt x="506" y="234"/>
                    </a:lnTo>
                    <a:lnTo>
                      <a:pt x="492" y="228"/>
                    </a:lnTo>
                    <a:lnTo>
                      <a:pt x="480" y="228"/>
                    </a:lnTo>
                    <a:lnTo>
                      <a:pt x="460" y="228"/>
                    </a:lnTo>
                    <a:lnTo>
                      <a:pt x="448" y="228"/>
                    </a:lnTo>
                    <a:lnTo>
                      <a:pt x="428" y="222"/>
                    </a:lnTo>
                    <a:lnTo>
                      <a:pt x="418" y="226"/>
                    </a:lnTo>
                    <a:lnTo>
                      <a:pt x="418" y="234"/>
                    </a:lnTo>
                    <a:lnTo>
                      <a:pt x="398" y="228"/>
                    </a:lnTo>
                    <a:lnTo>
                      <a:pt x="386" y="230"/>
                    </a:lnTo>
                    <a:lnTo>
                      <a:pt x="386" y="242"/>
                    </a:lnTo>
                    <a:lnTo>
                      <a:pt x="380" y="242"/>
                    </a:lnTo>
                    <a:lnTo>
                      <a:pt x="360" y="260"/>
                    </a:lnTo>
                    <a:lnTo>
                      <a:pt x="358" y="264"/>
                    </a:lnTo>
                    <a:lnTo>
                      <a:pt x="354" y="270"/>
                    </a:lnTo>
                    <a:lnTo>
                      <a:pt x="348" y="268"/>
                    </a:lnTo>
                    <a:lnTo>
                      <a:pt x="346" y="260"/>
                    </a:lnTo>
                    <a:lnTo>
                      <a:pt x="326" y="260"/>
                    </a:lnTo>
                    <a:lnTo>
                      <a:pt x="322" y="246"/>
                    </a:lnTo>
                    <a:lnTo>
                      <a:pt x="314" y="244"/>
                    </a:lnTo>
                    <a:lnTo>
                      <a:pt x="310" y="234"/>
                    </a:lnTo>
                    <a:lnTo>
                      <a:pt x="288" y="214"/>
                    </a:lnTo>
                    <a:lnTo>
                      <a:pt x="244" y="218"/>
                    </a:lnTo>
                    <a:lnTo>
                      <a:pt x="226" y="196"/>
                    </a:lnTo>
                    <a:lnTo>
                      <a:pt x="186" y="178"/>
                    </a:lnTo>
                    <a:lnTo>
                      <a:pt x="152" y="188"/>
                    </a:lnTo>
                    <a:lnTo>
                      <a:pt x="162" y="254"/>
                    </a:lnTo>
                    <a:lnTo>
                      <a:pt x="154" y="254"/>
                    </a:lnTo>
                    <a:lnTo>
                      <a:pt x="140" y="242"/>
                    </a:lnTo>
                    <a:lnTo>
                      <a:pt x="130" y="238"/>
                    </a:lnTo>
                    <a:lnTo>
                      <a:pt x="118" y="23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51" name="Freeform 204">
                <a:extLst>
                  <a:ext uri="{FF2B5EF4-FFF2-40B4-BE49-F238E27FC236}">
                    <a16:creationId xmlns:a16="http://schemas.microsoft.com/office/drawing/2014/main" id="{61EDFB13-6521-0D44-A185-8E7739B1D65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36608" y="3774756"/>
                <a:ext cx="33779" cy="1669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8" y="0"/>
                  </a:cxn>
                  <a:cxn ang="0">
                    <a:pos x="18" y="8"/>
                  </a:cxn>
                  <a:cxn ang="0">
                    <a:pos x="24" y="12"/>
                  </a:cxn>
                  <a:cxn ang="0">
                    <a:pos x="16" y="14"/>
                  </a:cxn>
                  <a:cxn ang="0">
                    <a:pos x="12" y="14"/>
                  </a:cxn>
                  <a:cxn ang="0">
                    <a:pos x="6" y="10"/>
                  </a:cxn>
                  <a:cxn ang="0">
                    <a:pos x="0" y="2"/>
                  </a:cxn>
                </a:cxnLst>
                <a:rect l="0" t="0" r="r" b="b"/>
                <a:pathLst>
                  <a:path w="24" h="14">
                    <a:moveTo>
                      <a:pt x="0" y="2"/>
                    </a:moveTo>
                    <a:lnTo>
                      <a:pt x="8" y="0"/>
                    </a:lnTo>
                    <a:lnTo>
                      <a:pt x="18" y="8"/>
                    </a:lnTo>
                    <a:lnTo>
                      <a:pt x="24" y="12"/>
                    </a:lnTo>
                    <a:lnTo>
                      <a:pt x="16" y="14"/>
                    </a:lnTo>
                    <a:lnTo>
                      <a:pt x="12" y="14"/>
                    </a:lnTo>
                    <a:lnTo>
                      <a:pt x="6" y="1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52" name="Freeform 205">
                <a:extLst>
                  <a:ext uri="{FF2B5EF4-FFF2-40B4-BE49-F238E27FC236}">
                    <a16:creationId xmlns:a16="http://schemas.microsoft.com/office/drawing/2014/main" id="{3E14AF06-2171-9046-877A-BAEB66C5A3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73155" y="3020942"/>
                <a:ext cx="2763148" cy="719225"/>
              </a:xfrm>
              <a:custGeom>
                <a:avLst/>
                <a:gdLst/>
                <a:ahLst/>
                <a:cxnLst>
                  <a:cxn ang="0">
                    <a:pos x="1020" y="450"/>
                  </a:cxn>
                  <a:cxn ang="0">
                    <a:pos x="1022" y="414"/>
                  </a:cxn>
                  <a:cxn ang="0">
                    <a:pos x="1108" y="438"/>
                  </a:cxn>
                  <a:cxn ang="0">
                    <a:pos x="1252" y="444"/>
                  </a:cxn>
                  <a:cxn ang="0">
                    <a:pos x="1328" y="436"/>
                  </a:cxn>
                  <a:cxn ang="0">
                    <a:pos x="1346" y="386"/>
                  </a:cxn>
                  <a:cxn ang="0">
                    <a:pos x="1506" y="466"/>
                  </a:cxn>
                  <a:cxn ang="0">
                    <a:pos x="1580" y="496"/>
                  </a:cxn>
                  <a:cxn ang="0">
                    <a:pos x="1590" y="576"/>
                  </a:cxn>
                  <a:cxn ang="0">
                    <a:pos x="1642" y="494"/>
                  </a:cxn>
                  <a:cxn ang="0">
                    <a:pos x="1550" y="376"/>
                  </a:cxn>
                  <a:cxn ang="0">
                    <a:pos x="1494" y="354"/>
                  </a:cxn>
                  <a:cxn ang="0">
                    <a:pos x="1534" y="286"/>
                  </a:cxn>
                  <a:cxn ang="0">
                    <a:pos x="1670" y="286"/>
                  </a:cxn>
                  <a:cxn ang="0">
                    <a:pos x="1694" y="250"/>
                  </a:cxn>
                  <a:cxn ang="0">
                    <a:pos x="1750" y="254"/>
                  </a:cxn>
                  <a:cxn ang="0">
                    <a:pos x="1776" y="378"/>
                  </a:cxn>
                  <a:cxn ang="0">
                    <a:pos x="1850" y="390"/>
                  </a:cxn>
                  <a:cxn ang="0">
                    <a:pos x="1846" y="354"/>
                  </a:cxn>
                  <a:cxn ang="0">
                    <a:pos x="1786" y="274"/>
                  </a:cxn>
                  <a:cxn ang="0">
                    <a:pos x="1906" y="218"/>
                  </a:cxn>
                  <a:cxn ang="0">
                    <a:pos x="1868" y="176"/>
                  </a:cxn>
                  <a:cxn ang="0">
                    <a:pos x="1962" y="182"/>
                  </a:cxn>
                  <a:cxn ang="0">
                    <a:pos x="1818" y="134"/>
                  </a:cxn>
                  <a:cxn ang="0">
                    <a:pos x="1660" y="130"/>
                  </a:cxn>
                  <a:cxn ang="0">
                    <a:pos x="1514" y="108"/>
                  </a:cxn>
                  <a:cxn ang="0">
                    <a:pos x="1354" y="68"/>
                  </a:cxn>
                  <a:cxn ang="0">
                    <a:pos x="1260" y="64"/>
                  </a:cxn>
                  <a:cxn ang="0">
                    <a:pos x="1136" y="94"/>
                  </a:cxn>
                  <a:cxn ang="0">
                    <a:pos x="924" y="56"/>
                  </a:cxn>
                  <a:cxn ang="0">
                    <a:pos x="764" y="0"/>
                  </a:cxn>
                  <a:cxn ang="0">
                    <a:pos x="618" y="32"/>
                  </a:cxn>
                  <a:cxn ang="0">
                    <a:pos x="552" y="76"/>
                  </a:cxn>
                  <a:cxn ang="0">
                    <a:pos x="502" y="68"/>
                  </a:cxn>
                  <a:cxn ang="0">
                    <a:pos x="486" y="82"/>
                  </a:cxn>
                  <a:cxn ang="0">
                    <a:pos x="446" y="114"/>
                  </a:cxn>
                  <a:cxn ang="0">
                    <a:pos x="400" y="116"/>
                  </a:cxn>
                  <a:cxn ang="0">
                    <a:pos x="334" y="128"/>
                  </a:cxn>
                  <a:cxn ang="0">
                    <a:pos x="250" y="142"/>
                  </a:cxn>
                  <a:cxn ang="0">
                    <a:pos x="198" y="166"/>
                  </a:cxn>
                  <a:cxn ang="0">
                    <a:pos x="132" y="210"/>
                  </a:cxn>
                  <a:cxn ang="0">
                    <a:pos x="134" y="172"/>
                  </a:cxn>
                  <a:cxn ang="0">
                    <a:pos x="28" y="114"/>
                  </a:cxn>
                  <a:cxn ang="0">
                    <a:pos x="20" y="148"/>
                  </a:cxn>
                  <a:cxn ang="0">
                    <a:pos x="30" y="192"/>
                  </a:cxn>
                  <a:cxn ang="0">
                    <a:pos x="38" y="246"/>
                  </a:cxn>
                  <a:cxn ang="0">
                    <a:pos x="16" y="300"/>
                  </a:cxn>
                  <a:cxn ang="0">
                    <a:pos x="68" y="338"/>
                  </a:cxn>
                  <a:cxn ang="0">
                    <a:pos x="110" y="386"/>
                  </a:cxn>
                  <a:cxn ang="0">
                    <a:pos x="178" y="440"/>
                  </a:cxn>
                  <a:cxn ang="0">
                    <a:pos x="230" y="464"/>
                  </a:cxn>
                  <a:cxn ang="0">
                    <a:pos x="206" y="520"/>
                  </a:cxn>
                  <a:cxn ang="0">
                    <a:pos x="284" y="570"/>
                  </a:cxn>
                  <a:cxn ang="0">
                    <a:pos x="364" y="606"/>
                  </a:cxn>
                  <a:cxn ang="0">
                    <a:pos x="350" y="526"/>
                  </a:cxn>
                  <a:cxn ang="0">
                    <a:pos x="332" y="478"/>
                  </a:cxn>
                  <a:cxn ang="0">
                    <a:pos x="402" y="416"/>
                  </a:cxn>
                  <a:cxn ang="0">
                    <a:pos x="516" y="406"/>
                  </a:cxn>
                  <a:cxn ang="0">
                    <a:pos x="684" y="382"/>
                  </a:cxn>
                  <a:cxn ang="0">
                    <a:pos x="836" y="436"/>
                  </a:cxn>
                </a:cxnLst>
                <a:rect l="0" t="0" r="r" b="b"/>
                <a:pathLst>
                  <a:path w="1968" h="606">
                    <a:moveTo>
                      <a:pt x="902" y="458"/>
                    </a:moveTo>
                    <a:lnTo>
                      <a:pt x="912" y="448"/>
                    </a:lnTo>
                    <a:lnTo>
                      <a:pt x="924" y="440"/>
                    </a:lnTo>
                    <a:lnTo>
                      <a:pt x="936" y="436"/>
                    </a:lnTo>
                    <a:lnTo>
                      <a:pt x="950" y="434"/>
                    </a:lnTo>
                    <a:lnTo>
                      <a:pt x="958" y="436"/>
                    </a:lnTo>
                    <a:lnTo>
                      <a:pt x="964" y="436"/>
                    </a:lnTo>
                    <a:lnTo>
                      <a:pt x="982" y="442"/>
                    </a:lnTo>
                    <a:lnTo>
                      <a:pt x="1000" y="448"/>
                    </a:lnTo>
                    <a:lnTo>
                      <a:pt x="1010" y="450"/>
                    </a:lnTo>
                    <a:lnTo>
                      <a:pt x="1020" y="450"/>
                    </a:lnTo>
                    <a:lnTo>
                      <a:pt x="1026" y="450"/>
                    </a:lnTo>
                    <a:lnTo>
                      <a:pt x="1030" y="448"/>
                    </a:lnTo>
                    <a:lnTo>
                      <a:pt x="1034" y="446"/>
                    </a:lnTo>
                    <a:lnTo>
                      <a:pt x="1036" y="442"/>
                    </a:lnTo>
                    <a:lnTo>
                      <a:pt x="1036" y="438"/>
                    </a:lnTo>
                    <a:lnTo>
                      <a:pt x="1034" y="436"/>
                    </a:lnTo>
                    <a:lnTo>
                      <a:pt x="1028" y="430"/>
                    </a:lnTo>
                    <a:lnTo>
                      <a:pt x="1024" y="424"/>
                    </a:lnTo>
                    <a:lnTo>
                      <a:pt x="1022" y="420"/>
                    </a:lnTo>
                    <a:lnTo>
                      <a:pt x="1020" y="416"/>
                    </a:lnTo>
                    <a:lnTo>
                      <a:pt x="1022" y="414"/>
                    </a:lnTo>
                    <a:lnTo>
                      <a:pt x="1024" y="414"/>
                    </a:lnTo>
                    <a:lnTo>
                      <a:pt x="1030" y="412"/>
                    </a:lnTo>
                    <a:lnTo>
                      <a:pt x="1048" y="412"/>
                    </a:lnTo>
                    <a:lnTo>
                      <a:pt x="1066" y="416"/>
                    </a:lnTo>
                    <a:lnTo>
                      <a:pt x="1076" y="420"/>
                    </a:lnTo>
                    <a:lnTo>
                      <a:pt x="1082" y="426"/>
                    </a:lnTo>
                    <a:lnTo>
                      <a:pt x="1088" y="434"/>
                    </a:lnTo>
                    <a:lnTo>
                      <a:pt x="1092" y="436"/>
                    </a:lnTo>
                    <a:lnTo>
                      <a:pt x="1094" y="438"/>
                    </a:lnTo>
                    <a:lnTo>
                      <a:pt x="1100" y="440"/>
                    </a:lnTo>
                    <a:lnTo>
                      <a:pt x="1108" y="438"/>
                    </a:lnTo>
                    <a:lnTo>
                      <a:pt x="1122" y="436"/>
                    </a:lnTo>
                    <a:lnTo>
                      <a:pt x="1136" y="438"/>
                    </a:lnTo>
                    <a:lnTo>
                      <a:pt x="1148" y="440"/>
                    </a:lnTo>
                    <a:lnTo>
                      <a:pt x="1160" y="446"/>
                    </a:lnTo>
                    <a:lnTo>
                      <a:pt x="1186" y="458"/>
                    </a:lnTo>
                    <a:lnTo>
                      <a:pt x="1200" y="460"/>
                    </a:lnTo>
                    <a:lnTo>
                      <a:pt x="1214" y="462"/>
                    </a:lnTo>
                    <a:lnTo>
                      <a:pt x="1222" y="462"/>
                    </a:lnTo>
                    <a:lnTo>
                      <a:pt x="1230" y="460"/>
                    </a:lnTo>
                    <a:lnTo>
                      <a:pt x="1240" y="452"/>
                    </a:lnTo>
                    <a:lnTo>
                      <a:pt x="1252" y="444"/>
                    </a:lnTo>
                    <a:lnTo>
                      <a:pt x="1258" y="442"/>
                    </a:lnTo>
                    <a:lnTo>
                      <a:pt x="1264" y="442"/>
                    </a:lnTo>
                    <a:lnTo>
                      <a:pt x="1272" y="442"/>
                    </a:lnTo>
                    <a:lnTo>
                      <a:pt x="1284" y="446"/>
                    </a:lnTo>
                    <a:lnTo>
                      <a:pt x="1306" y="454"/>
                    </a:lnTo>
                    <a:lnTo>
                      <a:pt x="1314" y="454"/>
                    </a:lnTo>
                    <a:lnTo>
                      <a:pt x="1324" y="452"/>
                    </a:lnTo>
                    <a:lnTo>
                      <a:pt x="1326" y="450"/>
                    </a:lnTo>
                    <a:lnTo>
                      <a:pt x="1328" y="446"/>
                    </a:lnTo>
                    <a:lnTo>
                      <a:pt x="1328" y="442"/>
                    </a:lnTo>
                    <a:lnTo>
                      <a:pt x="1328" y="436"/>
                    </a:lnTo>
                    <a:lnTo>
                      <a:pt x="1326" y="426"/>
                    </a:lnTo>
                    <a:lnTo>
                      <a:pt x="1324" y="416"/>
                    </a:lnTo>
                    <a:lnTo>
                      <a:pt x="1318" y="410"/>
                    </a:lnTo>
                    <a:lnTo>
                      <a:pt x="1314" y="406"/>
                    </a:lnTo>
                    <a:lnTo>
                      <a:pt x="1312" y="404"/>
                    </a:lnTo>
                    <a:lnTo>
                      <a:pt x="1312" y="398"/>
                    </a:lnTo>
                    <a:lnTo>
                      <a:pt x="1314" y="394"/>
                    </a:lnTo>
                    <a:lnTo>
                      <a:pt x="1318" y="390"/>
                    </a:lnTo>
                    <a:lnTo>
                      <a:pt x="1324" y="388"/>
                    </a:lnTo>
                    <a:lnTo>
                      <a:pt x="1334" y="386"/>
                    </a:lnTo>
                    <a:lnTo>
                      <a:pt x="1346" y="386"/>
                    </a:lnTo>
                    <a:lnTo>
                      <a:pt x="1368" y="388"/>
                    </a:lnTo>
                    <a:lnTo>
                      <a:pt x="1384" y="394"/>
                    </a:lnTo>
                    <a:lnTo>
                      <a:pt x="1396" y="402"/>
                    </a:lnTo>
                    <a:lnTo>
                      <a:pt x="1408" y="410"/>
                    </a:lnTo>
                    <a:lnTo>
                      <a:pt x="1430" y="432"/>
                    </a:lnTo>
                    <a:lnTo>
                      <a:pt x="1442" y="440"/>
                    </a:lnTo>
                    <a:lnTo>
                      <a:pt x="1452" y="448"/>
                    </a:lnTo>
                    <a:lnTo>
                      <a:pt x="1466" y="454"/>
                    </a:lnTo>
                    <a:lnTo>
                      <a:pt x="1480" y="458"/>
                    </a:lnTo>
                    <a:lnTo>
                      <a:pt x="1494" y="462"/>
                    </a:lnTo>
                    <a:lnTo>
                      <a:pt x="1506" y="466"/>
                    </a:lnTo>
                    <a:lnTo>
                      <a:pt x="1512" y="474"/>
                    </a:lnTo>
                    <a:lnTo>
                      <a:pt x="1518" y="482"/>
                    </a:lnTo>
                    <a:lnTo>
                      <a:pt x="1526" y="488"/>
                    </a:lnTo>
                    <a:lnTo>
                      <a:pt x="1532" y="490"/>
                    </a:lnTo>
                    <a:lnTo>
                      <a:pt x="1536" y="490"/>
                    </a:lnTo>
                    <a:lnTo>
                      <a:pt x="1548" y="488"/>
                    </a:lnTo>
                    <a:lnTo>
                      <a:pt x="1554" y="484"/>
                    </a:lnTo>
                    <a:lnTo>
                      <a:pt x="1560" y="478"/>
                    </a:lnTo>
                    <a:lnTo>
                      <a:pt x="1568" y="472"/>
                    </a:lnTo>
                    <a:lnTo>
                      <a:pt x="1576" y="486"/>
                    </a:lnTo>
                    <a:lnTo>
                      <a:pt x="1580" y="496"/>
                    </a:lnTo>
                    <a:lnTo>
                      <a:pt x="1582" y="510"/>
                    </a:lnTo>
                    <a:lnTo>
                      <a:pt x="1582" y="522"/>
                    </a:lnTo>
                    <a:lnTo>
                      <a:pt x="1582" y="528"/>
                    </a:lnTo>
                    <a:lnTo>
                      <a:pt x="1582" y="538"/>
                    </a:lnTo>
                    <a:lnTo>
                      <a:pt x="1574" y="532"/>
                    </a:lnTo>
                    <a:lnTo>
                      <a:pt x="1562" y="528"/>
                    </a:lnTo>
                    <a:lnTo>
                      <a:pt x="1562" y="544"/>
                    </a:lnTo>
                    <a:lnTo>
                      <a:pt x="1570" y="550"/>
                    </a:lnTo>
                    <a:lnTo>
                      <a:pt x="1576" y="558"/>
                    </a:lnTo>
                    <a:lnTo>
                      <a:pt x="1584" y="580"/>
                    </a:lnTo>
                    <a:lnTo>
                      <a:pt x="1590" y="576"/>
                    </a:lnTo>
                    <a:lnTo>
                      <a:pt x="1600" y="574"/>
                    </a:lnTo>
                    <a:lnTo>
                      <a:pt x="1612" y="576"/>
                    </a:lnTo>
                    <a:lnTo>
                      <a:pt x="1618" y="576"/>
                    </a:lnTo>
                    <a:lnTo>
                      <a:pt x="1624" y="574"/>
                    </a:lnTo>
                    <a:lnTo>
                      <a:pt x="1630" y="574"/>
                    </a:lnTo>
                    <a:lnTo>
                      <a:pt x="1634" y="570"/>
                    </a:lnTo>
                    <a:lnTo>
                      <a:pt x="1640" y="558"/>
                    </a:lnTo>
                    <a:lnTo>
                      <a:pt x="1640" y="546"/>
                    </a:lnTo>
                    <a:lnTo>
                      <a:pt x="1642" y="532"/>
                    </a:lnTo>
                    <a:lnTo>
                      <a:pt x="1642" y="518"/>
                    </a:lnTo>
                    <a:lnTo>
                      <a:pt x="1642" y="494"/>
                    </a:lnTo>
                    <a:lnTo>
                      <a:pt x="1640" y="476"/>
                    </a:lnTo>
                    <a:lnTo>
                      <a:pt x="1636" y="458"/>
                    </a:lnTo>
                    <a:lnTo>
                      <a:pt x="1628" y="436"/>
                    </a:lnTo>
                    <a:lnTo>
                      <a:pt x="1616" y="418"/>
                    </a:lnTo>
                    <a:lnTo>
                      <a:pt x="1604" y="402"/>
                    </a:lnTo>
                    <a:lnTo>
                      <a:pt x="1588" y="386"/>
                    </a:lnTo>
                    <a:lnTo>
                      <a:pt x="1580" y="382"/>
                    </a:lnTo>
                    <a:lnTo>
                      <a:pt x="1572" y="380"/>
                    </a:lnTo>
                    <a:lnTo>
                      <a:pt x="1562" y="376"/>
                    </a:lnTo>
                    <a:lnTo>
                      <a:pt x="1554" y="376"/>
                    </a:lnTo>
                    <a:lnTo>
                      <a:pt x="1550" y="376"/>
                    </a:lnTo>
                    <a:lnTo>
                      <a:pt x="1548" y="376"/>
                    </a:lnTo>
                    <a:lnTo>
                      <a:pt x="1544" y="382"/>
                    </a:lnTo>
                    <a:lnTo>
                      <a:pt x="1534" y="378"/>
                    </a:lnTo>
                    <a:lnTo>
                      <a:pt x="1530" y="370"/>
                    </a:lnTo>
                    <a:lnTo>
                      <a:pt x="1524" y="362"/>
                    </a:lnTo>
                    <a:lnTo>
                      <a:pt x="1516" y="354"/>
                    </a:lnTo>
                    <a:lnTo>
                      <a:pt x="1510" y="358"/>
                    </a:lnTo>
                    <a:lnTo>
                      <a:pt x="1502" y="362"/>
                    </a:lnTo>
                    <a:lnTo>
                      <a:pt x="1492" y="366"/>
                    </a:lnTo>
                    <a:lnTo>
                      <a:pt x="1492" y="354"/>
                    </a:lnTo>
                    <a:lnTo>
                      <a:pt x="1494" y="354"/>
                    </a:lnTo>
                    <a:lnTo>
                      <a:pt x="1496" y="350"/>
                    </a:lnTo>
                    <a:lnTo>
                      <a:pt x="1502" y="344"/>
                    </a:lnTo>
                    <a:lnTo>
                      <a:pt x="1504" y="340"/>
                    </a:lnTo>
                    <a:lnTo>
                      <a:pt x="1504" y="334"/>
                    </a:lnTo>
                    <a:lnTo>
                      <a:pt x="1504" y="324"/>
                    </a:lnTo>
                    <a:lnTo>
                      <a:pt x="1506" y="312"/>
                    </a:lnTo>
                    <a:lnTo>
                      <a:pt x="1506" y="308"/>
                    </a:lnTo>
                    <a:lnTo>
                      <a:pt x="1508" y="302"/>
                    </a:lnTo>
                    <a:lnTo>
                      <a:pt x="1516" y="296"/>
                    </a:lnTo>
                    <a:lnTo>
                      <a:pt x="1524" y="290"/>
                    </a:lnTo>
                    <a:lnTo>
                      <a:pt x="1534" y="286"/>
                    </a:lnTo>
                    <a:lnTo>
                      <a:pt x="1546" y="284"/>
                    </a:lnTo>
                    <a:lnTo>
                      <a:pt x="1570" y="286"/>
                    </a:lnTo>
                    <a:lnTo>
                      <a:pt x="1592" y="286"/>
                    </a:lnTo>
                    <a:lnTo>
                      <a:pt x="1610" y="288"/>
                    </a:lnTo>
                    <a:lnTo>
                      <a:pt x="1624" y="292"/>
                    </a:lnTo>
                    <a:lnTo>
                      <a:pt x="1636" y="296"/>
                    </a:lnTo>
                    <a:lnTo>
                      <a:pt x="1648" y="298"/>
                    </a:lnTo>
                    <a:lnTo>
                      <a:pt x="1656" y="296"/>
                    </a:lnTo>
                    <a:lnTo>
                      <a:pt x="1662" y="294"/>
                    </a:lnTo>
                    <a:lnTo>
                      <a:pt x="1668" y="290"/>
                    </a:lnTo>
                    <a:lnTo>
                      <a:pt x="1670" y="286"/>
                    </a:lnTo>
                    <a:lnTo>
                      <a:pt x="1666" y="284"/>
                    </a:lnTo>
                    <a:lnTo>
                      <a:pt x="1660" y="278"/>
                    </a:lnTo>
                    <a:lnTo>
                      <a:pt x="1656" y="272"/>
                    </a:lnTo>
                    <a:lnTo>
                      <a:pt x="1654" y="262"/>
                    </a:lnTo>
                    <a:lnTo>
                      <a:pt x="1654" y="254"/>
                    </a:lnTo>
                    <a:lnTo>
                      <a:pt x="1656" y="252"/>
                    </a:lnTo>
                    <a:lnTo>
                      <a:pt x="1658" y="248"/>
                    </a:lnTo>
                    <a:lnTo>
                      <a:pt x="1662" y="246"/>
                    </a:lnTo>
                    <a:lnTo>
                      <a:pt x="1668" y="246"/>
                    </a:lnTo>
                    <a:lnTo>
                      <a:pt x="1682" y="246"/>
                    </a:lnTo>
                    <a:lnTo>
                      <a:pt x="1694" y="250"/>
                    </a:lnTo>
                    <a:lnTo>
                      <a:pt x="1704" y="256"/>
                    </a:lnTo>
                    <a:lnTo>
                      <a:pt x="1714" y="262"/>
                    </a:lnTo>
                    <a:lnTo>
                      <a:pt x="1722" y="264"/>
                    </a:lnTo>
                    <a:lnTo>
                      <a:pt x="1722" y="256"/>
                    </a:lnTo>
                    <a:lnTo>
                      <a:pt x="1722" y="250"/>
                    </a:lnTo>
                    <a:lnTo>
                      <a:pt x="1724" y="244"/>
                    </a:lnTo>
                    <a:lnTo>
                      <a:pt x="1722" y="230"/>
                    </a:lnTo>
                    <a:lnTo>
                      <a:pt x="1738" y="230"/>
                    </a:lnTo>
                    <a:lnTo>
                      <a:pt x="1740" y="240"/>
                    </a:lnTo>
                    <a:lnTo>
                      <a:pt x="1744" y="246"/>
                    </a:lnTo>
                    <a:lnTo>
                      <a:pt x="1750" y="254"/>
                    </a:lnTo>
                    <a:lnTo>
                      <a:pt x="1754" y="260"/>
                    </a:lnTo>
                    <a:lnTo>
                      <a:pt x="1748" y="270"/>
                    </a:lnTo>
                    <a:lnTo>
                      <a:pt x="1740" y="284"/>
                    </a:lnTo>
                    <a:lnTo>
                      <a:pt x="1734" y="300"/>
                    </a:lnTo>
                    <a:lnTo>
                      <a:pt x="1732" y="314"/>
                    </a:lnTo>
                    <a:lnTo>
                      <a:pt x="1732" y="322"/>
                    </a:lnTo>
                    <a:lnTo>
                      <a:pt x="1736" y="330"/>
                    </a:lnTo>
                    <a:lnTo>
                      <a:pt x="1740" y="338"/>
                    </a:lnTo>
                    <a:lnTo>
                      <a:pt x="1746" y="346"/>
                    </a:lnTo>
                    <a:lnTo>
                      <a:pt x="1760" y="362"/>
                    </a:lnTo>
                    <a:lnTo>
                      <a:pt x="1776" y="378"/>
                    </a:lnTo>
                    <a:lnTo>
                      <a:pt x="1814" y="406"/>
                    </a:lnTo>
                    <a:lnTo>
                      <a:pt x="1830" y="420"/>
                    </a:lnTo>
                    <a:lnTo>
                      <a:pt x="1840" y="434"/>
                    </a:lnTo>
                    <a:lnTo>
                      <a:pt x="1846" y="424"/>
                    </a:lnTo>
                    <a:lnTo>
                      <a:pt x="1848" y="416"/>
                    </a:lnTo>
                    <a:lnTo>
                      <a:pt x="1846" y="410"/>
                    </a:lnTo>
                    <a:lnTo>
                      <a:pt x="1840" y="404"/>
                    </a:lnTo>
                    <a:lnTo>
                      <a:pt x="1838" y="400"/>
                    </a:lnTo>
                    <a:lnTo>
                      <a:pt x="1840" y="398"/>
                    </a:lnTo>
                    <a:lnTo>
                      <a:pt x="1844" y="394"/>
                    </a:lnTo>
                    <a:lnTo>
                      <a:pt x="1850" y="390"/>
                    </a:lnTo>
                    <a:lnTo>
                      <a:pt x="1842" y="384"/>
                    </a:lnTo>
                    <a:lnTo>
                      <a:pt x="1838" y="382"/>
                    </a:lnTo>
                    <a:lnTo>
                      <a:pt x="1838" y="376"/>
                    </a:lnTo>
                    <a:lnTo>
                      <a:pt x="1838" y="372"/>
                    </a:lnTo>
                    <a:lnTo>
                      <a:pt x="1840" y="368"/>
                    </a:lnTo>
                    <a:lnTo>
                      <a:pt x="1850" y="366"/>
                    </a:lnTo>
                    <a:lnTo>
                      <a:pt x="1850" y="364"/>
                    </a:lnTo>
                    <a:lnTo>
                      <a:pt x="1852" y="362"/>
                    </a:lnTo>
                    <a:lnTo>
                      <a:pt x="1852" y="358"/>
                    </a:lnTo>
                    <a:lnTo>
                      <a:pt x="1850" y="356"/>
                    </a:lnTo>
                    <a:lnTo>
                      <a:pt x="1846" y="354"/>
                    </a:lnTo>
                    <a:lnTo>
                      <a:pt x="1838" y="354"/>
                    </a:lnTo>
                    <a:lnTo>
                      <a:pt x="1828" y="354"/>
                    </a:lnTo>
                    <a:lnTo>
                      <a:pt x="1840" y="338"/>
                    </a:lnTo>
                    <a:lnTo>
                      <a:pt x="1828" y="328"/>
                    </a:lnTo>
                    <a:lnTo>
                      <a:pt x="1806" y="316"/>
                    </a:lnTo>
                    <a:lnTo>
                      <a:pt x="1798" y="308"/>
                    </a:lnTo>
                    <a:lnTo>
                      <a:pt x="1790" y="302"/>
                    </a:lnTo>
                    <a:lnTo>
                      <a:pt x="1784" y="296"/>
                    </a:lnTo>
                    <a:lnTo>
                      <a:pt x="1782" y="290"/>
                    </a:lnTo>
                    <a:lnTo>
                      <a:pt x="1784" y="282"/>
                    </a:lnTo>
                    <a:lnTo>
                      <a:pt x="1786" y="274"/>
                    </a:lnTo>
                    <a:lnTo>
                      <a:pt x="1792" y="270"/>
                    </a:lnTo>
                    <a:lnTo>
                      <a:pt x="1796" y="268"/>
                    </a:lnTo>
                    <a:lnTo>
                      <a:pt x="1828" y="268"/>
                    </a:lnTo>
                    <a:lnTo>
                      <a:pt x="1838" y="266"/>
                    </a:lnTo>
                    <a:lnTo>
                      <a:pt x="1850" y="262"/>
                    </a:lnTo>
                    <a:lnTo>
                      <a:pt x="1858" y="258"/>
                    </a:lnTo>
                    <a:lnTo>
                      <a:pt x="1868" y="252"/>
                    </a:lnTo>
                    <a:lnTo>
                      <a:pt x="1888" y="240"/>
                    </a:lnTo>
                    <a:lnTo>
                      <a:pt x="1898" y="234"/>
                    </a:lnTo>
                    <a:lnTo>
                      <a:pt x="1912" y="228"/>
                    </a:lnTo>
                    <a:lnTo>
                      <a:pt x="1906" y="218"/>
                    </a:lnTo>
                    <a:lnTo>
                      <a:pt x="1900" y="214"/>
                    </a:lnTo>
                    <a:lnTo>
                      <a:pt x="1892" y="210"/>
                    </a:lnTo>
                    <a:lnTo>
                      <a:pt x="1884" y="208"/>
                    </a:lnTo>
                    <a:lnTo>
                      <a:pt x="1864" y="206"/>
                    </a:lnTo>
                    <a:lnTo>
                      <a:pt x="1856" y="204"/>
                    </a:lnTo>
                    <a:lnTo>
                      <a:pt x="1846" y="198"/>
                    </a:lnTo>
                    <a:lnTo>
                      <a:pt x="1858" y="194"/>
                    </a:lnTo>
                    <a:lnTo>
                      <a:pt x="1868" y="190"/>
                    </a:lnTo>
                    <a:lnTo>
                      <a:pt x="1862" y="184"/>
                    </a:lnTo>
                    <a:lnTo>
                      <a:pt x="1858" y="178"/>
                    </a:lnTo>
                    <a:lnTo>
                      <a:pt x="1868" y="176"/>
                    </a:lnTo>
                    <a:lnTo>
                      <a:pt x="1882" y="180"/>
                    </a:lnTo>
                    <a:lnTo>
                      <a:pt x="1912" y="188"/>
                    </a:lnTo>
                    <a:lnTo>
                      <a:pt x="1940" y="194"/>
                    </a:lnTo>
                    <a:lnTo>
                      <a:pt x="1950" y="198"/>
                    </a:lnTo>
                    <a:lnTo>
                      <a:pt x="1962" y="198"/>
                    </a:lnTo>
                    <a:lnTo>
                      <a:pt x="1966" y="198"/>
                    </a:lnTo>
                    <a:lnTo>
                      <a:pt x="1968" y="196"/>
                    </a:lnTo>
                    <a:lnTo>
                      <a:pt x="1968" y="194"/>
                    </a:lnTo>
                    <a:lnTo>
                      <a:pt x="1968" y="190"/>
                    </a:lnTo>
                    <a:lnTo>
                      <a:pt x="1968" y="188"/>
                    </a:lnTo>
                    <a:lnTo>
                      <a:pt x="1962" y="182"/>
                    </a:lnTo>
                    <a:lnTo>
                      <a:pt x="1960" y="178"/>
                    </a:lnTo>
                    <a:lnTo>
                      <a:pt x="1956" y="174"/>
                    </a:lnTo>
                    <a:lnTo>
                      <a:pt x="1940" y="166"/>
                    </a:lnTo>
                    <a:lnTo>
                      <a:pt x="1924" y="164"/>
                    </a:lnTo>
                    <a:lnTo>
                      <a:pt x="1906" y="162"/>
                    </a:lnTo>
                    <a:lnTo>
                      <a:pt x="1896" y="162"/>
                    </a:lnTo>
                    <a:lnTo>
                      <a:pt x="1892" y="162"/>
                    </a:lnTo>
                    <a:lnTo>
                      <a:pt x="1888" y="164"/>
                    </a:lnTo>
                    <a:lnTo>
                      <a:pt x="1868" y="152"/>
                    </a:lnTo>
                    <a:lnTo>
                      <a:pt x="1844" y="142"/>
                    </a:lnTo>
                    <a:lnTo>
                      <a:pt x="1818" y="134"/>
                    </a:lnTo>
                    <a:lnTo>
                      <a:pt x="1788" y="126"/>
                    </a:lnTo>
                    <a:lnTo>
                      <a:pt x="1760" y="122"/>
                    </a:lnTo>
                    <a:lnTo>
                      <a:pt x="1730" y="118"/>
                    </a:lnTo>
                    <a:lnTo>
                      <a:pt x="1700" y="114"/>
                    </a:lnTo>
                    <a:lnTo>
                      <a:pt x="1674" y="114"/>
                    </a:lnTo>
                    <a:lnTo>
                      <a:pt x="1668" y="112"/>
                    </a:lnTo>
                    <a:lnTo>
                      <a:pt x="1656" y="110"/>
                    </a:lnTo>
                    <a:lnTo>
                      <a:pt x="1652" y="110"/>
                    </a:lnTo>
                    <a:lnTo>
                      <a:pt x="1650" y="114"/>
                    </a:lnTo>
                    <a:lnTo>
                      <a:pt x="1652" y="120"/>
                    </a:lnTo>
                    <a:lnTo>
                      <a:pt x="1660" y="130"/>
                    </a:lnTo>
                    <a:lnTo>
                      <a:pt x="1644" y="130"/>
                    </a:lnTo>
                    <a:lnTo>
                      <a:pt x="1636" y="124"/>
                    </a:lnTo>
                    <a:lnTo>
                      <a:pt x="1622" y="120"/>
                    </a:lnTo>
                    <a:lnTo>
                      <a:pt x="1610" y="118"/>
                    </a:lnTo>
                    <a:lnTo>
                      <a:pt x="1594" y="118"/>
                    </a:lnTo>
                    <a:lnTo>
                      <a:pt x="1562" y="120"/>
                    </a:lnTo>
                    <a:lnTo>
                      <a:pt x="1548" y="120"/>
                    </a:lnTo>
                    <a:lnTo>
                      <a:pt x="1534" y="118"/>
                    </a:lnTo>
                    <a:lnTo>
                      <a:pt x="1526" y="116"/>
                    </a:lnTo>
                    <a:lnTo>
                      <a:pt x="1520" y="112"/>
                    </a:lnTo>
                    <a:lnTo>
                      <a:pt x="1514" y="108"/>
                    </a:lnTo>
                    <a:lnTo>
                      <a:pt x="1508" y="102"/>
                    </a:lnTo>
                    <a:lnTo>
                      <a:pt x="1500" y="98"/>
                    </a:lnTo>
                    <a:lnTo>
                      <a:pt x="1480" y="96"/>
                    </a:lnTo>
                    <a:lnTo>
                      <a:pt x="1454" y="96"/>
                    </a:lnTo>
                    <a:lnTo>
                      <a:pt x="1418" y="100"/>
                    </a:lnTo>
                    <a:lnTo>
                      <a:pt x="1406" y="100"/>
                    </a:lnTo>
                    <a:lnTo>
                      <a:pt x="1394" y="96"/>
                    </a:lnTo>
                    <a:lnTo>
                      <a:pt x="1388" y="90"/>
                    </a:lnTo>
                    <a:lnTo>
                      <a:pt x="1378" y="84"/>
                    </a:lnTo>
                    <a:lnTo>
                      <a:pt x="1364" y="72"/>
                    </a:lnTo>
                    <a:lnTo>
                      <a:pt x="1354" y="68"/>
                    </a:lnTo>
                    <a:lnTo>
                      <a:pt x="1344" y="66"/>
                    </a:lnTo>
                    <a:lnTo>
                      <a:pt x="1340" y="68"/>
                    </a:lnTo>
                    <a:lnTo>
                      <a:pt x="1336" y="70"/>
                    </a:lnTo>
                    <a:lnTo>
                      <a:pt x="1334" y="78"/>
                    </a:lnTo>
                    <a:lnTo>
                      <a:pt x="1328" y="78"/>
                    </a:lnTo>
                    <a:lnTo>
                      <a:pt x="1312" y="80"/>
                    </a:lnTo>
                    <a:lnTo>
                      <a:pt x="1304" y="78"/>
                    </a:lnTo>
                    <a:lnTo>
                      <a:pt x="1292" y="76"/>
                    </a:lnTo>
                    <a:lnTo>
                      <a:pt x="1280" y="72"/>
                    </a:lnTo>
                    <a:lnTo>
                      <a:pt x="1266" y="66"/>
                    </a:lnTo>
                    <a:lnTo>
                      <a:pt x="1260" y="64"/>
                    </a:lnTo>
                    <a:lnTo>
                      <a:pt x="1256" y="64"/>
                    </a:lnTo>
                    <a:lnTo>
                      <a:pt x="1250" y="68"/>
                    </a:lnTo>
                    <a:lnTo>
                      <a:pt x="1246" y="74"/>
                    </a:lnTo>
                    <a:lnTo>
                      <a:pt x="1240" y="82"/>
                    </a:lnTo>
                    <a:lnTo>
                      <a:pt x="1236" y="88"/>
                    </a:lnTo>
                    <a:lnTo>
                      <a:pt x="1232" y="90"/>
                    </a:lnTo>
                    <a:lnTo>
                      <a:pt x="1224" y="94"/>
                    </a:lnTo>
                    <a:lnTo>
                      <a:pt x="1212" y="96"/>
                    </a:lnTo>
                    <a:lnTo>
                      <a:pt x="1190" y="98"/>
                    </a:lnTo>
                    <a:lnTo>
                      <a:pt x="1148" y="96"/>
                    </a:lnTo>
                    <a:lnTo>
                      <a:pt x="1136" y="94"/>
                    </a:lnTo>
                    <a:lnTo>
                      <a:pt x="1124" y="90"/>
                    </a:lnTo>
                    <a:lnTo>
                      <a:pt x="1114" y="84"/>
                    </a:lnTo>
                    <a:lnTo>
                      <a:pt x="1104" y="80"/>
                    </a:lnTo>
                    <a:lnTo>
                      <a:pt x="1094" y="72"/>
                    </a:lnTo>
                    <a:lnTo>
                      <a:pt x="1082" y="66"/>
                    </a:lnTo>
                    <a:lnTo>
                      <a:pt x="1066" y="62"/>
                    </a:lnTo>
                    <a:lnTo>
                      <a:pt x="1048" y="60"/>
                    </a:lnTo>
                    <a:lnTo>
                      <a:pt x="1038" y="58"/>
                    </a:lnTo>
                    <a:lnTo>
                      <a:pt x="1018" y="56"/>
                    </a:lnTo>
                    <a:lnTo>
                      <a:pt x="980" y="54"/>
                    </a:lnTo>
                    <a:lnTo>
                      <a:pt x="924" y="56"/>
                    </a:lnTo>
                    <a:lnTo>
                      <a:pt x="898" y="54"/>
                    </a:lnTo>
                    <a:lnTo>
                      <a:pt x="868" y="54"/>
                    </a:lnTo>
                    <a:lnTo>
                      <a:pt x="880" y="46"/>
                    </a:lnTo>
                    <a:lnTo>
                      <a:pt x="886" y="40"/>
                    </a:lnTo>
                    <a:lnTo>
                      <a:pt x="890" y="34"/>
                    </a:lnTo>
                    <a:lnTo>
                      <a:pt x="876" y="26"/>
                    </a:lnTo>
                    <a:lnTo>
                      <a:pt x="852" y="20"/>
                    </a:lnTo>
                    <a:lnTo>
                      <a:pt x="828" y="12"/>
                    </a:lnTo>
                    <a:lnTo>
                      <a:pt x="800" y="4"/>
                    </a:lnTo>
                    <a:lnTo>
                      <a:pt x="774" y="2"/>
                    </a:lnTo>
                    <a:lnTo>
                      <a:pt x="764" y="0"/>
                    </a:lnTo>
                    <a:lnTo>
                      <a:pt x="752" y="2"/>
                    </a:lnTo>
                    <a:lnTo>
                      <a:pt x="742" y="4"/>
                    </a:lnTo>
                    <a:lnTo>
                      <a:pt x="736" y="8"/>
                    </a:lnTo>
                    <a:lnTo>
                      <a:pt x="732" y="14"/>
                    </a:lnTo>
                    <a:lnTo>
                      <a:pt x="728" y="22"/>
                    </a:lnTo>
                    <a:lnTo>
                      <a:pt x="712" y="20"/>
                    </a:lnTo>
                    <a:lnTo>
                      <a:pt x="692" y="18"/>
                    </a:lnTo>
                    <a:lnTo>
                      <a:pt x="668" y="20"/>
                    </a:lnTo>
                    <a:lnTo>
                      <a:pt x="642" y="26"/>
                    </a:lnTo>
                    <a:lnTo>
                      <a:pt x="630" y="28"/>
                    </a:lnTo>
                    <a:lnTo>
                      <a:pt x="618" y="32"/>
                    </a:lnTo>
                    <a:lnTo>
                      <a:pt x="608" y="38"/>
                    </a:lnTo>
                    <a:lnTo>
                      <a:pt x="602" y="46"/>
                    </a:lnTo>
                    <a:lnTo>
                      <a:pt x="608" y="46"/>
                    </a:lnTo>
                    <a:lnTo>
                      <a:pt x="618" y="52"/>
                    </a:lnTo>
                    <a:lnTo>
                      <a:pt x="606" y="54"/>
                    </a:lnTo>
                    <a:lnTo>
                      <a:pt x="596" y="54"/>
                    </a:lnTo>
                    <a:lnTo>
                      <a:pt x="578" y="54"/>
                    </a:lnTo>
                    <a:lnTo>
                      <a:pt x="564" y="56"/>
                    </a:lnTo>
                    <a:lnTo>
                      <a:pt x="574" y="74"/>
                    </a:lnTo>
                    <a:lnTo>
                      <a:pt x="562" y="74"/>
                    </a:lnTo>
                    <a:lnTo>
                      <a:pt x="552" y="76"/>
                    </a:lnTo>
                    <a:lnTo>
                      <a:pt x="548" y="80"/>
                    </a:lnTo>
                    <a:lnTo>
                      <a:pt x="548" y="82"/>
                    </a:lnTo>
                    <a:lnTo>
                      <a:pt x="546" y="86"/>
                    </a:lnTo>
                    <a:lnTo>
                      <a:pt x="548" y="90"/>
                    </a:lnTo>
                    <a:lnTo>
                      <a:pt x="548" y="96"/>
                    </a:lnTo>
                    <a:lnTo>
                      <a:pt x="542" y="94"/>
                    </a:lnTo>
                    <a:lnTo>
                      <a:pt x="536" y="90"/>
                    </a:lnTo>
                    <a:lnTo>
                      <a:pt x="524" y="82"/>
                    </a:lnTo>
                    <a:lnTo>
                      <a:pt x="516" y="74"/>
                    </a:lnTo>
                    <a:lnTo>
                      <a:pt x="510" y="72"/>
                    </a:lnTo>
                    <a:lnTo>
                      <a:pt x="502" y="68"/>
                    </a:lnTo>
                    <a:lnTo>
                      <a:pt x="502" y="72"/>
                    </a:lnTo>
                    <a:lnTo>
                      <a:pt x="500" y="80"/>
                    </a:lnTo>
                    <a:lnTo>
                      <a:pt x="502" y="84"/>
                    </a:lnTo>
                    <a:lnTo>
                      <a:pt x="506" y="90"/>
                    </a:lnTo>
                    <a:lnTo>
                      <a:pt x="514" y="96"/>
                    </a:lnTo>
                    <a:lnTo>
                      <a:pt x="522" y="102"/>
                    </a:lnTo>
                    <a:lnTo>
                      <a:pt x="522" y="124"/>
                    </a:lnTo>
                    <a:lnTo>
                      <a:pt x="512" y="116"/>
                    </a:lnTo>
                    <a:lnTo>
                      <a:pt x="504" y="108"/>
                    </a:lnTo>
                    <a:lnTo>
                      <a:pt x="492" y="88"/>
                    </a:lnTo>
                    <a:lnTo>
                      <a:pt x="486" y="82"/>
                    </a:lnTo>
                    <a:lnTo>
                      <a:pt x="478" y="74"/>
                    </a:lnTo>
                    <a:lnTo>
                      <a:pt x="466" y="68"/>
                    </a:lnTo>
                    <a:lnTo>
                      <a:pt x="450" y="66"/>
                    </a:lnTo>
                    <a:lnTo>
                      <a:pt x="442" y="68"/>
                    </a:lnTo>
                    <a:lnTo>
                      <a:pt x="438" y="72"/>
                    </a:lnTo>
                    <a:lnTo>
                      <a:pt x="434" y="80"/>
                    </a:lnTo>
                    <a:lnTo>
                      <a:pt x="434" y="88"/>
                    </a:lnTo>
                    <a:lnTo>
                      <a:pt x="434" y="94"/>
                    </a:lnTo>
                    <a:lnTo>
                      <a:pt x="438" y="102"/>
                    </a:lnTo>
                    <a:lnTo>
                      <a:pt x="440" y="108"/>
                    </a:lnTo>
                    <a:lnTo>
                      <a:pt x="446" y="114"/>
                    </a:lnTo>
                    <a:lnTo>
                      <a:pt x="454" y="120"/>
                    </a:lnTo>
                    <a:lnTo>
                      <a:pt x="462" y="126"/>
                    </a:lnTo>
                    <a:lnTo>
                      <a:pt x="468" y="128"/>
                    </a:lnTo>
                    <a:lnTo>
                      <a:pt x="478" y="130"/>
                    </a:lnTo>
                    <a:lnTo>
                      <a:pt x="468" y="136"/>
                    </a:lnTo>
                    <a:lnTo>
                      <a:pt x="460" y="136"/>
                    </a:lnTo>
                    <a:lnTo>
                      <a:pt x="450" y="134"/>
                    </a:lnTo>
                    <a:lnTo>
                      <a:pt x="440" y="132"/>
                    </a:lnTo>
                    <a:lnTo>
                      <a:pt x="420" y="122"/>
                    </a:lnTo>
                    <a:lnTo>
                      <a:pt x="410" y="118"/>
                    </a:lnTo>
                    <a:lnTo>
                      <a:pt x="400" y="116"/>
                    </a:lnTo>
                    <a:lnTo>
                      <a:pt x="366" y="116"/>
                    </a:lnTo>
                    <a:lnTo>
                      <a:pt x="368" y="120"/>
                    </a:lnTo>
                    <a:lnTo>
                      <a:pt x="370" y="130"/>
                    </a:lnTo>
                    <a:lnTo>
                      <a:pt x="370" y="134"/>
                    </a:lnTo>
                    <a:lnTo>
                      <a:pt x="368" y="134"/>
                    </a:lnTo>
                    <a:lnTo>
                      <a:pt x="362" y="132"/>
                    </a:lnTo>
                    <a:lnTo>
                      <a:pt x="356" y="124"/>
                    </a:lnTo>
                    <a:lnTo>
                      <a:pt x="350" y="122"/>
                    </a:lnTo>
                    <a:lnTo>
                      <a:pt x="346" y="122"/>
                    </a:lnTo>
                    <a:lnTo>
                      <a:pt x="340" y="124"/>
                    </a:lnTo>
                    <a:lnTo>
                      <a:pt x="334" y="128"/>
                    </a:lnTo>
                    <a:lnTo>
                      <a:pt x="322" y="136"/>
                    </a:lnTo>
                    <a:lnTo>
                      <a:pt x="314" y="136"/>
                    </a:lnTo>
                    <a:lnTo>
                      <a:pt x="306" y="138"/>
                    </a:lnTo>
                    <a:lnTo>
                      <a:pt x="302" y="136"/>
                    </a:lnTo>
                    <a:lnTo>
                      <a:pt x="302" y="134"/>
                    </a:lnTo>
                    <a:lnTo>
                      <a:pt x="298" y="132"/>
                    </a:lnTo>
                    <a:lnTo>
                      <a:pt x="290" y="130"/>
                    </a:lnTo>
                    <a:lnTo>
                      <a:pt x="280" y="132"/>
                    </a:lnTo>
                    <a:lnTo>
                      <a:pt x="270" y="134"/>
                    </a:lnTo>
                    <a:lnTo>
                      <a:pt x="260" y="136"/>
                    </a:lnTo>
                    <a:lnTo>
                      <a:pt x="250" y="142"/>
                    </a:lnTo>
                    <a:lnTo>
                      <a:pt x="236" y="152"/>
                    </a:lnTo>
                    <a:lnTo>
                      <a:pt x="222" y="164"/>
                    </a:lnTo>
                    <a:lnTo>
                      <a:pt x="218" y="158"/>
                    </a:lnTo>
                    <a:lnTo>
                      <a:pt x="216" y="152"/>
                    </a:lnTo>
                    <a:lnTo>
                      <a:pt x="214" y="144"/>
                    </a:lnTo>
                    <a:lnTo>
                      <a:pt x="214" y="136"/>
                    </a:lnTo>
                    <a:lnTo>
                      <a:pt x="192" y="136"/>
                    </a:lnTo>
                    <a:lnTo>
                      <a:pt x="192" y="144"/>
                    </a:lnTo>
                    <a:lnTo>
                      <a:pt x="194" y="150"/>
                    </a:lnTo>
                    <a:lnTo>
                      <a:pt x="196" y="158"/>
                    </a:lnTo>
                    <a:lnTo>
                      <a:pt x="198" y="166"/>
                    </a:lnTo>
                    <a:lnTo>
                      <a:pt x="190" y="166"/>
                    </a:lnTo>
                    <a:lnTo>
                      <a:pt x="180" y="168"/>
                    </a:lnTo>
                    <a:lnTo>
                      <a:pt x="172" y="172"/>
                    </a:lnTo>
                    <a:lnTo>
                      <a:pt x="166" y="176"/>
                    </a:lnTo>
                    <a:lnTo>
                      <a:pt x="158" y="186"/>
                    </a:lnTo>
                    <a:lnTo>
                      <a:pt x="148" y="196"/>
                    </a:lnTo>
                    <a:lnTo>
                      <a:pt x="132" y="190"/>
                    </a:lnTo>
                    <a:lnTo>
                      <a:pt x="118" y="190"/>
                    </a:lnTo>
                    <a:lnTo>
                      <a:pt x="126" y="198"/>
                    </a:lnTo>
                    <a:lnTo>
                      <a:pt x="130" y="206"/>
                    </a:lnTo>
                    <a:lnTo>
                      <a:pt x="132" y="210"/>
                    </a:lnTo>
                    <a:lnTo>
                      <a:pt x="118" y="210"/>
                    </a:lnTo>
                    <a:lnTo>
                      <a:pt x="110" y="208"/>
                    </a:lnTo>
                    <a:lnTo>
                      <a:pt x="102" y="202"/>
                    </a:lnTo>
                    <a:lnTo>
                      <a:pt x="94" y="196"/>
                    </a:lnTo>
                    <a:lnTo>
                      <a:pt x="84" y="180"/>
                    </a:lnTo>
                    <a:lnTo>
                      <a:pt x="76" y="166"/>
                    </a:lnTo>
                    <a:lnTo>
                      <a:pt x="84" y="166"/>
                    </a:lnTo>
                    <a:lnTo>
                      <a:pt x="96" y="170"/>
                    </a:lnTo>
                    <a:lnTo>
                      <a:pt x="110" y="172"/>
                    </a:lnTo>
                    <a:lnTo>
                      <a:pt x="124" y="174"/>
                    </a:lnTo>
                    <a:lnTo>
                      <a:pt x="134" y="172"/>
                    </a:lnTo>
                    <a:lnTo>
                      <a:pt x="142" y="170"/>
                    </a:lnTo>
                    <a:lnTo>
                      <a:pt x="158" y="164"/>
                    </a:lnTo>
                    <a:lnTo>
                      <a:pt x="156" y="158"/>
                    </a:lnTo>
                    <a:lnTo>
                      <a:pt x="150" y="152"/>
                    </a:lnTo>
                    <a:lnTo>
                      <a:pt x="144" y="146"/>
                    </a:lnTo>
                    <a:lnTo>
                      <a:pt x="138" y="142"/>
                    </a:lnTo>
                    <a:lnTo>
                      <a:pt x="120" y="136"/>
                    </a:lnTo>
                    <a:lnTo>
                      <a:pt x="100" y="132"/>
                    </a:lnTo>
                    <a:lnTo>
                      <a:pt x="56" y="124"/>
                    </a:lnTo>
                    <a:lnTo>
                      <a:pt x="36" y="118"/>
                    </a:lnTo>
                    <a:lnTo>
                      <a:pt x="28" y="114"/>
                    </a:lnTo>
                    <a:lnTo>
                      <a:pt x="24" y="110"/>
                    </a:lnTo>
                    <a:lnTo>
                      <a:pt x="24" y="122"/>
                    </a:lnTo>
                    <a:lnTo>
                      <a:pt x="8" y="126"/>
                    </a:lnTo>
                    <a:lnTo>
                      <a:pt x="2" y="130"/>
                    </a:lnTo>
                    <a:lnTo>
                      <a:pt x="0" y="134"/>
                    </a:lnTo>
                    <a:lnTo>
                      <a:pt x="0" y="136"/>
                    </a:lnTo>
                    <a:lnTo>
                      <a:pt x="0" y="140"/>
                    </a:lnTo>
                    <a:lnTo>
                      <a:pt x="2" y="142"/>
                    </a:lnTo>
                    <a:lnTo>
                      <a:pt x="10" y="144"/>
                    </a:lnTo>
                    <a:lnTo>
                      <a:pt x="18" y="146"/>
                    </a:lnTo>
                    <a:lnTo>
                      <a:pt x="20" y="148"/>
                    </a:lnTo>
                    <a:lnTo>
                      <a:pt x="20" y="150"/>
                    </a:lnTo>
                    <a:lnTo>
                      <a:pt x="20" y="154"/>
                    </a:lnTo>
                    <a:lnTo>
                      <a:pt x="18" y="158"/>
                    </a:lnTo>
                    <a:lnTo>
                      <a:pt x="14" y="160"/>
                    </a:lnTo>
                    <a:lnTo>
                      <a:pt x="14" y="164"/>
                    </a:lnTo>
                    <a:lnTo>
                      <a:pt x="16" y="166"/>
                    </a:lnTo>
                    <a:lnTo>
                      <a:pt x="18" y="164"/>
                    </a:lnTo>
                    <a:lnTo>
                      <a:pt x="24" y="164"/>
                    </a:lnTo>
                    <a:lnTo>
                      <a:pt x="24" y="174"/>
                    </a:lnTo>
                    <a:lnTo>
                      <a:pt x="28" y="186"/>
                    </a:lnTo>
                    <a:lnTo>
                      <a:pt x="30" y="192"/>
                    </a:lnTo>
                    <a:lnTo>
                      <a:pt x="32" y="196"/>
                    </a:lnTo>
                    <a:lnTo>
                      <a:pt x="36" y="198"/>
                    </a:lnTo>
                    <a:lnTo>
                      <a:pt x="36" y="202"/>
                    </a:lnTo>
                    <a:lnTo>
                      <a:pt x="38" y="208"/>
                    </a:lnTo>
                    <a:lnTo>
                      <a:pt x="40" y="212"/>
                    </a:lnTo>
                    <a:lnTo>
                      <a:pt x="40" y="218"/>
                    </a:lnTo>
                    <a:lnTo>
                      <a:pt x="50" y="222"/>
                    </a:lnTo>
                    <a:lnTo>
                      <a:pt x="56" y="228"/>
                    </a:lnTo>
                    <a:lnTo>
                      <a:pt x="56" y="240"/>
                    </a:lnTo>
                    <a:lnTo>
                      <a:pt x="46" y="242"/>
                    </a:lnTo>
                    <a:lnTo>
                      <a:pt x="38" y="246"/>
                    </a:lnTo>
                    <a:lnTo>
                      <a:pt x="28" y="260"/>
                    </a:lnTo>
                    <a:lnTo>
                      <a:pt x="32" y="266"/>
                    </a:lnTo>
                    <a:lnTo>
                      <a:pt x="36" y="268"/>
                    </a:lnTo>
                    <a:lnTo>
                      <a:pt x="40" y="270"/>
                    </a:lnTo>
                    <a:lnTo>
                      <a:pt x="34" y="276"/>
                    </a:lnTo>
                    <a:lnTo>
                      <a:pt x="26" y="282"/>
                    </a:lnTo>
                    <a:lnTo>
                      <a:pt x="20" y="284"/>
                    </a:lnTo>
                    <a:lnTo>
                      <a:pt x="20" y="294"/>
                    </a:lnTo>
                    <a:lnTo>
                      <a:pt x="18" y="296"/>
                    </a:lnTo>
                    <a:lnTo>
                      <a:pt x="14" y="296"/>
                    </a:lnTo>
                    <a:lnTo>
                      <a:pt x="16" y="300"/>
                    </a:lnTo>
                    <a:lnTo>
                      <a:pt x="24" y="314"/>
                    </a:lnTo>
                    <a:lnTo>
                      <a:pt x="26" y="320"/>
                    </a:lnTo>
                    <a:lnTo>
                      <a:pt x="28" y="330"/>
                    </a:lnTo>
                    <a:lnTo>
                      <a:pt x="30" y="338"/>
                    </a:lnTo>
                    <a:lnTo>
                      <a:pt x="30" y="340"/>
                    </a:lnTo>
                    <a:lnTo>
                      <a:pt x="32" y="340"/>
                    </a:lnTo>
                    <a:lnTo>
                      <a:pt x="34" y="340"/>
                    </a:lnTo>
                    <a:lnTo>
                      <a:pt x="42" y="338"/>
                    </a:lnTo>
                    <a:lnTo>
                      <a:pt x="50" y="334"/>
                    </a:lnTo>
                    <a:lnTo>
                      <a:pt x="58" y="338"/>
                    </a:lnTo>
                    <a:lnTo>
                      <a:pt x="68" y="338"/>
                    </a:lnTo>
                    <a:lnTo>
                      <a:pt x="80" y="338"/>
                    </a:lnTo>
                    <a:lnTo>
                      <a:pt x="88" y="350"/>
                    </a:lnTo>
                    <a:lnTo>
                      <a:pt x="88" y="358"/>
                    </a:lnTo>
                    <a:lnTo>
                      <a:pt x="94" y="362"/>
                    </a:lnTo>
                    <a:lnTo>
                      <a:pt x="100" y="372"/>
                    </a:lnTo>
                    <a:lnTo>
                      <a:pt x="104" y="376"/>
                    </a:lnTo>
                    <a:lnTo>
                      <a:pt x="108" y="376"/>
                    </a:lnTo>
                    <a:lnTo>
                      <a:pt x="112" y="378"/>
                    </a:lnTo>
                    <a:lnTo>
                      <a:pt x="112" y="376"/>
                    </a:lnTo>
                    <a:lnTo>
                      <a:pt x="114" y="384"/>
                    </a:lnTo>
                    <a:lnTo>
                      <a:pt x="110" y="386"/>
                    </a:lnTo>
                    <a:lnTo>
                      <a:pt x="96" y="390"/>
                    </a:lnTo>
                    <a:lnTo>
                      <a:pt x="104" y="406"/>
                    </a:lnTo>
                    <a:lnTo>
                      <a:pt x="112" y="406"/>
                    </a:lnTo>
                    <a:lnTo>
                      <a:pt x="132" y="400"/>
                    </a:lnTo>
                    <a:lnTo>
                      <a:pt x="142" y="408"/>
                    </a:lnTo>
                    <a:lnTo>
                      <a:pt x="142" y="414"/>
                    </a:lnTo>
                    <a:lnTo>
                      <a:pt x="144" y="422"/>
                    </a:lnTo>
                    <a:lnTo>
                      <a:pt x="160" y="424"/>
                    </a:lnTo>
                    <a:lnTo>
                      <a:pt x="164" y="436"/>
                    </a:lnTo>
                    <a:lnTo>
                      <a:pt x="174" y="436"/>
                    </a:lnTo>
                    <a:lnTo>
                      <a:pt x="178" y="440"/>
                    </a:lnTo>
                    <a:lnTo>
                      <a:pt x="192" y="436"/>
                    </a:lnTo>
                    <a:lnTo>
                      <a:pt x="198" y="444"/>
                    </a:lnTo>
                    <a:lnTo>
                      <a:pt x="210" y="448"/>
                    </a:lnTo>
                    <a:lnTo>
                      <a:pt x="214" y="448"/>
                    </a:lnTo>
                    <a:lnTo>
                      <a:pt x="222" y="450"/>
                    </a:lnTo>
                    <a:lnTo>
                      <a:pt x="228" y="452"/>
                    </a:lnTo>
                    <a:lnTo>
                      <a:pt x="234" y="454"/>
                    </a:lnTo>
                    <a:lnTo>
                      <a:pt x="236" y="456"/>
                    </a:lnTo>
                    <a:lnTo>
                      <a:pt x="236" y="458"/>
                    </a:lnTo>
                    <a:lnTo>
                      <a:pt x="234" y="460"/>
                    </a:lnTo>
                    <a:lnTo>
                      <a:pt x="230" y="464"/>
                    </a:lnTo>
                    <a:lnTo>
                      <a:pt x="234" y="472"/>
                    </a:lnTo>
                    <a:lnTo>
                      <a:pt x="236" y="480"/>
                    </a:lnTo>
                    <a:lnTo>
                      <a:pt x="236" y="484"/>
                    </a:lnTo>
                    <a:lnTo>
                      <a:pt x="220" y="484"/>
                    </a:lnTo>
                    <a:lnTo>
                      <a:pt x="212" y="492"/>
                    </a:lnTo>
                    <a:lnTo>
                      <a:pt x="212" y="500"/>
                    </a:lnTo>
                    <a:lnTo>
                      <a:pt x="216" y="500"/>
                    </a:lnTo>
                    <a:lnTo>
                      <a:pt x="224" y="500"/>
                    </a:lnTo>
                    <a:lnTo>
                      <a:pt x="206" y="510"/>
                    </a:lnTo>
                    <a:lnTo>
                      <a:pt x="214" y="518"/>
                    </a:lnTo>
                    <a:lnTo>
                      <a:pt x="206" y="520"/>
                    </a:lnTo>
                    <a:lnTo>
                      <a:pt x="206" y="532"/>
                    </a:lnTo>
                    <a:lnTo>
                      <a:pt x="192" y="534"/>
                    </a:lnTo>
                    <a:lnTo>
                      <a:pt x="198" y="536"/>
                    </a:lnTo>
                    <a:lnTo>
                      <a:pt x="202" y="540"/>
                    </a:lnTo>
                    <a:lnTo>
                      <a:pt x="208" y="544"/>
                    </a:lnTo>
                    <a:lnTo>
                      <a:pt x="216" y="548"/>
                    </a:lnTo>
                    <a:lnTo>
                      <a:pt x="242" y="562"/>
                    </a:lnTo>
                    <a:lnTo>
                      <a:pt x="250" y="564"/>
                    </a:lnTo>
                    <a:lnTo>
                      <a:pt x="260" y="564"/>
                    </a:lnTo>
                    <a:lnTo>
                      <a:pt x="272" y="568"/>
                    </a:lnTo>
                    <a:lnTo>
                      <a:pt x="284" y="570"/>
                    </a:lnTo>
                    <a:lnTo>
                      <a:pt x="294" y="572"/>
                    </a:lnTo>
                    <a:lnTo>
                      <a:pt x="304" y="578"/>
                    </a:lnTo>
                    <a:lnTo>
                      <a:pt x="318" y="578"/>
                    </a:lnTo>
                    <a:lnTo>
                      <a:pt x="334" y="584"/>
                    </a:lnTo>
                    <a:lnTo>
                      <a:pt x="340" y="592"/>
                    </a:lnTo>
                    <a:lnTo>
                      <a:pt x="350" y="594"/>
                    </a:lnTo>
                    <a:lnTo>
                      <a:pt x="354" y="598"/>
                    </a:lnTo>
                    <a:lnTo>
                      <a:pt x="356" y="600"/>
                    </a:lnTo>
                    <a:lnTo>
                      <a:pt x="358" y="602"/>
                    </a:lnTo>
                    <a:lnTo>
                      <a:pt x="362" y="604"/>
                    </a:lnTo>
                    <a:lnTo>
                      <a:pt x="364" y="606"/>
                    </a:lnTo>
                    <a:lnTo>
                      <a:pt x="370" y="606"/>
                    </a:lnTo>
                    <a:lnTo>
                      <a:pt x="376" y="600"/>
                    </a:lnTo>
                    <a:lnTo>
                      <a:pt x="380" y="596"/>
                    </a:lnTo>
                    <a:lnTo>
                      <a:pt x="372" y="582"/>
                    </a:lnTo>
                    <a:lnTo>
                      <a:pt x="362" y="568"/>
                    </a:lnTo>
                    <a:lnTo>
                      <a:pt x="352" y="558"/>
                    </a:lnTo>
                    <a:lnTo>
                      <a:pt x="350" y="556"/>
                    </a:lnTo>
                    <a:lnTo>
                      <a:pt x="342" y="544"/>
                    </a:lnTo>
                    <a:lnTo>
                      <a:pt x="344" y="542"/>
                    </a:lnTo>
                    <a:lnTo>
                      <a:pt x="348" y="530"/>
                    </a:lnTo>
                    <a:lnTo>
                      <a:pt x="350" y="526"/>
                    </a:lnTo>
                    <a:lnTo>
                      <a:pt x="354" y="526"/>
                    </a:lnTo>
                    <a:lnTo>
                      <a:pt x="358" y="524"/>
                    </a:lnTo>
                    <a:lnTo>
                      <a:pt x="366" y="518"/>
                    </a:lnTo>
                    <a:lnTo>
                      <a:pt x="374" y="512"/>
                    </a:lnTo>
                    <a:lnTo>
                      <a:pt x="370" y="506"/>
                    </a:lnTo>
                    <a:lnTo>
                      <a:pt x="366" y="498"/>
                    </a:lnTo>
                    <a:lnTo>
                      <a:pt x="358" y="486"/>
                    </a:lnTo>
                    <a:lnTo>
                      <a:pt x="342" y="486"/>
                    </a:lnTo>
                    <a:lnTo>
                      <a:pt x="342" y="476"/>
                    </a:lnTo>
                    <a:lnTo>
                      <a:pt x="336" y="478"/>
                    </a:lnTo>
                    <a:lnTo>
                      <a:pt x="332" y="478"/>
                    </a:lnTo>
                    <a:lnTo>
                      <a:pt x="332" y="476"/>
                    </a:lnTo>
                    <a:lnTo>
                      <a:pt x="332" y="474"/>
                    </a:lnTo>
                    <a:lnTo>
                      <a:pt x="332" y="464"/>
                    </a:lnTo>
                    <a:lnTo>
                      <a:pt x="332" y="462"/>
                    </a:lnTo>
                    <a:lnTo>
                      <a:pt x="332" y="446"/>
                    </a:lnTo>
                    <a:lnTo>
                      <a:pt x="342" y="436"/>
                    </a:lnTo>
                    <a:lnTo>
                      <a:pt x="350" y="448"/>
                    </a:lnTo>
                    <a:lnTo>
                      <a:pt x="358" y="444"/>
                    </a:lnTo>
                    <a:lnTo>
                      <a:pt x="356" y="432"/>
                    </a:lnTo>
                    <a:lnTo>
                      <a:pt x="380" y="412"/>
                    </a:lnTo>
                    <a:lnTo>
                      <a:pt x="402" y="416"/>
                    </a:lnTo>
                    <a:lnTo>
                      <a:pt x="418" y="422"/>
                    </a:lnTo>
                    <a:lnTo>
                      <a:pt x="434" y="434"/>
                    </a:lnTo>
                    <a:lnTo>
                      <a:pt x="442" y="432"/>
                    </a:lnTo>
                    <a:lnTo>
                      <a:pt x="454" y="436"/>
                    </a:lnTo>
                    <a:lnTo>
                      <a:pt x="460" y="428"/>
                    </a:lnTo>
                    <a:lnTo>
                      <a:pt x="492" y="428"/>
                    </a:lnTo>
                    <a:lnTo>
                      <a:pt x="502" y="436"/>
                    </a:lnTo>
                    <a:lnTo>
                      <a:pt x="534" y="434"/>
                    </a:lnTo>
                    <a:lnTo>
                      <a:pt x="536" y="420"/>
                    </a:lnTo>
                    <a:lnTo>
                      <a:pt x="512" y="412"/>
                    </a:lnTo>
                    <a:lnTo>
                      <a:pt x="516" y="406"/>
                    </a:lnTo>
                    <a:lnTo>
                      <a:pt x="518" y="394"/>
                    </a:lnTo>
                    <a:lnTo>
                      <a:pt x="532" y="392"/>
                    </a:lnTo>
                    <a:lnTo>
                      <a:pt x="520" y="386"/>
                    </a:lnTo>
                    <a:lnTo>
                      <a:pt x="514" y="376"/>
                    </a:lnTo>
                    <a:lnTo>
                      <a:pt x="534" y="376"/>
                    </a:lnTo>
                    <a:lnTo>
                      <a:pt x="602" y="360"/>
                    </a:lnTo>
                    <a:lnTo>
                      <a:pt x="612" y="350"/>
                    </a:lnTo>
                    <a:lnTo>
                      <a:pt x="640" y="354"/>
                    </a:lnTo>
                    <a:lnTo>
                      <a:pt x="652" y="372"/>
                    </a:lnTo>
                    <a:lnTo>
                      <a:pt x="684" y="376"/>
                    </a:lnTo>
                    <a:lnTo>
                      <a:pt x="684" y="382"/>
                    </a:lnTo>
                    <a:lnTo>
                      <a:pt x="702" y="382"/>
                    </a:lnTo>
                    <a:lnTo>
                      <a:pt x="720" y="368"/>
                    </a:lnTo>
                    <a:lnTo>
                      <a:pt x="728" y="368"/>
                    </a:lnTo>
                    <a:lnTo>
                      <a:pt x="728" y="378"/>
                    </a:lnTo>
                    <a:lnTo>
                      <a:pt x="744" y="384"/>
                    </a:lnTo>
                    <a:lnTo>
                      <a:pt x="796" y="432"/>
                    </a:lnTo>
                    <a:lnTo>
                      <a:pt x="804" y="434"/>
                    </a:lnTo>
                    <a:lnTo>
                      <a:pt x="804" y="424"/>
                    </a:lnTo>
                    <a:lnTo>
                      <a:pt x="816" y="426"/>
                    </a:lnTo>
                    <a:lnTo>
                      <a:pt x="818" y="434"/>
                    </a:lnTo>
                    <a:lnTo>
                      <a:pt x="836" y="436"/>
                    </a:lnTo>
                    <a:lnTo>
                      <a:pt x="842" y="428"/>
                    </a:lnTo>
                    <a:lnTo>
                      <a:pt x="866" y="446"/>
                    </a:lnTo>
                    <a:lnTo>
                      <a:pt x="884" y="454"/>
                    </a:lnTo>
                    <a:lnTo>
                      <a:pt x="902" y="45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53" name="Freeform 206">
                <a:extLst>
                  <a:ext uri="{FF2B5EF4-FFF2-40B4-BE49-F238E27FC236}">
                    <a16:creationId xmlns:a16="http://schemas.microsoft.com/office/drawing/2014/main" id="{1D17AD66-842F-E74C-A16C-5B6812299C3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25731" y="3748516"/>
                <a:ext cx="155384" cy="83492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14" y="26"/>
                  </a:cxn>
                  <a:cxn ang="0">
                    <a:pos x="16" y="16"/>
                  </a:cxn>
                  <a:cxn ang="0">
                    <a:pos x="22" y="14"/>
                  </a:cxn>
                  <a:cxn ang="0">
                    <a:pos x="22" y="4"/>
                  </a:cxn>
                  <a:cxn ang="0">
                    <a:pos x="32" y="6"/>
                  </a:cxn>
                  <a:cxn ang="0">
                    <a:pos x="36" y="0"/>
                  </a:cxn>
                  <a:cxn ang="0">
                    <a:pos x="44" y="6"/>
                  </a:cxn>
                  <a:cxn ang="0">
                    <a:pos x="44" y="10"/>
                  </a:cxn>
                  <a:cxn ang="0">
                    <a:pos x="36" y="14"/>
                  </a:cxn>
                  <a:cxn ang="0">
                    <a:pos x="32" y="16"/>
                  </a:cxn>
                  <a:cxn ang="0">
                    <a:pos x="40" y="16"/>
                  </a:cxn>
                  <a:cxn ang="0">
                    <a:pos x="46" y="18"/>
                  </a:cxn>
                  <a:cxn ang="0">
                    <a:pos x="44" y="28"/>
                  </a:cxn>
                  <a:cxn ang="0">
                    <a:pos x="58" y="28"/>
                  </a:cxn>
                  <a:cxn ang="0">
                    <a:pos x="64" y="30"/>
                  </a:cxn>
                  <a:cxn ang="0">
                    <a:pos x="78" y="30"/>
                  </a:cxn>
                  <a:cxn ang="0">
                    <a:pos x="84" y="26"/>
                  </a:cxn>
                  <a:cxn ang="0">
                    <a:pos x="84" y="30"/>
                  </a:cxn>
                  <a:cxn ang="0">
                    <a:pos x="88" y="32"/>
                  </a:cxn>
                  <a:cxn ang="0">
                    <a:pos x="98" y="38"/>
                  </a:cxn>
                  <a:cxn ang="0">
                    <a:pos x="102" y="44"/>
                  </a:cxn>
                  <a:cxn ang="0">
                    <a:pos x="108" y="48"/>
                  </a:cxn>
                  <a:cxn ang="0">
                    <a:pos x="112" y="58"/>
                  </a:cxn>
                  <a:cxn ang="0">
                    <a:pos x="106" y="60"/>
                  </a:cxn>
                  <a:cxn ang="0">
                    <a:pos x="98" y="62"/>
                  </a:cxn>
                  <a:cxn ang="0">
                    <a:pos x="90" y="64"/>
                  </a:cxn>
                  <a:cxn ang="0">
                    <a:pos x="82" y="66"/>
                  </a:cxn>
                  <a:cxn ang="0">
                    <a:pos x="76" y="68"/>
                  </a:cxn>
                  <a:cxn ang="0">
                    <a:pos x="74" y="68"/>
                  </a:cxn>
                  <a:cxn ang="0">
                    <a:pos x="70" y="68"/>
                  </a:cxn>
                  <a:cxn ang="0">
                    <a:pos x="66" y="64"/>
                  </a:cxn>
                  <a:cxn ang="0">
                    <a:pos x="60" y="58"/>
                  </a:cxn>
                  <a:cxn ang="0">
                    <a:pos x="58" y="50"/>
                  </a:cxn>
                  <a:cxn ang="0">
                    <a:pos x="54" y="40"/>
                  </a:cxn>
                  <a:cxn ang="0">
                    <a:pos x="48" y="40"/>
                  </a:cxn>
                  <a:cxn ang="0">
                    <a:pos x="44" y="46"/>
                  </a:cxn>
                  <a:cxn ang="0">
                    <a:pos x="40" y="50"/>
                  </a:cxn>
                  <a:cxn ang="0">
                    <a:pos x="34" y="56"/>
                  </a:cxn>
                  <a:cxn ang="0">
                    <a:pos x="30" y="60"/>
                  </a:cxn>
                  <a:cxn ang="0">
                    <a:pos x="20" y="66"/>
                  </a:cxn>
                  <a:cxn ang="0">
                    <a:pos x="12" y="66"/>
                  </a:cxn>
                  <a:cxn ang="0">
                    <a:pos x="16" y="56"/>
                  </a:cxn>
                  <a:cxn ang="0">
                    <a:pos x="16" y="46"/>
                  </a:cxn>
                  <a:cxn ang="0">
                    <a:pos x="12" y="42"/>
                  </a:cxn>
                  <a:cxn ang="0">
                    <a:pos x="6" y="38"/>
                  </a:cxn>
                  <a:cxn ang="0">
                    <a:pos x="0" y="32"/>
                  </a:cxn>
                  <a:cxn ang="0">
                    <a:pos x="0" y="26"/>
                  </a:cxn>
                </a:cxnLst>
                <a:rect l="0" t="0" r="r" b="b"/>
                <a:pathLst>
                  <a:path w="112" h="68">
                    <a:moveTo>
                      <a:pt x="0" y="26"/>
                    </a:moveTo>
                    <a:lnTo>
                      <a:pt x="14" y="26"/>
                    </a:lnTo>
                    <a:lnTo>
                      <a:pt x="16" y="16"/>
                    </a:lnTo>
                    <a:lnTo>
                      <a:pt x="22" y="14"/>
                    </a:lnTo>
                    <a:lnTo>
                      <a:pt x="22" y="4"/>
                    </a:lnTo>
                    <a:lnTo>
                      <a:pt x="32" y="6"/>
                    </a:lnTo>
                    <a:lnTo>
                      <a:pt x="36" y="0"/>
                    </a:lnTo>
                    <a:lnTo>
                      <a:pt x="44" y="6"/>
                    </a:lnTo>
                    <a:lnTo>
                      <a:pt x="44" y="10"/>
                    </a:lnTo>
                    <a:lnTo>
                      <a:pt x="36" y="14"/>
                    </a:lnTo>
                    <a:lnTo>
                      <a:pt x="32" y="16"/>
                    </a:lnTo>
                    <a:lnTo>
                      <a:pt x="40" y="16"/>
                    </a:lnTo>
                    <a:lnTo>
                      <a:pt x="46" y="18"/>
                    </a:lnTo>
                    <a:lnTo>
                      <a:pt x="44" y="28"/>
                    </a:lnTo>
                    <a:lnTo>
                      <a:pt x="58" y="28"/>
                    </a:lnTo>
                    <a:lnTo>
                      <a:pt x="64" y="30"/>
                    </a:lnTo>
                    <a:lnTo>
                      <a:pt x="78" y="30"/>
                    </a:lnTo>
                    <a:lnTo>
                      <a:pt x="84" y="26"/>
                    </a:lnTo>
                    <a:lnTo>
                      <a:pt x="84" y="30"/>
                    </a:lnTo>
                    <a:lnTo>
                      <a:pt x="88" y="32"/>
                    </a:lnTo>
                    <a:lnTo>
                      <a:pt x="98" y="38"/>
                    </a:lnTo>
                    <a:lnTo>
                      <a:pt x="102" y="44"/>
                    </a:lnTo>
                    <a:lnTo>
                      <a:pt x="108" y="48"/>
                    </a:lnTo>
                    <a:lnTo>
                      <a:pt x="112" y="58"/>
                    </a:lnTo>
                    <a:lnTo>
                      <a:pt x="106" y="60"/>
                    </a:lnTo>
                    <a:lnTo>
                      <a:pt x="98" y="62"/>
                    </a:lnTo>
                    <a:lnTo>
                      <a:pt x="90" y="64"/>
                    </a:lnTo>
                    <a:lnTo>
                      <a:pt x="82" y="66"/>
                    </a:lnTo>
                    <a:lnTo>
                      <a:pt x="76" y="68"/>
                    </a:lnTo>
                    <a:lnTo>
                      <a:pt x="74" y="68"/>
                    </a:lnTo>
                    <a:lnTo>
                      <a:pt x="70" y="68"/>
                    </a:lnTo>
                    <a:lnTo>
                      <a:pt x="66" y="64"/>
                    </a:lnTo>
                    <a:lnTo>
                      <a:pt x="60" y="58"/>
                    </a:lnTo>
                    <a:lnTo>
                      <a:pt x="58" y="50"/>
                    </a:lnTo>
                    <a:lnTo>
                      <a:pt x="54" y="40"/>
                    </a:lnTo>
                    <a:lnTo>
                      <a:pt x="48" y="40"/>
                    </a:lnTo>
                    <a:lnTo>
                      <a:pt x="44" y="46"/>
                    </a:lnTo>
                    <a:lnTo>
                      <a:pt x="40" y="50"/>
                    </a:lnTo>
                    <a:lnTo>
                      <a:pt x="34" y="56"/>
                    </a:lnTo>
                    <a:lnTo>
                      <a:pt x="30" y="60"/>
                    </a:lnTo>
                    <a:lnTo>
                      <a:pt x="20" y="66"/>
                    </a:lnTo>
                    <a:lnTo>
                      <a:pt x="12" y="66"/>
                    </a:lnTo>
                    <a:lnTo>
                      <a:pt x="16" y="56"/>
                    </a:lnTo>
                    <a:lnTo>
                      <a:pt x="16" y="46"/>
                    </a:lnTo>
                    <a:lnTo>
                      <a:pt x="12" y="42"/>
                    </a:lnTo>
                    <a:lnTo>
                      <a:pt x="6" y="38"/>
                    </a:lnTo>
                    <a:lnTo>
                      <a:pt x="0" y="32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54" name="Freeform 207">
                <a:extLst>
                  <a:ext uri="{FF2B5EF4-FFF2-40B4-BE49-F238E27FC236}">
                    <a16:creationId xmlns:a16="http://schemas.microsoft.com/office/drawing/2014/main" id="{17107EE6-1F5F-EC4C-8BC7-6ED5E58D7A0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09597" y="3688879"/>
                <a:ext cx="155384" cy="53673"/>
              </a:xfrm>
              <a:custGeom>
                <a:avLst/>
                <a:gdLst/>
                <a:ahLst/>
                <a:cxnLst>
                  <a:cxn ang="0">
                    <a:pos x="36" y="36"/>
                  </a:cxn>
                  <a:cxn ang="0">
                    <a:pos x="44" y="34"/>
                  </a:cxn>
                  <a:cxn ang="0">
                    <a:pos x="50" y="34"/>
                  </a:cxn>
                  <a:cxn ang="0">
                    <a:pos x="60" y="36"/>
                  </a:cxn>
                  <a:cxn ang="0">
                    <a:pos x="64" y="40"/>
                  </a:cxn>
                  <a:cxn ang="0">
                    <a:pos x="66" y="42"/>
                  </a:cxn>
                  <a:cxn ang="0">
                    <a:pos x="66" y="44"/>
                  </a:cxn>
                  <a:cxn ang="0">
                    <a:pos x="78" y="44"/>
                  </a:cxn>
                  <a:cxn ang="0">
                    <a:pos x="86" y="44"/>
                  </a:cxn>
                  <a:cxn ang="0">
                    <a:pos x="88" y="38"/>
                  </a:cxn>
                  <a:cxn ang="0">
                    <a:pos x="96" y="42"/>
                  </a:cxn>
                  <a:cxn ang="0">
                    <a:pos x="100" y="46"/>
                  </a:cxn>
                  <a:cxn ang="0">
                    <a:pos x="110" y="46"/>
                  </a:cxn>
                  <a:cxn ang="0">
                    <a:pos x="106" y="40"/>
                  </a:cxn>
                  <a:cxn ang="0">
                    <a:pos x="104" y="36"/>
                  </a:cxn>
                  <a:cxn ang="0">
                    <a:pos x="108" y="32"/>
                  </a:cxn>
                  <a:cxn ang="0">
                    <a:pos x="98" y="30"/>
                  </a:cxn>
                  <a:cxn ang="0">
                    <a:pos x="92" y="22"/>
                  </a:cxn>
                  <a:cxn ang="0">
                    <a:pos x="76" y="16"/>
                  </a:cxn>
                  <a:cxn ang="0">
                    <a:pos x="62" y="16"/>
                  </a:cxn>
                  <a:cxn ang="0">
                    <a:pos x="52" y="10"/>
                  </a:cxn>
                  <a:cxn ang="0">
                    <a:pos x="40" y="8"/>
                  </a:cxn>
                  <a:cxn ang="0">
                    <a:pos x="30" y="6"/>
                  </a:cxn>
                  <a:cxn ang="0">
                    <a:pos x="18" y="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12" y="8"/>
                  </a:cxn>
                  <a:cxn ang="0">
                    <a:pos x="20" y="12"/>
                  </a:cxn>
                  <a:cxn ang="0">
                    <a:pos x="24" y="14"/>
                  </a:cxn>
                  <a:cxn ang="0">
                    <a:pos x="30" y="16"/>
                  </a:cxn>
                  <a:cxn ang="0">
                    <a:pos x="32" y="20"/>
                  </a:cxn>
                  <a:cxn ang="0">
                    <a:pos x="34" y="24"/>
                  </a:cxn>
                  <a:cxn ang="0">
                    <a:pos x="34" y="26"/>
                  </a:cxn>
                  <a:cxn ang="0">
                    <a:pos x="36" y="30"/>
                  </a:cxn>
                  <a:cxn ang="0">
                    <a:pos x="36" y="32"/>
                  </a:cxn>
                  <a:cxn ang="0">
                    <a:pos x="36" y="36"/>
                  </a:cxn>
                </a:cxnLst>
                <a:rect l="0" t="0" r="r" b="b"/>
                <a:pathLst>
                  <a:path w="110" h="46">
                    <a:moveTo>
                      <a:pt x="36" y="36"/>
                    </a:moveTo>
                    <a:lnTo>
                      <a:pt x="44" y="34"/>
                    </a:lnTo>
                    <a:lnTo>
                      <a:pt x="50" y="34"/>
                    </a:lnTo>
                    <a:lnTo>
                      <a:pt x="60" y="36"/>
                    </a:lnTo>
                    <a:lnTo>
                      <a:pt x="64" y="40"/>
                    </a:lnTo>
                    <a:lnTo>
                      <a:pt x="66" y="42"/>
                    </a:lnTo>
                    <a:lnTo>
                      <a:pt x="66" y="44"/>
                    </a:lnTo>
                    <a:lnTo>
                      <a:pt x="78" y="44"/>
                    </a:lnTo>
                    <a:lnTo>
                      <a:pt x="86" y="44"/>
                    </a:lnTo>
                    <a:lnTo>
                      <a:pt x="88" y="38"/>
                    </a:lnTo>
                    <a:lnTo>
                      <a:pt x="96" y="42"/>
                    </a:lnTo>
                    <a:lnTo>
                      <a:pt x="100" y="46"/>
                    </a:lnTo>
                    <a:lnTo>
                      <a:pt x="110" y="46"/>
                    </a:lnTo>
                    <a:lnTo>
                      <a:pt x="106" y="40"/>
                    </a:lnTo>
                    <a:lnTo>
                      <a:pt x="104" y="36"/>
                    </a:lnTo>
                    <a:lnTo>
                      <a:pt x="108" y="32"/>
                    </a:lnTo>
                    <a:lnTo>
                      <a:pt x="98" y="30"/>
                    </a:lnTo>
                    <a:lnTo>
                      <a:pt x="92" y="22"/>
                    </a:lnTo>
                    <a:lnTo>
                      <a:pt x="76" y="16"/>
                    </a:lnTo>
                    <a:lnTo>
                      <a:pt x="62" y="16"/>
                    </a:lnTo>
                    <a:lnTo>
                      <a:pt x="52" y="10"/>
                    </a:lnTo>
                    <a:lnTo>
                      <a:pt x="40" y="8"/>
                    </a:lnTo>
                    <a:lnTo>
                      <a:pt x="30" y="6"/>
                    </a:lnTo>
                    <a:lnTo>
                      <a:pt x="18" y="2"/>
                    </a:lnTo>
                    <a:lnTo>
                      <a:pt x="0" y="0"/>
                    </a:lnTo>
                    <a:lnTo>
                      <a:pt x="6" y="4"/>
                    </a:lnTo>
                    <a:lnTo>
                      <a:pt x="12" y="8"/>
                    </a:lnTo>
                    <a:lnTo>
                      <a:pt x="20" y="12"/>
                    </a:lnTo>
                    <a:lnTo>
                      <a:pt x="24" y="14"/>
                    </a:lnTo>
                    <a:lnTo>
                      <a:pt x="30" y="16"/>
                    </a:lnTo>
                    <a:lnTo>
                      <a:pt x="32" y="20"/>
                    </a:lnTo>
                    <a:lnTo>
                      <a:pt x="34" y="24"/>
                    </a:lnTo>
                    <a:lnTo>
                      <a:pt x="34" y="26"/>
                    </a:lnTo>
                    <a:lnTo>
                      <a:pt x="36" y="30"/>
                    </a:lnTo>
                    <a:lnTo>
                      <a:pt x="36" y="32"/>
                    </a:lnTo>
                    <a:lnTo>
                      <a:pt x="36" y="3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55" name="Freeform 208">
                <a:extLst>
                  <a:ext uri="{FF2B5EF4-FFF2-40B4-BE49-F238E27FC236}">
                    <a16:creationId xmlns:a16="http://schemas.microsoft.com/office/drawing/2014/main" id="{FFE28724-AAF3-4847-9ABF-BE0BEA99AC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04180" y="3740166"/>
                <a:ext cx="72963" cy="477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" y="0"/>
                  </a:cxn>
                  <a:cxn ang="0">
                    <a:pos x="26" y="6"/>
                  </a:cxn>
                  <a:cxn ang="0">
                    <a:pos x="28" y="6"/>
                  </a:cxn>
                  <a:cxn ang="0">
                    <a:pos x="30" y="10"/>
                  </a:cxn>
                  <a:cxn ang="0">
                    <a:pos x="32" y="16"/>
                  </a:cxn>
                  <a:cxn ang="0">
                    <a:pos x="38" y="22"/>
                  </a:cxn>
                  <a:cxn ang="0">
                    <a:pos x="40" y="22"/>
                  </a:cxn>
                  <a:cxn ang="0">
                    <a:pos x="48" y="26"/>
                  </a:cxn>
                  <a:cxn ang="0">
                    <a:pos x="52" y="38"/>
                  </a:cxn>
                  <a:cxn ang="0">
                    <a:pos x="48" y="42"/>
                  </a:cxn>
                  <a:cxn ang="0">
                    <a:pos x="42" y="38"/>
                  </a:cxn>
                  <a:cxn ang="0">
                    <a:pos x="38" y="34"/>
                  </a:cxn>
                  <a:cxn ang="0">
                    <a:pos x="32" y="30"/>
                  </a:cxn>
                  <a:cxn ang="0">
                    <a:pos x="24" y="32"/>
                  </a:cxn>
                  <a:cxn ang="0">
                    <a:pos x="20" y="26"/>
                  </a:cxn>
                  <a:cxn ang="0">
                    <a:pos x="16" y="22"/>
                  </a:cxn>
                  <a:cxn ang="0">
                    <a:pos x="12" y="20"/>
                  </a:cxn>
                  <a:cxn ang="0">
                    <a:pos x="2" y="18"/>
                  </a:cxn>
                  <a:cxn ang="0">
                    <a:pos x="2" y="10"/>
                  </a:cxn>
                  <a:cxn ang="0">
                    <a:pos x="0" y="0"/>
                  </a:cxn>
                </a:cxnLst>
                <a:rect l="0" t="0" r="r" b="b"/>
                <a:pathLst>
                  <a:path w="52" h="42">
                    <a:moveTo>
                      <a:pt x="0" y="0"/>
                    </a:moveTo>
                    <a:lnTo>
                      <a:pt x="20" y="0"/>
                    </a:lnTo>
                    <a:lnTo>
                      <a:pt x="26" y="6"/>
                    </a:lnTo>
                    <a:lnTo>
                      <a:pt x="28" y="6"/>
                    </a:lnTo>
                    <a:lnTo>
                      <a:pt x="30" y="10"/>
                    </a:lnTo>
                    <a:lnTo>
                      <a:pt x="32" y="16"/>
                    </a:lnTo>
                    <a:lnTo>
                      <a:pt x="38" y="22"/>
                    </a:lnTo>
                    <a:lnTo>
                      <a:pt x="40" y="22"/>
                    </a:lnTo>
                    <a:lnTo>
                      <a:pt x="48" y="26"/>
                    </a:lnTo>
                    <a:lnTo>
                      <a:pt x="52" y="38"/>
                    </a:lnTo>
                    <a:lnTo>
                      <a:pt x="48" y="42"/>
                    </a:lnTo>
                    <a:lnTo>
                      <a:pt x="42" y="38"/>
                    </a:lnTo>
                    <a:lnTo>
                      <a:pt x="38" y="34"/>
                    </a:lnTo>
                    <a:lnTo>
                      <a:pt x="32" y="30"/>
                    </a:lnTo>
                    <a:lnTo>
                      <a:pt x="24" y="32"/>
                    </a:lnTo>
                    <a:lnTo>
                      <a:pt x="20" y="26"/>
                    </a:lnTo>
                    <a:lnTo>
                      <a:pt x="16" y="22"/>
                    </a:lnTo>
                    <a:lnTo>
                      <a:pt x="12" y="20"/>
                    </a:lnTo>
                    <a:lnTo>
                      <a:pt x="2" y="18"/>
                    </a:lnTo>
                    <a:lnTo>
                      <a:pt x="2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56" name="Freeform 209">
                <a:extLst>
                  <a:ext uri="{FF2B5EF4-FFF2-40B4-BE49-F238E27FC236}">
                    <a16:creationId xmlns:a16="http://schemas.microsoft.com/office/drawing/2014/main" id="{0C7B4970-B153-F545-A8E4-C43DA5A3D84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31203" y="3727047"/>
                <a:ext cx="109445" cy="69179"/>
              </a:xfrm>
              <a:custGeom>
                <a:avLst/>
                <a:gdLst/>
                <a:ahLst/>
                <a:cxnLst>
                  <a:cxn ang="0">
                    <a:pos x="52" y="2"/>
                  </a:cxn>
                  <a:cxn ang="0">
                    <a:pos x="48" y="6"/>
                  </a:cxn>
                  <a:cxn ang="0">
                    <a:pos x="42" y="12"/>
                  </a:cxn>
                  <a:cxn ang="0">
                    <a:pos x="36" y="12"/>
                  </a:cxn>
                  <a:cxn ang="0">
                    <a:pos x="32" y="8"/>
                  </a:cxn>
                  <a:cxn ang="0">
                    <a:pos x="28" y="6"/>
                  </a:cxn>
                  <a:cxn ang="0">
                    <a:pos x="22" y="0"/>
                  </a:cxn>
                  <a:cxn ang="0">
                    <a:pos x="18" y="4"/>
                  </a:cxn>
                  <a:cxn ang="0">
                    <a:pos x="20" y="8"/>
                  </a:cxn>
                  <a:cxn ang="0">
                    <a:pos x="24" y="14"/>
                  </a:cxn>
                  <a:cxn ang="0">
                    <a:pos x="20" y="14"/>
                  </a:cxn>
                  <a:cxn ang="0">
                    <a:pos x="14" y="14"/>
                  </a:cxn>
                  <a:cxn ang="0">
                    <a:pos x="10" y="10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10" y="24"/>
                  </a:cxn>
                  <a:cxn ang="0">
                    <a:pos x="12" y="28"/>
                  </a:cxn>
                  <a:cxn ang="0">
                    <a:pos x="14" y="30"/>
                  </a:cxn>
                  <a:cxn ang="0">
                    <a:pos x="20" y="34"/>
                  </a:cxn>
                  <a:cxn ang="0">
                    <a:pos x="28" y="38"/>
                  </a:cxn>
                  <a:cxn ang="0">
                    <a:pos x="32" y="50"/>
                  </a:cxn>
                  <a:cxn ang="0">
                    <a:pos x="36" y="46"/>
                  </a:cxn>
                  <a:cxn ang="0">
                    <a:pos x="42" y="42"/>
                  </a:cxn>
                  <a:cxn ang="0">
                    <a:pos x="46" y="38"/>
                  </a:cxn>
                  <a:cxn ang="0">
                    <a:pos x="54" y="38"/>
                  </a:cxn>
                  <a:cxn ang="0">
                    <a:pos x="54" y="44"/>
                  </a:cxn>
                  <a:cxn ang="0">
                    <a:pos x="56" y="46"/>
                  </a:cxn>
                  <a:cxn ang="0">
                    <a:pos x="56" y="52"/>
                  </a:cxn>
                  <a:cxn ang="0">
                    <a:pos x="58" y="54"/>
                  </a:cxn>
                  <a:cxn ang="0">
                    <a:pos x="60" y="56"/>
                  </a:cxn>
                  <a:cxn ang="0">
                    <a:pos x="64" y="56"/>
                  </a:cxn>
                  <a:cxn ang="0">
                    <a:pos x="68" y="60"/>
                  </a:cxn>
                  <a:cxn ang="0">
                    <a:pos x="72" y="28"/>
                  </a:cxn>
                  <a:cxn ang="0">
                    <a:pos x="78" y="28"/>
                  </a:cxn>
                  <a:cxn ang="0">
                    <a:pos x="64" y="18"/>
                  </a:cxn>
                  <a:cxn ang="0">
                    <a:pos x="62" y="14"/>
                  </a:cxn>
                  <a:cxn ang="0">
                    <a:pos x="56" y="8"/>
                  </a:cxn>
                  <a:cxn ang="0">
                    <a:pos x="56" y="6"/>
                  </a:cxn>
                  <a:cxn ang="0">
                    <a:pos x="52" y="2"/>
                  </a:cxn>
                </a:cxnLst>
                <a:rect l="0" t="0" r="r" b="b"/>
                <a:pathLst>
                  <a:path w="78" h="60">
                    <a:moveTo>
                      <a:pt x="52" y="2"/>
                    </a:moveTo>
                    <a:lnTo>
                      <a:pt x="48" y="6"/>
                    </a:lnTo>
                    <a:lnTo>
                      <a:pt x="42" y="12"/>
                    </a:lnTo>
                    <a:lnTo>
                      <a:pt x="36" y="12"/>
                    </a:lnTo>
                    <a:lnTo>
                      <a:pt x="32" y="8"/>
                    </a:lnTo>
                    <a:lnTo>
                      <a:pt x="28" y="6"/>
                    </a:lnTo>
                    <a:lnTo>
                      <a:pt x="22" y="0"/>
                    </a:lnTo>
                    <a:lnTo>
                      <a:pt x="18" y="4"/>
                    </a:lnTo>
                    <a:lnTo>
                      <a:pt x="20" y="8"/>
                    </a:lnTo>
                    <a:lnTo>
                      <a:pt x="24" y="14"/>
                    </a:lnTo>
                    <a:lnTo>
                      <a:pt x="20" y="14"/>
                    </a:lnTo>
                    <a:lnTo>
                      <a:pt x="14" y="14"/>
                    </a:lnTo>
                    <a:lnTo>
                      <a:pt x="10" y="10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10" y="24"/>
                    </a:lnTo>
                    <a:lnTo>
                      <a:pt x="12" y="28"/>
                    </a:lnTo>
                    <a:lnTo>
                      <a:pt x="14" y="30"/>
                    </a:lnTo>
                    <a:lnTo>
                      <a:pt x="20" y="34"/>
                    </a:lnTo>
                    <a:lnTo>
                      <a:pt x="28" y="38"/>
                    </a:lnTo>
                    <a:lnTo>
                      <a:pt x="32" y="50"/>
                    </a:lnTo>
                    <a:lnTo>
                      <a:pt x="36" y="46"/>
                    </a:lnTo>
                    <a:lnTo>
                      <a:pt x="42" y="42"/>
                    </a:lnTo>
                    <a:lnTo>
                      <a:pt x="46" y="38"/>
                    </a:lnTo>
                    <a:lnTo>
                      <a:pt x="54" y="38"/>
                    </a:lnTo>
                    <a:lnTo>
                      <a:pt x="54" y="44"/>
                    </a:lnTo>
                    <a:lnTo>
                      <a:pt x="56" y="46"/>
                    </a:lnTo>
                    <a:lnTo>
                      <a:pt x="56" y="52"/>
                    </a:lnTo>
                    <a:lnTo>
                      <a:pt x="58" y="54"/>
                    </a:lnTo>
                    <a:lnTo>
                      <a:pt x="60" y="56"/>
                    </a:lnTo>
                    <a:lnTo>
                      <a:pt x="64" y="56"/>
                    </a:lnTo>
                    <a:lnTo>
                      <a:pt x="68" y="60"/>
                    </a:lnTo>
                    <a:lnTo>
                      <a:pt x="72" y="28"/>
                    </a:lnTo>
                    <a:lnTo>
                      <a:pt x="78" y="28"/>
                    </a:lnTo>
                    <a:lnTo>
                      <a:pt x="64" y="18"/>
                    </a:lnTo>
                    <a:lnTo>
                      <a:pt x="62" y="14"/>
                    </a:lnTo>
                    <a:lnTo>
                      <a:pt x="56" y="8"/>
                    </a:lnTo>
                    <a:lnTo>
                      <a:pt x="56" y="6"/>
                    </a:lnTo>
                    <a:lnTo>
                      <a:pt x="52" y="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57" name="Freeform 210">
                <a:extLst>
                  <a:ext uri="{FF2B5EF4-FFF2-40B4-BE49-F238E27FC236}">
                    <a16:creationId xmlns:a16="http://schemas.microsoft.com/office/drawing/2014/main" id="{913A8FEA-C14C-5D40-95C1-6809468CEF2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779554" y="4684821"/>
                <a:ext cx="213485" cy="182490"/>
              </a:xfrm>
              <a:custGeom>
                <a:avLst/>
                <a:gdLst/>
                <a:ahLst/>
                <a:cxnLst>
                  <a:cxn ang="0">
                    <a:pos x="4" y="76"/>
                  </a:cxn>
                  <a:cxn ang="0">
                    <a:pos x="0" y="84"/>
                  </a:cxn>
                  <a:cxn ang="0">
                    <a:pos x="4" y="126"/>
                  </a:cxn>
                  <a:cxn ang="0">
                    <a:pos x="24" y="130"/>
                  </a:cxn>
                  <a:cxn ang="0">
                    <a:pos x="32" y="126"/>
                  </a:cxn>
                  <a:cxn ang="0">
                    <a:pos x="38" y="118"/>
                  </a:cxn>
                  <a:cxn ang="0">
                    <a:pos x="42" y="118"/>
                  </a:cxn>
                  <a:cxn ang="0">
                    <a:pos x="42" y="104"/>
                  </a:cxn>
                  <a:cxn ang="0">
                    <a:pos x="52" y="98"/>
                  </a:cxn>
                  <a:cxn ang="0">
                    <a:pos x="82" y="106"/>
                  </a:cxn>
                  <a:cxn ang="0">
                    <a:pos x="88" y="114"/>
                  </a:cxn>
                  <a:cxn ang="0">
                    <a:pos x="92" y="126"/>
                  </a:cxn>
                  <a:cxn ang="0">
                    <a:pos x="92" y="130"/>
                  </a:cxn>
                  <a:cxn ang="0">
                    <a:pos x="98" y="138"/>
                  </a:cxn>
                  <a:cxn ang="0">
                    <a:pos x="120" y="146"/>
                  </a:cxn>
                  <a:cxn ang="0">
                    <a:pos x="136" y="152"/>
                  </a:cxn>
                  <a:cxn ang="0">
                    <a:pos x="142" y="154"/>
                  </a:cxn>
                  <a:cxn ang="0">
                    <a:pos x="150" y="152"/>
                  </a:cxn>
                  <a:cxn ang="0">
                    <a:pos x="150" y="146"/>
                  </a:cxn>
                  <a:cxn ang="0">
                    <a:pos x="144" y="138"/>
                  </a:cxn>
                  <a:cxn ang="0">
                    <a:pos x="136" y="132"/>
                  </a:cxn>
                  <a:cxn ang="0">
                    <a:pos x="130" y="122"/>
                  </a:cxn>
                  <a:cxn ang="0">
                    <a:pos x="124" y="118"/>
                  </a:cxn>
                  <a:cxn ang="0">
                    <a:pos x="118" y="116"/>
                  </a:cxn>
                  <a:cxn ang="0">
                    <a:pos x="112" y="104"/>
                  </a:cxn>
                  <a:cxn ang="0">
                    <a:pos x="108" y="98"/>
                  </a:cxn>
                  <a:cxn ang="0">
                    <a:pos x="96" y="84"/>
                  </a:cxn>
                  <a:cxn ang="0">
                    <a:pos x="112" y="84"/>
                  </a:cxn>
                  <a:cxn ang="0">
                    <a:pos x="122" y="82"/>
                  </a:cxn>
                  <a:cxn ang="0">
                    <a:pos x="126" y="76"/>
                  </a:cxn>
                  <a:cxn ang="0">
                    <a:pos x="116" y="72"/>
                  </a:cxn>
                  <a:cxn ang="0">
                    <a:pos x="96" y="62"/>
                  </a:cxn>
                  <a:cxn ang="0">
                    <a:pos x="90" y="58"/>
                  </a:cxn>
                  <a:cxn ang="0">
                    <a:pos x="82" y="58"/>
                  </a:cxn>
                  <a:cxn ang="0">
                    <a:pos x="80" y="52"/>
                  </a:cxn>
                  <a:cxn ang="0">
                    <a:pos x="80" y="44"/>
                  </a:cxn>
                  <a:cxn ang="0">
                    <a:pos x="56" y="22"/>
                  </a:cxn>
                  <a:cxn ang="0">
                    <a:pos x="4" y="0"/>
                  </a:cxn>
                </a:cxnLst>
                <a:rect l="0" t="0" r="r" b="b"/>
                <a:pathLst>
                  <a:path w="152" h="154">
                    <a:moveTo>
                      <a:pt x="4" y="0"/>
                    </a:moveTo>
                    <a:lnTo>
                      <a:pt x="4" y="76"/>
                    </a:lnTo>
                    <a:lnTo>
                      <a:pt x="0" y="80"/>
                    </a:lnTo>
                    <a:lnTo>
                      <a:pt x="0" y="84"/>
                    </a:lnTo>
                    <a:lnTo>
                      <a:pt x="4" y="88"/>
                    </a:lnTo>
                    <a:lnTo>
                      <a:pt x="4" y="126"/>
                    </a:lnTo>
                    <a:lnTo>
                      <a:pt x="14" y="130"/>
                    </a:lnTo>
                    <a:lnTo>
                      <a:pt x="24" y="130"/>
                    </a:lnTo>
                    <a:lnTo>
                      <a:pt x="28" y="130"/>
                    </a:lnTo>
                    <a:lnTo>
                      <a:pt x="32" y="126"/>
                    </a:lnTo>
                    <a:lnTo>
                      <a:pt x="36" y="122"/>
                    </a:lnTo>
                    <a:lnTo>
                      <a:pt x="38" y="118"/>
                    </a:lnTo>
                    <a:lnTo>
                      <a:pt x="32" y="118"/>
                    </a:lnTo>
                    <a:lnTo>
                      <a:pt x="42" y="118"/>
                    </a:lnTo>
                    <a:lnTo>
                      <a:pt x="42" y="110"/>
                    </a:lnTo>
                    <a:lnTo>
                      <a:pt x="42" y="104"/>
                    </a:lnTo>
                    <a:lnTo>
                      <a:pt x="46" y="98"/>
                    </a:lnTo>
                    <a:lnTo>
                      <a:pt x="52" y="98"/>
                    </a:lnTo>
                    <a:lnTo>
                      <a:pt x="68" y="98"/>
                    </a:lnTo>
                    <a:lnTo>
                      <a:pt x="82" y="106"/>
                    </a:lnTo>
                    <a:lnTo>
                      <a:pt x="86" y="110"/>
                    </a:lnTo>
                    <a:lnTo>
                      <a:pt x="88" y="114"/>
                    </a:lnTo>
                    <a:lnTo>
                      <a:pt x="90" y="120"/>
                    </a:lnTo>
                    <a:lnTo>
                      <a:pt x="92" y="126"/>
                    </a:lnTo>
                    <a:lnTo>
                      <a:pt x="90" y="124"/>
                    </a:lnTo>
                    <a:lnTo>
                      <a:pt x="92" y="130"/>
                    </a:lnTo>
                    <a:lnTo>
                      <a:pt x="96" y="134"/>
                    </a:lnTo>
                    <a:lnTo>
                      <a:pt x="98" y="138"/>
                    </a:lnTo>
                    <a:lnTo>
                      <a:pt x="104" y="142"/>
                    </a:lnTo>
                    <a:lnTo>
                      <a:pt x="120" y="146"/>
                    </a:lnTo>
                    <a:lnTo>
                      <a:pt x="132" y="150"/>
                    </a:lnTo>
                    <a:lnTo>
                      <a:pt x="136" y="152"/>
                    </a:lnTo>
                    <a:lnTo>
                      <a:pt x="138" y="154"/>
                    </a:lnTo>
                    <a:lnTo>
                      <a:pt x="142" y="154"/>
                    </a:lnTo>
                    <a:lnTo>
                      <a:pt x="148" y="154"/>
                    </a:lnTo>
                    <a:lnTo>
                      <a:pt x="150" y="152"/>
                    </a:lnTo>
                    <a:lnTo>
                      <a:pt x="152" y="150"/>
                    </a:lnTo>
                    <a:lnTo>
                      <a:pt x="150" y="146"/>
                    </a:lnTo>
                    <a:lnTo>
                      <a:pt x="148" y="142"/>
                    </a:lnTo>
                    <a:lnTo>
                      <a:pt x="144" y="138"/>
                    </a:lnTo>
                    <a:lnTo>
                      <a:pt x="142" y="134"/>
                    </a:lnTo>
                    <a:lnTo>
                      <a:pt x="136" y="132"/>
                    </a:lnTo>
                    <a:lnTo>
                      <a:pt x="132" y="130"/>
                    </a:lnTo>
                    <a:lnTo>
                      <a:pt x="130" y="122"/>
                    </a:lnTo>
                    <a:lnTo>
                      <a:pt x="128" y="120"/>
                    </a:lnTo>
                    <a:lnTo>
                      <a:pt x="124" y="118"/>
                    </a:lnTo>
                    <a:lnTo>
                      <a:pt x="122" y="118"/>
                    </a:lnTo>
                    <a:lnTo>
                      <a:pt x="118" y="116"/>
                    </a:lnTo>
                    <a:lnTo>
                      <a:pt x="114" y="108"/>
                    </a:lnTo>
                    <a:lnTo>
                      <a:pt x="112" y="104"/>
                    </a:lnTo>
                    <a:lnTo>
                      <a:pt x="112" y="98"/>
                    </a:lnTo>
                    <a:lnTo>
                      <a:pt x="108" y="98"/>
                    </a:lnTo>
                    <a:lnTo>
                      <a:pt x="102" y="94"/>
                    </a:lnTo>
                    <a:lnTo>
                      <a:pt x="96" y="84"/>
                    </a:lnTo>
                    <a:lnTo>
                      <a:pt x="102" y="84"/>
                    </a:lnTo>
                    <a:lnTo>
                      <a:pt x="112" y="84"/>
                    </a:lnTo>
                    <a:lnTo>
                      <a:pt x="118" y="84"/>
                    </a:lnTo>
                    <a:lnTo>
                      <a:pt x="122" y="82"/>
                    </a:lnTo>
                    <a:lnTo>
                      <a:pt x="124" y="80"/>
                    </a:lnTo>
                    <a:lnTo>
                      <a:pt x="126" y="76"/>
                    </a:lnTo>
                    <a:lnTo>
                      <a:pt x="122" y="74"/>
                    </a:lnTo>
                    <a:lnTo>
                      <a:pt x="116" y="72"/>
                    </a:lnTo>
                    <a:lnTo>
                      <a:pt x="104" y="66"/>
                    </a:lnTo>
                    <a:lnTo>
                      <a:pt x="96" y="62"/>
                    </a:lnTo>
                    <a:lnTo>
                      <a:pt x="94" y="60"/>
                    </a:lnTo>
                    <a:lnTo>
                      <a:pt x="90" y="58"/>
                    </a:lnTo>
                    <a:lnTo>
                      <a:pt x="86" y="58"/>
                    </a:lnTo>
                    <a:lnTo>
                      <a:pt x="82" y="58"/>
                    </a:lnTo>
                    <a:lnTo>
                      <a:pt x="82" y="56"/>
                    </a:lnTo>
                    <a:lnTo>
                      <a:pt x="80" y="52"/>
                    </a:lnTo>
                    <a:lnTo>
                      <a:pt x="80" y="46"/>
                    </a:lnTo>
                    <a:lnTo>
                      <a:pt x="80" y="44"/>
                    </a:lnTo>
                    <a:lnTo>
                      <a:pt x="78" y="38"/>
                    </a:lnTo>
                    <a:lnTo>
                      <a:pt x="56" y="22"/>
                    </a:lnTo>
                    <a:lnTo>
                      <a:pt x="32" y="1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58" name="Freeform 211">
                <a:extLst>
                  <a:ext uri="{FF2B5EF4-FFF2-40B4-BE49-F238E27FC236}">
                    <a16:creationId xmlns:a16="http://schemas.microsoft.com/office/drawing/2014/main" id="{48072031-35FF-8A43-9CC9-723EA892A33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748609" y="4509487"/>
                <a:ext cx="249967" cy="245706"/>
              </a:xfrm>
              <a:custGeom>
                <a:avLst/>
                <a:gdLst/>
                <a:ahLst/>
                <a:cxnLst>
                  <a:cxn ang="0">
                    <a:pos x="36" y="46"/>
                  </a:cxn>
                  <a:cxn ang="0">
                    <a:pos x="22" y="28"/>
                  </a:cxn>
                  <a:cxn ang="0">
                    <a:pos x="6" y="14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10" y="0"/>
                  </a:cxn>
                  <a:cxn ang="0">
                    <a:pos x="18" y="6"/>
                  </a:cxn>
                  <a:cxn ang="0">
                    <a:pos x="36" y="6"/>
                  </a:cxn>
                  <a:cxn ang="0">
                    <a:pos x="44" y="14"/>
                  </a:cxn>
                  <a:cxn ang="0">
                    <a:pos x="52" y="28"/>
                  </a:cxn>
                  <a:cxn ang="0">
                    <a:pos x="62" y="34"/>
                  </a:cxn>
                  <a:cxn ang="0">
                    <a:pos x="70" y="38"/>
                  </a:cxn>
                  <a:cxn ang="0">
                    <a:pos x="82" y="52"/>
                  </a:cxn>
                  <a:cxn ang="0">
                    <a:pos x="90" y="62"/>
                  </a:cxn>
                  <a:cxn ang="0">
                    <a:pos x="98" y="62"/>
                  </a:cxn>
                  <a:cxn ang="0">
                    <a:pos x="108" y="72"/>
                  </a:cxn>
                  <a:cxn ang="0">
                    <a:pos x="120" y="82"/>
                  </a:cxn>
                  <a:cxn ang="0">
                    <a:pos x="124" y="84"/>
                  </a:cxn>
                  <a:cxn ang="0">
                    <a:pos x="128" y="86"/>
                  </a:cxn>
                  <a:cxn ang="0">
                    <a:pos x="124" y="94"/>
                  </a:cxn>
                  <a:cxn ang="0">
                    <a:pos x="140" y="102"/>
                  </a:cxn>
                  <a:cxn ang="0">
                    <a:pos x="138" y="118"/>
                  </a:cxn>
                  <a:cxn ang="0">
                    <a:pos x="146" y="122"/>
                  </a:cxn>
                  <a:cxn ang="0">
                    <a:pos x="152" y="134"/>
                  </a:cxn>
                  <a:cxn ang="0">
                    <a:pos x="152" y="138"/>
                  </a:cxn>
                  <a:cxn ang="0">
                    <a:pos x="158" y="138"/>
                  </a:cxn>
                  <a:cxn ang="0">
                    <a:pos x="162" y="144"/>
                  </a:cxn>
                  <a:cxn ang="0">
                    <a:pos x="174" y="152"/>
                  </a:cxn>
                  <a:cxn ang="0">
                    <a:pos x="174" y="192"/>
                  </a:cxn>
                  <a:cxn ang="0">
                    <a:pos x="170" y="206"/>
                  </a:cxn>
                  <a:cxn ang="0">
                    <a:pos x="160" y="204"/>
                  </a:cxn>
                  <a:cxn ang="0">
                    <a:pos x="152" y="206"/>
                  </a:cxn>
                  <a:cxn ang="0">
                    <a:pos x="146" y="204"/>
                  </a:cxn>
                  <a:cxn ang="0">
                    <a:pos x="140" y="192"/>
                  </a:cxn>
                  <a:cxn ang="0">
                    <a:pos x="124" y="180"/>
                  </a:cxn>
                  <a:cxn ang="0">
                    <a:pos x="112" y="168"/>
                  </a:cxn>
                  <a:cxn ang="0">
                    <a:pos x="98" y="150"/>
                  </a:cxn>
                  <a:cxn ang="0">
                    <a:pos x="94" y="138"/>
                  </a:cxn>
                  <a:cxn ang="0">
                    <a:pos x="82" y="114"/>
                  </a:cxn>
                  <a:cxn ang="0">
                    <a:pos x="66" y="94"/>
                  </a:cxn>
                  <a:cxn ang="0">
                    <a:pos x="64" y="82"/>
                  </a:cxn>
                  <a:cxn ang="0">
                    <a:pos x="60" y="70"/>
                  </a:cxn>
                  <a:cxn ang="0">
                    <a:pos x="48" y="62"/>
                  </a:cxn>
                  <a:cxn ang="0">
                    <a:pos x="40" y="54"/>
                  </a:cxn>
                </a:cxnLst>
                <a:rect l="0" t="0" r="r" b="b"/>
                <a:pathLst>
                  <a:path w="176" h="206">
                    <a:moveTo>
                      <a:pt x="42" y="54"/>
                    </a:moveTo>
                    <a:lnTo>
                      <a:pt x="36" y="46"/>
                    </a:lnTo>
                    <a:lnTo>
                      <a:pt x="32" y="38"/>
                    </a:lnTo>
                    <a:lnTo>
                      <a:pt x="22" y="28"/>
                    </a:lnTo>
                    <a:lnTo>
                      <a:pt x="16" y="24"/>
                    </a:lnTo>
                    <a:lnTo>
                      <a:pt x="6" y="14"/>
                    </a:lnTo>
                    <a:lnTo>
                      <a:pt x="2" y="10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4"/>
                    </a:lnTo>
                    <a:lnTo>
                      <a:pt x="18" y="6"/>
                    </a:lnTo>
                    <a:lnTo>
                      <a:pt x="34" y="6"/>
                    </a:lnTo>
                    <a:lnTo>
                      <a:pt x="36" y="6"/>
                    </a:lnTo>
                    <a:lnTo>
                      <a:pt x="40" y="8"/>
                    </a:lnTo>
                    <a:lnTo>
                      <a:pt x="44" y="14"/>
                    </a:lnTo>
                    <a:lnTo>
                      <a:pt x="48" y="20"/>
                    </a:lnTo>
                    <a:lnTo>
                      <a:pt x="52" y="28"/>
                    </a:lnTo>
                    <a:lnTo>
                      <a:pt x="60" y="32"/>
                    </a:lnTo>
                    <a:lnTo>
                      <a:pt x="62" y="34"/>
                    </a:lnTo>
                    <a:lnTo>
                      <a:pt x="64" y="36"/>
                    </a:lnTo>
                    <a:lnTo>
                      <a:pt x="70" y="38"/>
                    </a:lnTo>
                    <a:lnTo>
                      <a:pt x="74" y="42"/>
                    </a:lnTo>
                    <a:lnTo>
                      <a:pt x="82" y="52"/>
                    </a:lnTo>
                    <a:lnTo>
                      <a:pt x="88" y="58"/>
                    </a:lnTo>
                    <a:lnTo>
                      <a:pt x="90" y="62"/>
                    </a:lnTo>
                    <a:lnTo>
                      <a:pt x="92" y="64"/>
                    </a:lnTo>
                    <a:lnTo>
                      <a:pt x="98" y="62"/>
                    </a:lnTo>
                    <a:lnTo>
                      <a:pt x="100" y="66"/>
                    </a:lnTo>
                    <a:lnTo>
                      <a:pt x="108" y="72"/>
                    </a:lnTo>
                    <a:lnTo>
                      <a:pt x="118" y="80"/>
                    </a:lnTo>
                    <a:lnTo>
                      <a:pt x="120" y="82"/>
                    </a:lnTo>
                    <a:lnTo>
                      <a:pt x="122" y="86"/>
                    </a:lnTo>
                    <a:lnTo>
                      <a:pt x="124" y="84"/>
                    </a:lnTo>
                    <a:lnTo>
                      <a:pt x="128" y="82"/>
                    </a:lnTo>
                    <a:lnTo>
                      <a:pt x="128" y="86"/>
                    </a:lnTo>
                    <a:lnTo>
                      <a:pt x="126" y="90"/>
                    </a:lnTo>
                    <a:lnTo>
                      <a:pt x="124" y="94"/>
                    </a:lnTo>
                    <a:lnTo>
                      <a:pt x="140" y="94"/>
                    </a:lnTo>
                    <a:lnTo>
                      <a:pt x="140" y="102"/>
                    </a:lnTo>
                    <a:lnTo>
                      <a:pt x="136" y="114"/>
                    </a:lnTo>
                    <a:lnTo>
                      <a:pt x="138" y="118"/>
                    </a:lnTo>
                    <a:lnTo>
                      <a:pt x="142" y="120"/>
                    </a:lnTo>
                    <a:lnTo>
                      <a:pt x="146" y="122"/>
                    </a:lnTo>
                    <a:lnTo>
                      <a:pt x="152" y="122"/>
                    </a:lnTo>
                    <a:lnTo>
                      <a:pt x="152" y="134"/>
                    </a:lnTo>
                    <a:lnTo>
                      <a:pt x="152" y="136"/>
                    </a:lnTo>
                    <a:lnTo>
                      <a:pt x="152" y="138"/>
                    </a:lnTo>
                    <a:lnTo>
                      <a:pt x="156" y="138"/>
                    </a:lnTo>
                    <a:lnTo>
                      <a:pt x="158" y="138"/>
                    </a:lnTo>
                    <a:lnTo>
                      <a:pt x="160" y="140"/>
                    </a:lnTo>
                    <a:lnTo>
                      <a:pt x="162" y="144"/>
                    </a:lnTo>
                    <a:lnTo>
                      <a:pt x="172" y="150"/>
                    </a:lnTo>
                    <a:lnTo>
                      <a:pt x="174" y="152"/>
                    </a:lnTo>
                    <a:lnTo>
                      <a:pt x="176" y="158"/>
                    </a:lnTo>
                    <a:lnTo>
                      <a:pt x="174" y="192"/>
                    </a:lnTo>
                    <a:lnTo>
                      <a:pt x="174" y="204"/>
                    </a:lnTo>
                    <a:lnTo>
                      <a:pt x="170" y="206"/>
                    </a:lnTo>
                    <a:lnTo>
                      <a:pt x="164" y="206"/>
                    </a:lnTo>
                    <a:lnTo>
                      <a:pt x="160" y="204"/>
                    </a:lnTo>
                    <a:lnTo>
                      <a:pt x="154" y="206"/>
                    </a:lnTo>
                    <a:lnTo>
                      <a:pt x="152" y="206"/>
                    </a:lnTo>
                    <a:lnTo>
                      <a:pt x="148" y="206"/>
                    </a:lnTo>
                    <a:lnTo>
                      <a:pt x="146" y="204"/>
                    </a:lnTo>
                    <a:lnTo>
                      <a:pt x="144" y="198"/>
                    </a:lnTo>
                    <a:lnTo>
                      <a:pt x="140" y="192"/>
                    </a:lnTo>
                    <a:lnTo>
                      <a:pt x="132" y="186"/>
                    </a:lnTo>
                    <a:lnTo>
                      <a:pt x="124" y="180"/>
                    </a:lnTo>
                    <a:lnTo>
                      <a:pt x="118" y="176"/>
                    </a:lnTo>
                    <a:lnTo>
                      <a:pt x="112" y="168"/>
                    </a:lnTo>
                    <a:lnTo>
                      <a:pt x="104" y="160"/>
                    </a:lnTo>
                    <a:lnTo>
                      <a:pt x="98" y="150"/>
                    </a:lnTo>
                    <a:lnTo>
                      <a:pt x="96" y="144"/>
                    </a:lnTo>
                    <a:lnTo>
                      <a:pt x="94" y="138"/>
                    </a:lnTo>
                    <a:lnTo>
                      <a:pt x="88" y="126"/>
                    </a:lnTo>
                    <a:lnTo>
                      <a:pt x="82" y="114"/>
                    </a:lnTo>
                    <a:lnTo>
                      <a:pt x="76" y="104"/>
                    </a:lnTo>
                    <a:lnTo>
                      <a:pt x="66" y="94"/>
                    </a:lnTo>
                    <a:lnTo>
                      <a:pt x="64" y="88"/>
                    </a:lnTo>
                    <a:lnTo>
                      <a:pt x="64" y="82"/>
                    </a:lnTo>
                    <a:lnTo>
                      <a:pt x="62" y="76"/>
                    </a:lnTo>
                    <a:lnTo>
                      <a:pt x="60" y="70"/>
                    </a:lnTo>
                    <a:lnTo>
                      <a:pt x="54" y="66"/>
                    </a:lnTo>
                    <a:lnTo>
                      <a:pt x="48" y="62"/>
                    </a:lnTo>
                    <a:lnTo>
                      <a:pt x="42" y="58"/>
                    </a:lnTo>
                    <a:lnTo>
                      <a:pt x="40" y="54"/>
                    </a:lnTo>
                    <a:lnTo>
                      <a:pt x="42" y="54"/>
                    </a:lnTo>
                    <a:close/>
                  </a:path>
                </a:pathLst>
              </a:custGeom>
              <a:solidFill>
                <a:srgbClr val="91B5BD"/>
              </a:solidFill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59" name="Freeform 212">
                <a:extLst>
                  <a:ext uri="{FF2B5EF4-FFF2-40B4-BE49-F238E27FC236}">
                    <a16:creationId xmlns:a16="http://schemas.microsoft.com/office/drawing/2014/main" id="{56086C23-388F-CC4F-B330-37260BE84D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068836" y="4545271"/>
                <a:ext cx="221592" cy="174141"/>
              </a:xfrm>
              <a:custGeom>
                <a:avLst/>
                <a:gdLst/>
                <a:ahLst/>
                <a:cxnLst>
                  <a:cxn ang="0">
                    <a:pos x="126" y="2"/>
                  </a:cxn>
                  <a:cxn ang="0">
                    <a:pos x="114" y="0"/>
                  </a:cxn>
                  <a:cxn ang="0">
                    <a:pos x="102" y="4"/>
                  </a:cxn>
                  <a:cxn ang="0">
                    <a:pos x="92" y="14"/>
                  </a:cxn>
                  <a:cxn ang="0">
                    <a:pos x="84" y="40"/>
                  </a:cxn>
                  <a:cxn ang="0">
                    <a:pos x="82" y="52"/>
                  </a:cxn>
                  <a:cxn ang="0">
                    <a:pos x="74" y="50"/>
                  </a:cxn>
                  <a:cxn ang="0">
                    <a:pos x="66" y="44"/>
                  </a:cxn>
                  <a:cxn ang="0">
                    <a:pos x="58" y="42"/>
                  </a:cxn>
                  <a:cxn ang="0">
                    <a:pos x="50" y="50"/>
                  </a:cxn>
                  <a:cxn ang="0">
                    <a:pos x="40" y="54"/>
                  </a:cxn>
                  <a:cxn ang="0">
                    <a:pos x="28" y="54"/>
                  </a:cxn>
                  <a:cxn ang="0">
                    <a:pos x="16" y="50"/>
                  </a:cxn>
                  <a:cxn ang="0">
                    <a:pos x="14" y="46"/>
                  </a:cxn>
                  <a:cxn ang="0">
                    <a:pos x="14" y="34"/>
                  </a:cxn>
                  <a:cxn ang="0">
                    <a:pos x="4" y="44"/>
                  </a:cxn>
                  <a:cxn ang="0">
                    <a:pos x="0" y="60"/>
                  </a:cxn>
                  <a:cxn ang="0">
                    <a:pos x="4" y="72"/>
                  </a:cxn>
                  <a:cxn ang="0">
                    <a:pos x="2" y="78"/>
                  </a:cxn>
                  <a:cxn ang="0">
                    <a:pos x="8" y="86"/>
                  </a:cxn>
                  <a:cxn ang="0">
                    <a:pos x="10" y="92"/>
                  </a:cxn>
                  <a:cxn ang="0">
                    <a:pos x="18" y="96"/>
                  </a:cxn>
                  <a:cxn ang="0">
                    <a:pos x="18" y="102"/>
                  </a:cxn>
                  <a:cxn ang="0">
                    <a:pos x="16" y="108"/>
                  </a:cxn>
                  <a:cxn ang="0">
                    <a:pos x="18" y="110"/>
                  </a:cxn>
                  <a:cxn ang="0">
                    <a:pos x="20" y="120"/>
                  </a:cxn>
                  <a:cxn ang="0">
                    <a:pos x="28" y="126"/>
                  </a:cxn>
                  <a:cxn ang="0">
                    <a:pos x="42" y="128"/>
                  </a:cxn>
                  <a:cxn ang="0">
                    <a:pos x="44" y="134"/>
                  </a:cxn>
                  <a:cxn ang="0">
                    <a:pos x="54" y="134"/>
                  </a:cxn>
                  <a:cxn ang="0">
                    <a:pos x="62" y="130"/>
                  </a:cxn>
                  <a:cxn ang="0">
                    <a:pos x="72" y="130"/>
                  </a:cxn>
                  <a:cxn ang="0">
                    <a:pos x="82" y="134"/>
                  </a:cxn>
                  <a:cxn ang="0">
                    <a:pos x="88" y="140"/>
                  </a:cxn>
                  <a:cxn ang="0">
                    <a:pos x="88" y="146"/>
                  </a:cxn>
                  <a:cxn ang="0">
                    <a:pos x="98" y="144"/>
                  </a:cxn>
                  <a:cxn ang="0">
                    <a:pos x="112" y="138"/>
                  </a:cxn>
                  <a:cxn ang="0">
                    <a:pos x="120" y="134"/>
                  </a:cxn>
                  <a:cxn ang="0">
                    <a:pos x="116" y="130"/>
                  </a:cxn>
                  <a:cxn ang="0">
                    <a:pos x="118" y="124"/>
                  </a:cxn>
                  <a:cxn ang="0">
                    <a:pos x="122" y="114"/>
                  </a:cxn>
                  <a:cxn ang="0">
                    <a:pos x="120" y="106"/>
                  </a:cxn>
                  <a:cxn ang="0">
                    <a:pos x="126" y="94"/>
                  </a:cxn>
                  <a:cxn ang="0">
                    <a:pos x="136" y="82"/>
                  </a:cxn>
                  <a:cxn ang="0">
                    <a:pos x="142" y="60"/>
                  </a:cxn>
                  <a:cxn ang="0">
                    <a:pos x="148" y="56"/>
                  </a:cxn>
                  <a:cxn ang="0">
                    <a:pos x="160" y="56"/>
                  </a:cxn>
                  <a:cxn ang="0">
                    <a:pos x="150" y="46"/>
                  </a:cxn>
                  <a:cxn ang="0">
                    <a:pos x="144" y="34"/>
                  </a:cxn>
                  <a:cxn ang="0">
                    <a:pos x="148" y="28"/>
                  </a:cxn>
                  <a:cxn ang="0">
                    <a:pos x="138" y="22"/>
                  </a:cxn>
                  <a:cxn ang="0">
                    <a:pos x="136" y="8"/>
                  </a:cxn>
                </a:cxnLst>
                <a:rect l="0" t="0" r="r" b="b"/>
                <a:pathLst>
                  <a:path w="160" h="146">
                    <a:moveTo>
                      <a:pt x="136" y="4"/>
                    </a:moveTo>
                    <a:lnTo>
                      <a:pt x="126" y="2"/>
                    </a:lnTo>
                    <a:lnTo>
                      <a:pt x="120" y="0"/>
                    </a:lnTo>
                    <a:lnTo>
                      <a:pt x="114" y="0"/>
                    </a:lnTo>
                    <a:lnTo>
                      <a:pt x="108" y="0"/>
                    </a:lnTo>
                    <a:lnTo>
                      <a:pt x="102" y="4"/>
                    </a:lnTo>
                    <a:lnTo>
                      <a:pt x="96" y="8"/>
                    </a:lnTo>
                    <a:lnTo>
                      <a:pt x="92" y="14"/>
                    </a:lnTo>
                    <a:lnTo>
                      <a:pt x="88" y="26"/>
                    </a:lnTo>
                    <a:lnTo>
                      <a:pt x="84" y="40"/>
                    </a:lnTo>
                    <a:lnTo>
                      <a:pt x="84" y="48"/>
                    </a:lnTo>
                    <a:lnTo>
                      <a:pt x="82" y="52"/>
                    </a:lnTo>
                    <a:lnTo>
                      <a:pt x="78" y="52"/>
                    </a:lnTo>
                    <a:lnTo>
                      <a:pt x="74" y="50"/>
                    </a:lnTo>
                    <a:lnTo>
                      <a:pt x="70" y="48"/>
                    </a:lnTo>
                    <a:lnTo>
                      <a:pt x="66" y="44"/>
                    </a:lnTo>
                    <a:lnTo>
                      <a:pt x="62" y="42"/>
                    </a:lnTo>
                    <a:lnTo>
                      <a:pt x="58" y="42"/>
                    </a:lnTo>
                    <a:lnTo>
                      <a:pt x="56" y="44"/>
                    </a:lnTo>
                    <a:lnTo>
                      <a:pt x="50" y="50"/>
                    </a:lnTo>
                    <a:lnTo>
                      <a:pt x="42" y="52"/>
                    </a:lnTo>
                    <a:lnTo>
                      <a:pt x="40" y="54"/>
                    </a:lnTo>
                    <a:lnTo>
                      <a:pt x="34" y="56"/>
                    </a:lnTo>
                    <a:lnTo>
                      <a:pt x="28" y="54"/>
                    </a:lnTo>
                    <a:lnTo>
                      <a:pt x="22" y="52"/>
                    </a:lnTo>
                    <a:lnTo>
                      <a:pt x="16" y="50"/>
                    </a:lnTo>
                    <a:lnTo>
                      <a:pt x="14" y="48"/>
                    </a:lnTo>
                    <a:lnTo>
                      <a:pt x="14" y="46"/>
                    </a:lnTo>
                    <a:lnTo>
                      <a:pt x="14" y="36"/>
                    </a:lnTo>
                    <a:lnTo>
                      <a:pt x="14" y="34"/>
                    </a:lnTo>
                    <a:lnTo>
                      <a:pt x="8" y="38"/>
                    </a:lnTo>
                    <a:lnTo>
                      <a:pt x="4" y="44"/>
                    </a:lnTo>
                    <a:lnTo>
                      <a:pt x="2" y="52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4" y="72"/>
                    </a:lnTo>
                    <a:lnTo>
                      <a:pt x="4" y="74"/>
                    </a:lnTo>
                    <a:lnTo>
                      <a:pt x="2" y="78"/>
                    </a:lnTo>
                    <a:lnTo>
                      <a:pt x="4" y="82"/>
                    </a:lnTo>
                    <a:lnTo>
                      <a:pt x="8" y="86"/>
                    </a:lnTo>
                    <a:lnTo>
                      <a:pt x="10" y="86"/>
                    </a:lnTo>
                    <a:lnTo>
                      <a:pt x="10" y="92"/>
                    </a:lnTo>
                    <a:lnTo>
                      <a:pt x="16" y="94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18" y="102"/>
                    </a:lnTo>
                    <a:lnTo>
                      <a:pt x="16" y="106"/>
                    </a:lnTo>
                    <a:lnTo>
                      <a:pt x="16" y="108"/>
                    </a:lnTo>
                    <a:lnTo>
                      <a:pt x="18" y="112"/>
                    </a:lnTo>
                    <a:lnTo>
                      <a:pt x="18" y="110"/>
                    </a:lnTo>
                    <a:lnTo>
                      <a:pt x="18" y="116"/>
                    </a:lnTo>
                    <a:lnTo>
                      <a:pt x="20" y="120"/>
                    </a:lnTo>
                    <a:lnTo>
                      <a:pt x="24" y="124"/>
                    </a:lnTo>
                    <a:lnTo>
                      <a:pt x="28" y="126"/>
                    </a:lnTo>
                    <a:lnTo>
                      <a:pt x="34" y="126"/>
                    </a:lnTo>
                    <a:lnTo>
                      <a:pt x="42" y="128"/>
                    </a:lnTo>
                    <a:lnTo>
                      <a:pt x="46" y="130"/>
                    </a:lnTo>
                    <a:lnTo>
                      <a:pt x="44" y="134"/>
                    </a:lnTo>
                    <a:lnTo>
                      <a:pt x="48" y="134"/>
                    </a:lnTo>
                    <a:lnTo>
                      <a:pt x="54" y="134"/>
                    </a:lnTo>
                    <a:lnTo>
                      <a:pt x="56" y="132"/>
                    </a:lnTo>
                    <a:lnTo>
                      <a:pt x="62" y="130"/>
                    </a:lnTo>
                    <a:lnTo>
                      <a:pt x="66" y="130"/>
                    </a:lnTo>
                    <a:lnTo>
                      <a:pt x="72" y="130"/>
                    </a:lnTo>
                    <a:lnTo>
                      <a:pt x="78" y="132"/>
                    </a:lnTo>
                    <a:lnTo>
                      <a:pt x="82" y="134"/>
                    </a:lnTo>
                    <a:lnTo>
                      <a:pt x="88" y="134"/>
                    </a:lnTo>
                    <a:lnTo>
                      <a:pt x="88" y="140"/>
                    </a:lnTo>
                    <a:lnTo>
                      <a:pt x="88" y="144"/>
                    </a:lnTo>
                    <a:lnTo>
                      <a:pt x="88" y="146"/>
                    </a:lnTo>
                    <a:lnTo>
                      <a:pt x="90" y="146"/>
                    </a:lnTo>
                    <a:lnTo>
                      <a:pt x="98" y="144"/>
                    </a:lnTo>
                    <a:lnTo>
                      <a:pt x="106" y="142"/>
                    </a:lnTo>
                    <a:lnTo>
                      <a:pt x="112" y="138"/>
                    </a:lnTo>
                    <a:lnTo>
                      <a:pt x="120" y="138"/>
                    </a:lnTo>
                    <a:lnTo>
                      <a:pt x="120" y="134"/>
                    </a:lnTo>
                    <a:lnTo>
                      <a:pt x="118" y="134"/>
                    </a:lnTo>
                    <a:lnTo>
                      <a:pt x="116" y="130"/>
                    </a:lnTo>
                    <a:lnTo>
                      <a:pt x="116" y="126"/>
                    </a:lnTo>
                    <a:lnTo>
                      <a:pt x="118" y="124"/>
                    </a:lnTo>
                    <a:lnTo>
                      <a:pt x="122" y="120"/>
                    </a:lnTo>
                    <a:lnTo>
                      <a:pt x="122" y="114"/>
                    </a:lnTo>
                    <a:lnTo>
                      <a:pt x="122" y="108"/>
                    </a:lnTo>
                    <a:lnTo>
                      <a:pt x="120" y="106"/>
                    </a:lnTo>
                    <a:lnTo>
                      <a:pt x="122" y="100"/>
                    </a:lnTo>
                    <a:lnTo>
                      <a:pt x="126" y="94"/>
                    </a:lnTo>
                    <a:lnTo>
                      <a:pt x="132" y="92"/>
                    </a:lnTo>
                    <a:lnTo>
                      <a:pt x="136" y="82"/>
                    </a:lnTo>
                    <a:lnTo>
                      <a:pt x="138" y="72"/>
                    </a:lnTo>
                    <a:lnTo>
                      <a:pt x="142" y="60"/>
                    </a:lnTo>
                    <a:lnTo>
                      <a:pt x="144" y="58"/>
                    </a:lnTo>
                    <a:lnTo>
                      <a:pt x="148" y="56"/>
                    </a:lnTo>
                    <a:lnTo>
                      <a:pt x="154" y="56"/>
                    </a:lnTo>
                    <a:lnTo>
                      <a:pt x="160" y="56"/>
                    </a:lnTo>
                    <a:lnTo>
                      <a:pt x="160" y="52"/>
                    </a:lnTo>
                    <a:lnTo>
                      <a:pt x="150" y="46"/>
                    </a:lnTo>
                    <a:lnTo>
                      <a:pt x="146" y="40"/>
                    </a:lnTo>
                    <a:lnTo>
                      <a:pt x="144" y="34"/>
                    </a:lnTo>
                    <a:lnTo>
                      <a:pt x="146" y="32"/>
                    </a:lnTo>
                    <a:lnTo>
                      <a:pt x="148" y="28"/>
                    </a:lnTo>
                    <a:lnTo>
                      <a:pt x="142" y="26"/>
                    </a:lnTo>
                    <a:lnTo>
                      <a:pt x="138" y="22"/>
                    </a:lnTo>
                    <a:lnTo>
                      <a:pt x="138" y="14"/>
                    </a:lnTo>
                    <a:lnTo>
                      <a:pt x="136" y="8"/>
                    </a:lnTo>
                    <a:lnTo>
                      <a:pt x="136" y="4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60" name="Freeform 213">
                <a:extLst>
                  <a:ext uri="{FF2B5EF4-FFF2-40B4-BE49-F238E27FC236}">
                    <a16:creationId xmlns:a16="http://schemas.microsoft.com/office/drawing/2014/main" id="{8AB0F4C6-EEFF-A345-9722-69D8F4F2C9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062080" y="4867311"/>
                <a:ext cx="897178" cy="614264"/>
              </a:xfrm>
              <a:custGeom>
                <a:avLst/>
                <a:gdLst/>
                <a:ahLst/>
                <a:cxnLst>
                  <a:cxn ang="0">
                    <a:pos x="194" y="112"/>
                  </a:cxn>
                  <a:cxn ang="0">
                    <a:pos x="212" y="114"/>
                  </a:cxn>
                  <a:cxn ang="0">
                    <a:pos x="226" y="100"/>
                  </a:cxn>
                  <a:cxn ang="0">
                    <a:pos x="242" y="72"/>
                  </a:cxn>
                  <a:cxn ang="0">
                    <a:pos x="284" y="62"/>
                  </a:cxn>
                  <a:cxn ang="0">
                    <a:pos x="294" y="72"/>
                  </a:cxn>
                  <a:cxn ang="0">
                    <a:pos x="310" y="56"/>
                  </a:cxn>
                  <a:cxn ang="0">
                    <a:pos x="324" y="38"/>
                  </a:cxn>
                  <a:cxn ang="0">
                    <a:pos x="360" y="24"/>
                  </a:cxn>
                  <a:cxn ang="0">
                    <a:pos x="358" y="2"/>
                  </a:cxn>
                  <a:cxn ang="0">
                    <a:pos x="372" y="12"/>
                  </a:cxn>
                  <a:cxn ang="0">
                    <a:pos x="414" y="22"/>
                  </a:cxn>
                  <a:cxn ang="0">
                    <a:pos x="428" y="20"/>
                  </a:cxn>
                  <a:cxn ang="0">
                    <a:pos x="416" y="42"/>
                  </a:cxn>
                  <a:cxn ang="0">
                    <a:pos x="424" y="52"/>
                  </a:cxn>
                  <a:cxn ang="0">
                    <a:pos x="418" y="56"/>
                  </a:cxn>
                  <a:cxn ang="0">
                    <a:pos x="408" y="80"/>
                  </a:cxn>
                  <a:cxn ang="0">
                    <a:pos x="442" y="104"/>
                  </a:cxn>
                  <a:cxn ang="0">
                    <a:pos x="468" y="122"/>
                  </a:cxn>
                  <a:cxn ang="0">
                    <a:pos x="490" y="92"/>
                  </a:cxn>
                  <a:cxn ang="0">
                    <a:pos x="510" y="32"/>
                  </a:cxn>
                  <a:cxn ang="0">
                    <a:pos x="532" y="0"/>
                  </a:cxn>
                  <a:cxn ang="0">
                    <a:pos x="538" y="56"/>
                  </a:cxn>
                  <a:cxn ang="0">
                    <a:pos x="558" y="76"/>
                  </a:cxn>
                  <a:cxn ang="0">
                    <a:pos x="560" y="118"/>
                  </a:cxn>
                  <a:cxn ang="0">
                    <a:pos x="568" y="152"/>
                  </a:cxn>
                  <a:cxn ang="0">
                    <a:pos x="596" y="182"/>
                  </a:cxn>
                  <a:cxn ang="0">
                    <a:pos x="604" y="208"/>
                  </a:cxn>
                  <a:cxn ang="0">
                    <a:pos x="618" y="234"/>
                  </a:cxn>
                  <a:cxn ang="0">
                    <a:pos x="634" y="270"/>
                  </a:cxn>
                  <a:cxn ang="0">
                    <a:pos x="626" y="322"/>
                  </a:cxn>
                  <a:cxn ang="0">
                    <a:pos x="594" y="378"/>
                  </a:cxn>
                  <a:cxn ang="0">
                    <a:pos x="558" y="408"/>
                  </a:cxn>
                  <a:cxn ang="0">
                    <a:pos x="500" y="480"/>
                  </a:cxn>
                  <a:cxn ang="0">
                    <a:pos x="476" y="490"/>
                  </a:cxn>
                  <a:cxn ang="0">
                    <a:pos x="438" y="506"/>
                  </a:cxn>
                  <a:cxn ang="0">
                    <a:pos x="416" y="494"/>
                  </a:cxn>
                  <a:cxn ang="0">
                    <a:pos x="378" y="504"/>
                  </a:cxn>
                  <a:cxn ang="0">
                    <a:pos x="346" y="482"/>
                  </a:cxn>
                  <a:cxn ang="0">
                    <a:pos x="348" y="454"/>
                  </a:cxn>
                  <a:cxn ang="0">
                    <a:pos x="346" y="428"/>
                  </a:cxn>
                  <a:cxn ang="0">
                    <a:pos x="326" y="444"/>
                  </a:cxn>
                  <a:cxn ang="0">
                    <a:pos x="346" y="420"/>
                  </a:cxn>
                  <a:cxn ang="0">
                    <a:pos x="338" y="416"/>
                  </a:cxn>
                  <a:cxn ang="0">
                    <a:pos x="304" y="438"/>
                  </a:cxn>
                  <a:cxn ang="0">
                    <a:pos x="304" y="406"/>
                  </a:cxn>
                  <a:cxn ang="0">
                    <a:pos x="268" y="380"/>
                  </a:cxn>
                  <a:cxn ang="0">
                    <a:pos x="150" y="406"/>
                  </a:cxn>
                  <a:cxn ang="0">
                    <a:pos x="74" y="426"/>
                  </a:cxn>
                  <a:cxn ang="0">
                    <a:pos x="14" y="436"/>
                  </a:cxn>
                  <a:cxn ang="0">
                    <a:pos x="0" y="420"/>
                  </a:cxn>
                  <a:cxn ang="0">
                    <a:pos x="30" y="380"/>
                  </a:cxn>
                  <a:cxn ang="0">
                    <a:pos x="26" y="304"/>
                  </a:cxn>
                  <a:cxn ang="0">
                    <a:pos x="20" y="284"/>
                  </a:cxn>
                  <a:cxn ang="0">
                    <a:pos x="30" y="278"/>
                  </a:cxn>
                  <a:cxn ang="0">
                    <a:pos x="40" y="214"/>
                  </a:cxn>
                  <a:cxn ang="0">
                    <a:pos x="52" y="208"/>
                  </a:cxn>
                  <a:cxn ang="0">
                    <a:pos x="76" y="190"/>
                  </a:cxn>
                  <a:cxn ang="0">
                    <a:pos x="110" y="174"/>
                  </a:cxn>
                  <a:cxn ang="0">
                    <a:pos x="162" y="162"/>
                  </a:cxn>
                </a:cxnLst>
                <a:rect l="0" t="0" r="r" b="b"/>
                <a:pathLst>
                  <a:path w="636" h="516">
                    <a:moveTo>
                      <a:pt x="180" y="138"/>
                    </a:moveTo>
                    <a:lnTo>
                      <a:pt x="186" y="132"/>
                    </a:lnTo>
                    <a:lnTo>
                      <a:pt x="188" y="130"/>
                    </a:lnTo>
                    <a:lnTo>
                      <a:pt x="188" y="124"/>
                    </a:lnTo>
                    <a:lnTo>
                      <a:pt x="190" y="118"/>
                    </a:lnTo>
                    <a:lnTo>
                      <a:pt x="194" y="112"/>
                    </a:lnTo>
                    <a:lnTo>
                      <a:pt x="198" y="108"/>
                    </a:lnTo>
                    <a:lnTo>
                      <a:pt x="202" y="106"/>
                    </a:lnTo>
                    <a:lnTo>
                      <a:pt x="204" y="112"/>
                    </a:lnTo>
                    <a:lnTo>
                      <a:pt x="206" y="114"/>
                    </a:lnTo>
                    <a:lnTo>
                      <a:pt x="210" y="116"/>
                    </a:lnTo>
                    <a:lnTo>
                      <a:pt x="212" y="114"/>
                    </a:lnTo>
                    <a:lnTo>
                      <a:pt x="212" y="112"/>
                    </a:lnTo>
                    <a:lnTo>
                      <a:pt x="214" y="110"/>
                    </a:lnTo>
                    <a:lnTo>
                      <a:pt x="212" y="106"/>
                    </a:lnTo>
                    <a:lnTo>
                      <a:pt x="212" y="100"/>
                    </a:lnTo>
                    <a:lnTo>
                      <a:pt x="220" y="100"/>
                    </a:lnTo>
                    <a:lnTo>
                      <a:pt x="226" y="100"/>
                    </a:lnTo>
                    <a:lnTo>
                      <a:pt x="226" y="92"/>
                    </a:lnTo>
                    <a:lnTo>
                      <a:pt x="230" y="86"/>
                    </a:lnTo>
                    <a:lnTo>
                      <a:pt x="232" y="82"/>
                    </a:lnTo>
                    <a:lnTo>
                      <a:pt x="236" y="80"/>
                    </a:lnTo>
                    <a:lnTo>
                      <a:pt x="240" y="78"/>
                    </a:lnTo>
                    <a:lnTo>
                      <a:pt x="242" y="72"/>
                    </a:lnTo>
                    <a:lnTo>
                      <a:pt x="244" y="68"/>
                    </a:lnTo>
                    <a:lnTo>
                      <a:pt x="248" y="64"/>
                    </a:lnTo>
                    <a:lnTo>
                      <a:pt x="262" y="58"/>
                    </a:lnTo>
                    <a:lnTo>
                      <a:pt x="270" y="56"/>
                    </a:lnTo>
                    <a:lnTo>
                      <a:pt x="276" y="54"/>
                    </a:lnTo>
                    <a:lnTo>
                      <a:pt x="284" y="62"/>
                    </a:lnTo>
                    <a:lnTo>
                      <a:pt x="288" y="66"/>
                    </a:lnTo>
                    <a:lnTo>
                      <a:pt x="288" y="72"/>
                    </a:lnTo>
                    <a:lnTo>
                      <a:pt x="288" y="74"/>
                    </a:lnTo>
                    <a:lnTo>
                      <a:pt x="286" y="76"/>
                    </a:lnTo>
                    <a:lnTo>
                      <a:pt x="290" y="74"/>
                    </a:lnTo>
                    <a:lnTo>
                      <a:pt x="294" y="72"/>
                    </a:lnTo>
                    <a:lnTo>
                      <a:pt x="298" y="74"/>
                    </a:lnTo>
                    <a:lnTo>
                      <a:pt x="302" y="74"/>
                    </a:lnTo>
                    <a:lnTo>
                      <a:pt x="306" y="72"/>
                    </a:lnTo>
                    <a:lnTo>
                      <a:pt x="310" y="70"/>
                    </a:lnTo>
                    <a:lnTo>
                      <a:pt x="308" y="62"/>
                    </a:lnTo>
                    <a:lnTo>
                      <a:pt x="310" y="56"/>
                    </a:lnTo>
                    <a:lnTo>
                      <a:pt x="314" y="54"/>
                    </a:lnTo>
                    <a:lnTo>
                      <a:pt x="320" y="50"/>
                    </a:lnTo>
                    <a:lnTo>
                      <a:pt x="326" y="48"/>
                    </a:lnTo>
                    <a:lnTo>
                      <a:pt x="324" y="44"/>
                    </a:lnTo>
                    <a:lnTo>
                      <a:pt x="322" y="42"/>
                    </a:lnTo>
                    <a:lnTo>
                      <a:pt x="324" y="38"/>
                    </a:lnTo>
                    <a:lnTo>
                      <a:pt x="326" y="34"/>
                    </a:lnTo>
                    <a:lnTo>
                      <a:pt x="334" y="28"/>
                    </a:lnTo>
                    <a:lnTo>
                      <a:pt x="344" y="26"/>
                    </a:lnTo>
                    <a:lnTo>
                      <a:pt x="354" y="26"/>
                    </a:lnTo>
                    <a:lnTo>
                      <a:pt x="358" y="24"/>
                    </a:lnTo>
                    <a:lnTo>
                      <a:pt x="360" y="24"/>
                    </a:lnTo>
                    <a:lnTo>
                      <a:pt x="362" y="20"/>
                    </a:lnTo>
                    <a:lnTo>
                      <a:pt x="364" y="16"/>
                    </a:lnTo>
                    <a:lnTo>
                      <a:pt x="364" y="12"/>
                    </a:lnTo>
                    <a:lnTo>
                      <a:pt x="358" y="10"/>
                    </a:lnTo>
                    <a:lnTo>
                      <a:pt x="358" y="8"/>
                    </a:lnTo>
                    <a:lnTo>
                      <a:pt x="358" y="2"/>
                    </a:lnTo>
                    <a:lnTo>
                      <a:pt x="362" y="2"/>
                    </a:lnTo>
                    <a:lnTo>
                      <a:pt x="364" y="4"/>
                    </a:lnTo>
                    <a:lnTo>
                      <a:pt x="368" y="6"/>
                    </a:lnTo>
                    <a:lnTo>
                      <a:pt x="366" y="10"/>
                    </a:lnTo>
                    <a:lnTo>
                      <a:pt x="368" y="10"/>
                    </a:lnTo>
                    <a:lnTo>
                      <a:pt x="372" y="12"/>
                    </a:lnTo>
                    <a:lnTo>
                      <a:pt x="374" y="12"/>
                    </a:lnTo>
                    <a:lnTo>
                      <a:pt x="384" y="14"/>
                    </a:lnTo>
                    <a:lnTo>
                      <a:pt x="390" y="18"/>
                    </a:lnTo>
                    <a:lnTo>
                      <a:pt x="398" y="22"/>
                    </a:lnTo>
                    <a:lnTo>
                      <a:pt x="408" y="22"/>
                    </a:lnTo>
                    <a:lnTo>
                      <a:pt x="414" y="22"/>
                    </a:lnTo>
                    <a:lnTo>
                      <a:pt x="416" y="18"/>
                    </a:lnTo>
                    <a:lnTo>
                      <a:pt x="418" y="24"/>
                    </a:lnTo>
                    <a:lnTo>
                      <a:pt x="422" y="26"/>
                    </a:lnTo>
                    <a:lnTo>
                      <a:pt x="424" y="22"/>
                    </a:lnTo>
                    <a:lnTo>
                      <a:pt x="424" y="20"/>
                    </a:lnTo>
                    <a:lnTo>
                      <a:pt x="428" y="20"/>
                    </a:lnTo>
                    <a:lnTo>
                      <a:pt x="432" y="22"/>
                    </a:lnTo>
                    <a:lnTo>
                      <a:pt x="434" y="26"/>
                    </a:lnTo>
                    <a:lnTo>
                      <a:pt x="432" y="30"/>
                    </a:lnTo>
                    <a:lnTo>
                      <a:pt x="428" y="36"/>
                    </a:lnTo>
                    <a:lnTo>
                      <a:pt x="422" y="40"/>
                    </a:lnTo>
                    <a:lnTo>
                      <a:pt x="416" y="42"/>
                    </a:lnTo>
                    <a:lnTo>
                      <a:pt x="416" y="48"/>
                    </a:lnTo>
                    <a:lnTo>
                      <a:pt x="416" y="50"/>
                    </a:lnTo>
                    <a:lnTo>
                      <a:pt x="418" y="52"/>
                    </a:lnTo>
                    <a:lnTo>
                      <a:pt x="420" y="54"/>
                    </a:lnTo>
                    <a:lnTo>
                      <a:pt x="422" y="54"/>
                    </a:lnTo>
                    <a:lnTo>
                      <a:pt x="424" y="52"/>
                    </a:lnTo>
                    <a:lnTo>
                      <a:pt x="426" y="54"/>
                    </a:lnTo>
                    <a:lnTo>
                      <a:pt x="428" y="54"/>
                    </a:lnTo>
                    <a:lnTo>
                      <a:pt x="426" y="58"/>
                    </a:lnTo>
                    <a:lnTo>
                      <a:pt x="422" y="60"/>
                    </a:lnTo>
                    <a:lnTo>
                      <a:pt x="420" y="60"/>
                    </a:lnTo>
                    <a:lnTo>
                      <a:pt x="418" y="56"/>
                    </a:lnTo>
                    <a:lnTo>
                      <a:pt x="418" y="54"/>
                    </a:lnTo>
                    <a:lnTo>
                      <a:pt x="410" y="60"/>
                    </a:lnTo>
                    <a:lnTo>
                      <a:pt x="406" y="64"/>
                    </a:lnTo>
                    <a:lnTo>
                      <a:pt x="404" y="70"/>
                    </a:lnTo>
                    <a:lnTo>
                      <a:pt x="404" y="76"/>
                    </a:lnTo>
                    <a:lnTo>
                      <a:pt x="408" y="80"/>
                    </a:lnTo>
                    <a:lnTo>
                      <a:pt x="410" y="84"/>
                    </a:lnTo>
                    <a:lnTo>
                      <a:pt x="414" y="86"/>
                    </a:lnTo>
                    <a:lnTo>
                      <a:pt x="424" y="90"/>
                    </a:lnTo>
                    <a:lnTo>
                      <a:pt x="430" y="92"/>
                    </a:lnTo>
                    <a:lnTo>
                      <a:pt x="434" y="96"/>
                    </a:lnTo>
                    <a:lnTo>
                      <a:pt x="442" y="104"/>
                    </a:lnTo>
                    <a:lnTo>
                      <a:pt x="456" y="108"/>
                    </a:lnTo>
                    <a:lnTo>
                      <a:pt x="458" y="110"/>
                    </a:lnTo>
                    <a:lnTo>
                      <a:pt x="462" y="116"/>
                    </a:lnTo>
                    <a:lnTo>
                      <a:pt x="464" y="120"/>
                    </a:lnTo>
                    <a:lnTo>
                      <a:pt x="466" y="122"/>
                    </a:lnTo>
                    <a:lnTo>
                      <a:pt x="468" y="122"/>
                    </a:lnTo>
                    <a:lnTo>
                      <a:pt x="472" y="122"/>
                    </a:lnTo>
                    <a:lnTo>
                      <a:pt x="476" y="120"/>
                    </a:lnTo>
                    <a:lnTo>
                      <a:pt x="480" y="116"/>
                    </a:lnTo>
                    <a:lnTo>
                      <a:pt x="484" y="110"/>
                    </a:lnTo>
                    <a:lnTo>
                      <a:pt x="486" y="104"/>
                    </a:lnTo>
                    <a:lnTo>
                      <a:pt x="490" y="92"/>
                    </a:lnTo>
                    <a:lnTo>
                      <a:pt x="494" y="84"/>
                    </a:lnTo>
                    <a:lnTo>
                      <a:pt x="498" y="76"/>
                    </a:lnTo>
                    <a:lnTo>
                      <a:pt x="500" y="64"/>
                    </a:lnTo>
                    <a:lnTo>
                      <a:pt x="502" y="52"/>
                    </a:lnTo>
                    <a:lnTo>
                      <a:pt x="504" y="42"/>
                    </a:lnTo>
                    <a:lnTo>
                      <a:pt x="510" y="32"/>
                    </a:lnTo>
                    <a:lnTo>
                      <a:pt x="514" y="24"/>
                    </a:lnTo>
                    <a:lnTo>
                      <a:pt x="520" y="6"/>
                    </a:lnTo>
                    <a:lnTo>
                      <a:pt x="522" y="0"/>
                    </a:lnTo>
                    <a:lnTo>
                      <a:pt x="524" y="0"/>
                    </a:lnTo>
                    <a:lnTo>
                      <a:pt x="528" y="0"/>
                    </a:lnTo>
                    <a:lnTo>
                      <a:pt x="532" y="0"/>
                    </a:lnTo>
                    <a:lnTo>
                      <a:pt x="534" y="4"/>
                    </a:lnTo>
                    <a:lnTo>
                      <a:pt x="532" y="12"/>
                    </a:lnTo>
                    <a:lnTo>
                      <a:pt x="532" y="20"/>
                    </a:lnTo>
                    <a:lnTo>
                      <a:pt x="532" y="26"/>
                    </a:lnTo>
                    <a:lnTo>
                      <a:pt x="536" y="44"/>
                    </a:lnTo>
                    <a:lnTo>
                      <a:pt x="538" y="56"/>
                    </a:lnTo>
                    <a:lnTo>
                      <a:pt x="540" y="60"/>
                    </a:lnTo>
                    <a:lnTo>
                      <a:pt x="542" y="62"/>
                    </a:lnTo>
                    <a:lnTo>
                      <a:pt x="546" y="62"/>
                    </a:lnTo>
                    <a:lnTo>
                      <a:pt x="548" y="60"/>
                    </a:lnTo>
                    <a:lnTo>
                      <a:pt x="552" y="68"/>
                    </a:lnTo>
                    <a:lnTo>
                      <a:pt x="558" y="76"/>
                    </a:lnTo>
                    <a:lnTo>
                      <a:pt x="554" y="82"/>
                    </a:lnTo>
                    <a:lnTo>
                      <a:pt x="556" y="90"/>
                    </a:lnTo>
                    <a:lnTo>
                      <a:pt x="554" y="100"/>
                    </a:lnTo>
                    <a:lnTo>
                      <a:pt x="556" y="106"/>
                    </a:lnTo>
                    <a:lnTo>
                      <a:pt x="558" y="110"/>
                    </a:lnTo>
                    <a:lnTo>
                      <a:pt x="560" y="118"/>
                    </a:lnTo>
                    <a:lnTo>
                      <a:pt x="560" y="124"/>
                    </a:lnTo>
                    <a:lnTo>
                      <a:pt x="562" y="132"/>
                    </a:lnTo>
                    <a:lnTo>
                      <a:pt x="564" y="136"/>
                    </a:lnTo>
                    <a:lnTo>
                      <a:pt x="564" y="144"/>
                    </a:lnTo>
                    <a:lnTo>
                      <a:pt x="564" y="148"/>
                    </a:lnTo>
                    <a:lnTo>
                      <a:pt x="568" y="152"/>
                    </a:lnTo>
                    <a:lnTo>
                      <a:pt x="576" y="158"/>
                    </a:lnTo>
                    <a:lnTo>
                      <a:pt x="584" y="162"/>
                    </a:lnTo>
                    <a:lnTo>
                      <a:pt x="592" y="168"/>
                    </a:lnTo>
                    <a:lnTo>
                      <a:pt x="594" y="174"/>
                    </a:lnTo>
                    <a:lnTo>
                      <a:pt x="594" y="178"/>
                    </a:lnTo>
                    <a:lnTo>
                      <a:pt x="596" y="182"/>
                    </a:lnTo>
                    <a:lnTo>
                      <a:pt x="598" y="186"/>
                    </a:lnTo>
                    <a:lnTo>
                      <a:pt x="598" y="200"/>
                    </a:lnTo>
                    <a:lnTo>
                      <a:pt x="598" y="206"/>
                    </a:lnTo>
                    <a:lnTo>
                      <a:pt x="600" y="208"/>
                    </a:lnTo>
                    <a:lnTo>
                      <a:pt x="602" y="208"/>
                    </a:lnTo>
                    <a:lnTo>
                      <a:pt x="604" y="208"/>
                    </a:lnTo>
                    <a:lnTo>
                      <a:pt x="604" y="206"/>
                    </a:lnTo>
                    <a:lnTo>
                      <a:pt x="612" y="216"/>
                    </a:lnTo>
                    <a:lnTo>
                      <a:pt x="614" y="220"/>
                    </a:lnTo>
                    <a:lnTo>
                      <a:pt x="614" y="228"/>
                    </a:lnTo>
                    <a:lnTo>
                      <a:pt x="616" y="232"/>
                    </a:lnTo>
                    <a:lnTo>
                      <a:pt x="618" y="234"/>
                    </a:lnTo>
                    <a:lnTo>
                      <a:pt x="620" y="236"/>
                    </a:lnTo>
                    <a:lnTo>
                      <a:pt x="622" y="238"/>
                    </a:lnTo>
                    <a:lnTo>
                      <a:pt x="632" y="250"/>
                    </a:lnTo>
                    <a:lnTo>
                      <a:pt x="634" y="258"/>
                    </a:lnTo>
                    <a:lnTo>
                      <a:pt x="636" y="264"/>
                    </a:lnTo>
                    <a:lnTo>
                      <a:pt x="634" y="270"/>
                    </a:lnTo>
                    <a:lnTo>
                      <a:pt x="632" y="276"/>
                    </a:lnTo>
                    <a:lnTo>
                      <a:pt x="630" y="280"/>
                    </a:lnTo>
                    <a:lnTo>
                      <a:pt x="630" y="288"/>
                    </a:lnTo>
                    <a:lnTo>
                      <a:pt x="630" y="300"/>
                    </a:lnTo>
                    <a:lnTo>
                      <a:pt x="630" y="312"/>
                    </a:lnTo>
                    <a:lnTo>
                      <a:pt x="626" y="322"/>
                    </a:lnTo>
                    <a:lnTo>
                      <a:pt x="624" y="328"/>
                    </a:lnTo>
                    <a:lnTo>
                      <a:pt x="620" y="336"/>
                    </a:lnTo>
                    <a:lnTo>
                      <a:pt x="608" y="352"/>
                    </a:lnTo>
                    <a:lnTo>
                      <a:pt x="600" y="370"/>
                    </a:lnTo>
                    <a:lnTo>
                      <a:pt x="598" y="376"/>
                    </a:lnTo>
                    <a:lnTo>
                      <a:pt x="594" y="378"/>
                    </a:lnTo>
                    <a:lnTo>
                      <a:pt x="590" y="382"/>
                    </a:lnTo>
                    <a:lnTo>
                      <a:pt x="586" y="384"/>
                    </a:lnTo>
                    <a:lnTo>
                      <a:pt x="582" y="390"/>
                    </a:lnTo>
                    <a:lnTo>
                      <a:pt x="578" y="394"/>
                    </a:lnTo>
                    <a:lnTo>
                      <a:pt x="566" y="402"/>
                    </a:lnTo>
                    <a:lnTo>
                      <a:pt x="558" y="408"/>
                    </a:lnTo>
                    <a:lnTo>
                      <a:pt x="552" y="416"/>
                    </a:lnTo>
                    <a:lnTo>
                      <a:pt x="548" y="424"/>
                    </a:lnTo>
                    <a:lnTo>
                      <a:pt x="542" y="432"/>
                    </a:lnTo>
                    <a:lnTo>
                      <a:pt x="522" y="454"/>
                    </a:lnTo>
                    <a:lnTo>
                      <a:pt x="510" y="466"/>
                    </a:lnTo>
                    <a:lnTo>
                      <a:pt x="500" y="480"/>
                    </a:lnTo>
                    <a:lnTo>
                      <a:pt x="498" y="482"/>
                    </a:lnTo>
                    <a:lnTo>
                      <a:pt x="496" y="486"/>
                    </a:lnTo>
                    <a:lnTo>
                      <a:pt x="496" y="488"/>
                    </a:lnTo>
                    <a:lnTo>
                      <a:pt x="494" y="490"/>
                    </a:lnTo>
                    <a:lnTo>
                      <a:pt x="484" y="490"/>
                    </a:lnTo>
                    <a:lnTo>
                      <a:pt x="476" y="490"/>
                    </a:lnTo>
                    <a:lnTo>
                      <a:pt x="468" y="492"/>
                    </a:lnTo>
                    <a:lnTo>
                      <a:pt x="462" y="492"/>
                    </a:lnTo>
                    <a:lnTo>
                      <a:pt x="454" y="496"/>
                    </a:lnTo>
                    <a:lnTo>
                      <a:pt x="448" y="500"/>
                    </a:lnTo>
                    <a:lnTo>
                      <a:pt x="442" y="504"/>
                    </a:lnTo>
                    <a:lnTo>
                      <a:pt x="438" y="506"/>
                    </a:lnTo>
                    <a:lnTo>
                      <a:pt x="434" y="508"/>
                    </a:lnTo>
                    <a:lnTo>
                      <a:pt x="432" y="512"/>
                    </a:lnTo>
                    <a:lnTo>
                      <a:pt x="428" y="514"/>
                    </a:lnTo>
                    <a:lnTo>
                      <a:pt x="426" y="516"/>
                    </a:lnTo>
                    <a:lnTo>
                      <a:pt x="420" y="506"/>
                    </a:lnTo>
                    <a:lnTo>
                      <a:pt x="416" y="494"/>
                    </a:lnTo>
                    <a:lnTo>
                      <a:pt x="412" y="494"/>
                    </a:lnTo>
                    <a:lnTo>
                      <a:pt x="410" y="496"/>
                    </a:lnTo>
                    <a:lnTo>
                      <a:pt x="408" y="500"/>
                    </a:lnTo>
                    <a:lnTo>
                      <a:pt x="386" y="514"/>
                    </a:lnTo>
                    <a:lnTo>
                      <a:pt x="380" y="510"/>
                    </a:lnTo>
                    <a:lnTo>
                      <a:pt x="378" y="504"/>
                    </a:lnTo>
                    <a:lnTo>
                      <a:pt x="370" y="504"/>
                    </a:lnTo>
                    <a:lnTo>
                      <a:pt x="364" y="504"/>
                    </a:lnTo>
                    <a:lnTo>
                      <a:pt x="358" y="500"/>
                    </a:lnTo>
                    <a:lnTo>
                      <a:pt x="354" y="494"/>
                    </a:lnTo>
                    <a:lnTo>
                      <a:pt x="348" y="488"/>
                    </a:lnTo>
                    <a:lnTo>
                      <a:pt x="346" y="482"/>
                    </a:lnTo>
                    <a:lnTo>
                      <a:pt x="346" y="478"/>
                    </a:lnTo>
                    <a:lnTo>
                      <a:pt x="350" y="474"/>
                    </a:lnTo>
                    <a:lnTo>
                      <a:pt x="352" y="470"/>
                    </a:lnTo>
                    <a:lnTo>
                      <a:pt x="354" y="464"/>
                    </a:lnTo>
                    <a:lnTo>
                      <a:pt x="352" y="458"/>
                    </a:lnTo>
                    <a:lnTo>
                      <a:pt x="348" y="454"/>
                    </a:lnTo>
                    <a:lnTo>
                      <a:pt x="344" y="452"/>
                    </a:lnTo>
                    <a:lnTo>
                      <a:pt x="340" y="448"/>
                    </a:lnTo>
                    <a:lnTo>
                      <a:pt x="346" y="440"/>
                    </a:lnTo>
                    <a:lnTo>
                      <a:pt x="346" y="436"/>
                    </a:lnTo>
                    <a:lnTo>
                      <a:pt x="348" y="432"/>
                    </a:lnTo>
                    <a:lnTo>
                      <a:pt x="346" y="428"/>
                    </a:lnTo>
                    <a:lnTo>
                      <a:pt x="342" y="428"/>
                    </a:lnTo>
                    <a:lnTo>
                      <a:pt x="340" y="430"/>
                    </a:lnTo>
                    <a:lnTo>
                      <a:pt x="336" y="436"/>
                    </a:lnTo>
                    <a:lnTo>
                      <a:pt x="332" y="442"/>
                    </a:lnTo>
                    <a:lnTo>
                      <a:pt x="330" y="444"/>
                    </a:lnTo>
                    <a:lnTo>
                      <a:pt x="326" y="444"/>
                    </a:lnTo>
                    <a:lnTo>
                      <a:pt x="324" y="444"/>
                    </a:lnTo>
                    <a:lnTo>
                      <a:pt x="322" y="442"/>
                    </a:lnTo>
                    <a:lnTo>
                      <a:pt x="324" y="438"/>
                    </a:lnTo>
                    <a:lnTo>
                      <a:pt x="328" y="438"/>
                    </a:lnTo>
                    <a:lnTo>
                      <a:pt x="332" y="436"/>
                    </a:lnTo>
                    <a:lnTo>
                      <a:pt x="346" y="420"/>
                    </a:lnTo>
                    <a:lnTo>
                      <a:pt x="352" y="412"/>
                    </a:lnTo>
                    <a:lnTo>
                      <a:pt x="356" y="404"/>
                    </a:lnTo>
                    <a:lnTo>
                      <a:pt x="350" y="404"/>
                    </a:lnTo>
                    <a:lnTo>
                      <a:pt x="342" y="404"/>
                    </a:lnTo>
                    <a:lnTo>
                      <a:pt x="340" y="410"/>
                    </a:lnTo>
                    <a:lnTo>
                      <a:pt x="338" y="416"/>
                    </a:lnTo>
                    <a:lnTo>
                      <a:pt x="332" y="416"/>
                    </a:lnTo>
                    <a:lnTo>
                      <a:pt x="326" y="418"/>
                    </a:lnTo>
                    <a:lnTo>
                      <a:pt x="318" y="424"/>
                    </a:lnTo>
                    <a:lnTo>
                      <a:pt x="312" y="432"/>
                    </a:lnTo>
                    <a:lnTo>
                      <a:pt x="310" y="438"/>
                    </a:lnTo>
                    <a:lnTo>
                      <a:pt x="304" y="438"/>
                    </a:lnTo>
                    <a:lnTo>
                      <a:pt x="304" y="436"/>
                    </a:lnTo>
                    <a:lnTo>
                      <a:pt x="304" y="434"/>
                    </a:lnTo>
                    <a:lnTo>
                      <a:pt x="304" y="426"/>
                    </a:lnTo>
                    <a:lnTo>
                      <a:pt x="306" y="418"/>
                    </a:lnTo>
                    <a:lnTo>
                      <a:pt x="304" y="410"/>
                    </a:lnTo>
                    <a:lnTo>
                      <a:pt x="304" y="406"/>
                    </a:lnTo>
                    <a:lnTo>
                      <a:pt x="302" y="400"/>
                    </a:lnTo>
                    <a:lnTo>
                      <a:pt x="300" y="392"/>
                    </a:lnTo>
                    <a:lnTo>
                      <a:pt x="286" y="388"/>
                    </a:lnTo>
                    <a:lnTo>
                      <a:pt x="276" y="384"/>
                    </a:lnTo>
                    <a:lnTo>
                      <a:pt x="270" y="382"/>
                    </a:lnTo>
                    <a:lnTo>
                      <a:pt x="268" y="380"/>
                    </a:lnTo>
                    <a:lnTo>
                      <a:pt x="264" y="378"/>
                    </a:lnTo>
                    <a:lnTo>
                      <a:pt x="232" y="378"/>
                    </a:lnTo>
                    <a:lnTo>
                      <a:pt x="208" y="392"/>
                    </a:lnTo>
                    <a:lnTo>
                      <a:pt x="176" y="392"/>
                    </a:lnTo>
                    <a:lnTo>
                      <a:pt x="164" y="398"/>
                    </a:lnTo>
                    <a:lnTo>
                      <a:pt x="150" y="406"/>
                    </a:lnTo>
                    <a:lnTo>
                      <a:pt x="134" y="416"/>
                    </a:lnTo>
                    <a:lnTo>
                      <a:pt x="122" y="420"/>
                    </a:lnTo>
                    <a:lnTo>
                      <a:pt x="108" y="422"/>
                    </a:lnTo>
                    <a:lnTo>
                      <a:pt x="92" y="422"/>
                    </a:lnTo>
                    <a:lnTo>
                      <a:pt x="84" y="424"/>
                    </a:lnTo>
                    <a:lnTo>
                      <a:pt x="74" y="426"/>
                    </a:lnTo>
                    <a:lnTo>
                      <a:pt x="58" y="432"/>
                    </a:lnTo>
                    <a:lnTo>
                      <a:pt x="42" y="438"/>
                    </a:lnTo>
                    <a:lnTo>
                      <a:pt x="32" y="440"/>
                    </a:lnTo>
                    <a:lnTo>
                      <a:pt x="24" y="440"/>
                    </a:lnTo>
                    <a:lnTo>
                      <a:pt x="18" y="440"/>
                    </a:lnTo>
                    <a:lnTo>
                      <a:pt x="14" y="436"/>
                    </a:lnTo>
                    <a:lnTo>
                      <a:pt x="6" y="430"/>
                    </a:lnTo>
                    <a:lnTo>
                      <a:pt x="4" y="428"/>
                    </a:lnTo>
                    <a:lnTo>
                      <a:pt x="2" y="428"/>
                    </a:lnTo>
                    <a:lnTo>
                      <a:pt x="0" y="426"/>
                    </a:lnTo>
                    <a:lnTo>
                      <a:pt x="0" y="422"/>
                    </a:lnTo>
                    <a:lnTo>
                      <a:pt x="0" y="420"/>
                    </a:lnTo>
                    <a:lnTo>
                      <a:pt x="2" y="416"/>
                    </a:lnTo>
                    <a:lnTo>
                      <a:pt x="4" y="414"/>
                    </a:lnTo>
                    <a:lnTo>
                      <a:pt x="10" y="412"/>
                    </a:lnTo>
                    <a:lnTo>
                      <a:pt x="16" y="408"/>
                    </a:lnTo>
                    <a:lnTo>
                      <a:pt x="24" y="394"/>
                    </a:lnTo>
                    <a:lnTo>
                      <a:pt x="30" y="380"/>
                    </a:lnTo>
                    <a:lnTo>
                      <a:pt x="28" y="376"/>
                    </a:lnTo>
                    <a:lnTo>
                      <a:pt x="26" y="372"/>
                    </a:lnTo>
                    <a:lnTo>
                      <a:pt x="26" y="362"/>
                    </a:lnTo>
                    <a:lnTo>
                      <a:pt x="26" y="328"/>
                    </a:lnTo>
                    <a:lnTo>
                      <a:pt x="26" y="316"/>
                    </a:lnTo>
                    <a:lnTo>
                      <a:pt x="26" y="304"/>
                    </a:lnTo>
                    <a:lnTo>
                      <a:pt x="24" y="296"/>
                    </a:lnTo>
                    <a:lnTo>
                      <a:pt x="20" y="288"/>
                    </a:lnTo>
                    <a:lnTo>
                      <a:pt x="16" y="280"/>
                    </a:lnTo>
                    <a:lnTo>
                      <a:pt x="16" y="276"/>
                    </a:lnTo>
                    <a:lnTo>
                      <a:pt x="20" y="280"/>
                    </a:lnTo>
                    <a:lnTo>
                      <a:pt x="20" y="284"/>
                    </a:lnTo>
                    <a:lnTo>
                      <a:pt x="26" y="284"/>
                    </a:lnTo>
                    <a:lnTo>
                      <a:pt x="24" y="278"/>
                    </a:lnTo>
                    <a:lnTo>
                      <a:pt x="24" y="272"/>
                    </a:lnTo>
                    <a:lnTo>
                      <a:pt x="28" y="276"/>
                    </a:lnTo>
                    <a:lnTo>
                      <a:pt x="28" y="280"/>
                    </a:lnTo>
                    <a:lnTo>
                      <a:pt x="30" y="278"/>
                    </a:lnTo>
                    <a:lnTo>
                      <a:pt x="30" y="276"/>
                    </a:lnTo>
                    <a:lnTo>
                      <a:pt x="32" y="272"/>
                    </a:lnTo>
                    <a:lnTo>
                      <a:pt x="28" y="256"/>
                    </a:lnTo>
                    <a:lnTo>
                      <a:pt x="36" y="236"/>
                    </a:lnTo>
                    <a:lnTo>
                      <a:pt x="38" y="226"/>
                    </a:lnTo>
                    <a:lnTo>
                      <a:pt x="40" y="214"/>
                    </a:lnTo>
                    <a:lnTo>
                      <a:pt x="40" y="208"/>
                    </a:lnTo>
                    <a:lnTo>
                      <a:pt x="44" y="202"/>
                    </a:lnTo>
                    <a:lnTo>
                      <a:pt x="46" y="206"/>
                    </a:lnTo>
                    <a:lnTo>
                      <a:pt x="48" y="208"/>
                    </a:lnTo>
                    <a:lnTo>
                      <a:pt x="48" y="210"/>
                    </a:lnTo>
                    <a:lnTo>
                      <a:pt x="52" y="208"/>
                    </a:lnTo>
                    <a:lnTo>
                      <a:pt x="54" y="206"/>
                    </a:lnTo>
                    <a:lnTo>
                      <a:pt x="56" y="202"/>
                    </a:lnTo>
                    <a:lnTo>
                      <a:pt x="58" y="198"/>
                    </a:lnTo>
                    <a:lnTo>
                      <a:pt x="62" y="196"/>
                    </a:lnTo>
                    <a:lnTo>
                      <a:pt x="70" y="194"/>
                    </a:lnTo>
                    <a:lnTo>
                      <a:pt x="76" y="190"/>
                    </a:lnTo>
                    <a:lnTo>
                      <a:pt x="78" y="188"/>
                    </a:lnTo>
                    <a:lnTo>
                      <a:pt x="82" y="186"/>
                    </a:lnTo>
                    <a:lnTo>
                      <a:pt x="86" y="182"/>
                    </a:lnTo>
                    <a:lnTo>
                      <a:pt x="94" y="178"/>
                    </a:lnTo>
                    <a:lnTo>
                      <a:pt x="102" y="176"/>
                    </a:lnTo>
                    <a:lnTo>
                      <a:pt x="110" y="174"/>
                    </a:lnTo>
                    <a:lnTo>
                      <a:pt x="118" y="172"/>
                    </a:lnTo>
                    <a:lnTo>
                      <a:pt x="128" y="168"/>
                    </a:lnTo>
                    <a:lnTo>
                      <a:pt x="138" y="166"/>
                    </a:lnTo>
                    <a:lnTo>
                      <a:pt x="146" y="166"/>
                    </a:lnTo>
                    <a:lnTo>
                      <a:pt x="156" y="164"/>
                    </a:lnTo>
                    <a:lnTo>
                      <a:pt x="162" y="162"/>
                    </a:lnTo>
                    <a:lnTo>
                      <a:pt x="168" y="152"/>
                    </a:lnTo>
                    <a:lnTo>
                      <a:pt x="180" y="13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61" name="Freeform 214">
                <a:extLst>
                  <a:ext uri="{FF2B5EF4-FFF2-40B4-BE49-F238E27FC236}">
                    <a16:creationId xmlns:a16="http://schemas.microsoft.com/office/drawing/2014/main" id="{809DF806-36BB-5E4A-9F63-270D96A7A03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76904" y="4813638"/>
                <a:ext cx="87826" cy="42939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2" y="10"/>
                  </a:cxn>
                  <a:cxn ang="0">
                    <a:pos x="36" y="16"/>
                  </a:cxn>
                  <a:cxn ang="0">
                    <a:pos x="32" y="18"/>
                  </a:cxn>
                  <a:cxn ang="0">
                    <a:pos x="28" y="20"/>
                  </a:cxn>
                  <a:cxn ang="0">
                    <a:pos x="22" y="28"/>
                  </a:cxn>
                  <a:cxn ang="0">
                    <a:pos x="14" y="36"/>
                  </a:cxn>
                  <a:cxn ang="0">
                    <a:pos x="8" y="38"/>
                  </a:cxn>
                  <a:cxn ang="0">
                    <a:pos x="2" y="38"/>
                  </a:cxn>
                  <a:cxn ang="0">
                    <a:pos x="0" y="38"/>
                  </a:cxn>
                  <a:cxn ang="0">
                    <a:pos x="0" y="34"/>
                  </a:cxn>
                  <a:cxn ang="0">
                    <a:pos x="0" y="30"/>
                  </a:cxn>
                  <a:cxn ang="0">
                    <a:pos x="2" y="26"/>
                  </a:cxn>
                  <a:cxn ang="0">
                    <a:pos x="10" y="20"/>
                  </a:cxn>
                  <a:cxn ang="0">
                    <a:pos x="26" y="14"/>
                  </a:cxn>
                  <a:cxn ang="0">
                    <a:pos x="28" y="12"/>
                  </a:cxn>
                  <a:cxn ang="0">
                    <a:pos x="30" y="8"/>
                  </a:cxn>
                  <a:cxn ang="0">
                    <a:pos x="32" y="6"/>
                  </a:cxn>
                  <a:cxn ang="0">
                    <a:pos x="36" y="4"/>
                  </a:cxn>
                  <a:cxn ang="0">
                    <a:pos x="46" y="2"/>
                  </a:cxn>
                  <a:cxn ang="0">
                    <a:pos x="54" y="0"/>
                  </a:cxn>
                  <a:cxn ang="0">
                    <a:pos x="64" y="0"/>
                  </a:cxn>
                  <a:cxn ang="0">
                    <a:pos x="64" y="2"/>
                  </a:cxn>
                  <a:cxn ang="0">
                    <a:pos x="64" y="0"/>
                  </a:cxn>
                </a:cxnLst>
                <a:rect l="0" t="0" r="r" b="b"/>
                <a:pathLst>
                  <a:path w="64" h="38">
                    <a:moveTo>
                      <a:pt x="64" y="0"/>
                    </a:moveTo>
                    <a:lnTo>
                      <a:pt x="52" y="10"/>
                    </a:lnTo>
                    <a:lnTo>
                      <a:pt x="36" y="16"/>
                    </a:lnTo>
                    <a:lnTo>
                      <a:pt x="32" y="18"/>
                    </a:lnTo>
                    <a:lnTo>
                      <a:pt x="28" y="20"/>
                    </a:lnTo>
                    <a:lnTo>
                      <a:pt x="22" y="28"/>
                    </a:lnTo>
                    <a:lnTo>
                      <a:pt x="14" y="36"/>
                    </a:lnTo>
                    <a:lnTo>
                      <a:pt x="8" y="38"/>
                    </a:lnTo>
                    <a:lnTo>
                      <a:pt x="2" y="38"/>
                    </a:lnTo>
                    <a:lnTo>
                      <a:pt x="0" y="38"/>
                    </a:lnTo>
                    <a:lnTo>
                      <a:pt x="0" y="34"/>
                    </a:lnTo>
                    <a:lnTo>
                      <a:pt x="0" y="30"/>
                    </a:lnTo>
                    <a:lnTo>
                      <a:pt x="2" y="26"/>
                    </a:lnTo>
                    <a:lnTo>
                      <a:pt x="10" y="20"/>
                    </a:lnTo>
                    <a:lnTo>
                      <a:pt x="26" y="14"/>
                    </a:lnTo>
                    <a:lnTo>
                      <a:pt x="28" y="12"/>
                    </a:lnTo>
                    <a:lnTo>
                      <a:pt x="30" y="8"/>
                    </a:lnTo>
                    <a:lnTo>
                      <a:pt x="32" y="6"/>
                    </a:lnTo>
                    <a:lnTo>
                      <a:pt x="36" y="4"/>
                    </a:lnTo>
                    <a:lnTo>
                      <a:pt x="46" y="2"/>
                    </a:lnTo>
                    <a:lnTo>
                      <a:pt x="54" y="0"/>
                    </a:lnTo>
                    <a:lnTo>
                      <a:pt x="64" y="0"/>
                    </a:lnTo>
                    <a:lnTo>
                      <a:pt x="64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62" name="Freeform 215">
                <a:extLst>
                  <a:ext uri="{FF2B5EF4-FFF2-40B4-BE49-F238E27FC236}">
                    <a16:creationId xmlns:a16="http://schemas.microsoft.com/office/drawing/2014/main" id="{3A14068E-4EE1-1844-887C-8C704C6EC72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99887" y="4808867"/>
                <a:ext cx="70261" cy="13121"/>
              </a:xfrm>
              <a:custGeom>
                <a:avLst/>
                <a:gdLst/>
                <a:ahLst/>
                <a:cxnLst>
                  <a:cxn ang="0">
                    <a:pos x="40" y="8"/>
                  </a:cxn>
                  <a:cxn ang="0">
                    <a:pos x="34" y="10"/>
                  </a:cxn>
                  <a:cxn ang="0">
                    <a:pos x="28" y="10"/>
                  </a:cxn>
                  <a:cxn ang="0">
                    <a:pos x="22" y="8"/>
                  </a:cxn>
                  <a:cxn ang="0">
                    <a:pos x="10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0" y="4"/>
                  </a:cxn>
                  <a:cxn ang="0">
                    <a:pos x="6" y="2"/>
                  </a:cxn>
                  <a:cxn ang="0">
                    <a:pos x="12" y="0"/>
                  </a:cxn>
                  <a:cxn ang="0">
                    <a:pos x="18" y="2"/>
                  </a:cxn>
                  <a:cxn ang="0">
                    <a:pos x="24" y="4"/>
                  </a:cxn>
                  <a:cxn ang="0">
                    <a:pos x="28" y="6"/>
                  </a:cxn>
                  <a:cxn ang="0">
                    <a:pos x="34" y="8"/>
                  </a:cxn>
                  <a:cxn ang="0">
                    <a:pos x="42" y="6"/>
                  </a:cxn>
                  <a:cxn ang="0">
                    <a:pos x="50" y="4"/>
                  </a:cxn>
                  <a:cxn ang="0">
                    <a:pos x="46" y="8"/>
                  </a:cxn>
                  <a:cxn ang="0">
                    <a:pos x="44" y="10"/>
                  </a:cxn>
                  <a:cxn ang="0">
                    <a:pos x="38" y="10"/>
                  </a:cxn>
                  <a:cxn ang="0">
                    <a:pos x="40" y="8"/>
                  </a:cxn>
                </a:cxnLst>
                <a:rect l="0" t="0" r="r" b="b"/>
                <a:pathLst>
                  <a:path w="50" h="10">
                    <a:moveTo>
                      <a:pt x="40" y="8"/>
                    </a:moveTo>
                    <a:lnTo>
                      <a:pt x="34" y="10"/>
                    </a:lnTo>
                    <a:lnTo>
                      <a:pt x="28" y="10"/>
                    </a:lnTo>
                    <a:lnTo>
                      <a:pt x="22" y="8"/>
                    </a:lnTo>
                    <a:lnTo>
                      <a:pt x="10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6" y="2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24" y="4"/>
                    </a:lnTo>
                    <a:lnTo>
                      <a:pt x="28" y="6"/>
                    </a:lnTo>
                    <a:lnTo>
                      <a:pt x="34" y="8"/>
                    </a:lnTo>
                    <a:lnTo>
                      <a:pt x="42" y="6"/>
                    </a:lnTo>
                    <a:lnTo>
                      <a:pt x="50" y="4"/>
                    </a:lnTo>
                    <a:lnTo>
                      <a:pt x="46" y="8"/>
                    </a:lnTo>
                    <a:lnTo>
                      <a:pt x="44" y="10"/>
                    </a:lnTo>
                    <a:lnTo>
                      <a:pt x="38" y="10"/>
                    </a:lnTo>
                    <a:lnTo>
                      <a:pt x="40" y="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63" name="Freeform 216">
                <a:extLst>
                  <a:ext uri="{FF2B5EF4-FFF2-40B4-BE49-F238E27FC236}">
                    <a16:creationId xmlns:a16="http://schemas.microsoft.com/office/drawing/2014/main" id="{CCB448FA-B461-7249-B58D-0867F890078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979660" y="4762350"/>
                <a:ext cx="225645" cy="59637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12"/>
                  </a:cxn>
                  <a:cxn ang="0">
                    <a:pos x="8" y="10"/>
                  </a:cxn>
                  <a:cxn ang="0">
                    <a:pos x="10" y="6"/>
                  </a:cxn>
                  <a:cxn ang="0">
                    <a:pos x="10" y="2"/>
                  </a:cxn>
                  <a:cxn ang="0">
                    <a:pos x="16" y="0"/>
                  </a:cxn>
                  <a:cxn ang="0">
                    <a:pos x="36" y="2"/>
                  </a:cxn>
                  <a:cxn ang="0">
                    <a:pos x="50" y="6"/>
                  </a:cxn>
                  <a:cxn ang="0">
                    <a:pos x="54" y="12"/>
                  </a:cxn>
                  <a:cxn ang="0">
                    <a:pos x="62" y="16"/>
                  </a:cxn>
                  <a:cxn ang="0">
                    <a:pos x="78" y="14"/>
                  </a:cxn>
                  <a:cxn ang="0">
                    <a:pos x="88" y="10"/>
                  </a:cxn>
                  <a:cxn ang="0">
                    <a:pos x="92" y="10"/>
                  </a:cxn>
                  <a:cxn ang="0">
                    <a:pos x="100" y="12"/>
                  </a:cxn>
                  <a:cxn ang="0">
                    <a:pos x="106" y="16"/>
                  </a:cxn>
                  <a:cxn ang="0">
                    <a:pos x="118" y="20"/>
                  </a:cxn>
                  <a:cxn ang="0">
                    <a:pos x="118" y="30"/>
                  </a:cxn>
                  <a:cxn ang="0">
                    <a:pos x="132" y="32"/>
                  </a:cxn>
                  <a:cxn ang="0">
                    <a:pos x="150" y="36"/>
                  </a:cxn>
                  <a:cxn ang="0">
                    <a:pos x="162" y="42"/>
                  </a:cxn>
                  <a:cxn ang="0">
                    <a:pos x="156" y="48"/>
                  </a:cxn>
                  <a:cxn ang="0">
                    <a:pos x="150" y="46"/>
                  </a:cxn>
                  <a:cxn ang="0">
                    <a:pos x="144" y="46"/>
                  </a:cxn>
                  <a:cxn ang="0">
                    <a:pos x="142" y="50"/>
                  </a:cxn>
                  <a:cxn ang="0">
                    <a:pos x="130" y="46"/>
                  </a:cxn>
                  <a:cxn ang="0">
                    <a:pos x="118" y="42"/>
                  </a:cxn>
                  <a:cxn ang="0">
                    <a:pos x="90" y="40"/>
                  </a:cxn>
                  <a:cxn ang="0">
                    <a:pos x="82" y="38"/>
                  </a:cxn>
                  <a:cxn ang="0">
                    <a:pos x="74" y="34"/>
                  </a:cxn>
                  <a:cxn ang="0">
                    <a:pos x="56" y="32"/>
                  </a:cxn>
                  <a:cxn ang="0">
                    <a:pos x="40" y="32"/>
                  </a:cxn>
                  <a:cxn ang="0">
                    <a:pos x="36" y="30"/>
                  </a:cxn>
                  <a:cxn ang="0">
                    <a:pos x="24" y="26"/>
                  </a:cxn>
                  <a:cxn ang="0">
                    <a:pos x="18" y="22"/>
                  </a:cxn>
                </a:cxnLst>
                <a:rect l="0" t="0" r="r" b="b"/>
                <a:pathLst>
                  <a:path w="162" h="50">
                    <a:moveTo>
                      <a:pt x="16" y="16"/>
                    </a:moveTo>
                    <a:lnTo>
                      <a:pt x="8" y="16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22" y="2"/>
                    </a:lnTo>
                    <a:lnTo>
                      <a:pt x="36" y="2"/>
                    </a:lnTo>
                    <a:lnTo>
                      <a:pt x="48" y="4"/>
                    </a:lnTo>
                    <a:lnTo>
                      <a:pt x="50" y="6"/>
                    </a:lnTo>
                    <a:lnTo>
                      <a:pt x="52" y="8"/>
                    </a:lnTo>
                    <a:lnTo>
                      <a:pt x="54" y="12"/>
                    </a:lnTo>
                    <a:lnTo>
                      <a:pt x="56" y="14"/>
                    </a:lnTo>
                    <a:lnTo>
                      <a:pt x="62" y="16"/>
                    </a:lnTo>
                    <a:lnTo>
                      <a:pt x="70" y="16"/>
                    </a:lnTo>
                    <a:lnTo>
                      <a:pt x="78" y="14"/>
                    </a:lnTo>
                    <a:lnTo>
                      <a:pt x="84" y="12"/>
                    </a:lnTo>
                    <a:lnTo>
                      <a:pt x="88" y="10"/>
                    </a:lnTo>
                    <a:lnTo>
                      <a:pt x="90" y="8"/>
                    </a:lnTo>
                    <a:lnTo>
                      <a:pt x="92" y="10"/>
                    </a:lnTo>
                    <a:lnTo>
                      <a:pt x="94" y="10"/>
                    </a:lnTo>
                    <a:lnTo>
                      <a:pt x="100" y="12"/>
                    </a:lnTo>
                    <a:lnTo>
                      <a:pt x="102" y="16"/>
                    </a:lnTo>
                    <a:lnTo>
                      <a:pt x="106" y="16"/>
                    </a:lnTo>
                    <a:lnTo>
                      <a:pt x="114" y="18"/>
                    </a:lnTo>
                    <a:lnTo>
                      <a:pt x="118" y="20"/>
                    </a:lnTo>
                    <a:lnTo>
                      <a:pt x="118" y="22"/>
                    </a:lnTo>
                    <a:lnTo>
                      <a:pt x="118" y="30"/>
                    </a:lnTo>
                    <a:lnTo>
                      <a:pt x="124" y="32"/>
                    </a:lnTo>
                    <a:lnTo>
                      <a:pt x="132" y="32"/>
                    </a:lnTo>
                    <a:lnTo>
                      <a:pt x="146" y="34"/>
                    </a:lnTo>
                    <a:lnTo>
                      <a:pt x="150" y="36"/>
                    </a:lnTo>
                    <a:lnTo>
                      <a:pt x="162" y="40"/>
                    </a:lnTo>
                    <a:lnTo>
                      <a:pt x="162" y="42"/>
                    </a:lnTo>
                    <a:lnTo>
                      <a:pt x="160" y="46"/>
                    </a:lnTo>
                    <a:lnTo>
                      <a:pt x="156" y="48"/>
                    </a:lnTo>
                    <a:lnTo>
                      <a:pt x="152" y="48"/>
                    </a:lnTo>
                    <a:lnTo>
                      <a:pt x="150" y="46"/>
                    </a:lnTo>
                    <a:lnTo>
                      <a:pt x="146" y="40"/>
                    </a:lnTo>
                    <a:lnTo>
                      <a:pt x="144" y="46"/>
                    </a:lnTo>
                    <a:lnTo>
                      <a:pt x="144" y="48"/>
                    </a:lnTo>
                    <a:lnTo>
                      <a:pt x="142" y="50"/>
                    </a:lnTo>
                    <a:lnTo>
                      <a:pt x="136" y="48"/>
                    </a:lnTo>
                    <a:lnTo>
                      <a:pt x="130" y="46"/>
                    </a:lnTo>
                    <a:lnTo>
                      <a:pt x="126" y="44"/>
                    </a:lnTo>
                    <a:lnTo>
                      <a:pt x="118" y="42"/>
                    </a:lnTo>
                    <a:lnTo>
                      <a:pt x="92" y="42"/>
                    </a:lnTo>
                    <a:lnTo>
                      <a:pt x="90" y="40"/>
                    </a:lnTo>
                    <a:lnTo>
                      <a:pt x="84" y="40"/>
                    </a:lnTo>
                    <a:lnTo>
                      <a:pt x="82" y="38"/>
                    </a:lnTo>
                    <a:lnTo>
                      <a:pt x="80" y="36"/>
                    </a:lnTo>
                    <a:lnTo>
                      <a:pt x="74" y="34"/>
                    </a:lnTo>
                    <a:lnTo>
                      <a:pt x="64" y="32"/>
                    </a:lnTo>
                    <a:lnTo>
                      <a:pt x="56" y="32"/>
                    </a:lnTo>
                    <a:lnTo>
                      <a:pt x="48" y="32"/>
                    </a:lnTo>
                    <a:lnTo>
                      <a:pt x="40" y="32"/>
                    </a:lnTo>
                    <a:lnTo>
                      <a:pt x="36" y="32"/>
                    </a:lnTo>
                    <a:lnTo>
                      <a:pt x="36" y="30"/>
                    </a:lnTo>
                    <a:lnTo>
                      <a:pt x="32" y="26"/>
                    </a:lnTo>
                    <a:lnTo>
                      <a:pt x="24" y="26"/>
                    </a:lnTo>
                    <a:lnTo>
                      <a:pt x="20" y="26"/>
                    </a:lnTo>
                    <a:lnTo>
                      <a:pt x="18" y="22"/>
                    </a:lnTo>
                    <a:lnTo>
                      <a:pt x="16" y="1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64" name="Freeform 217">
                <a:extLst>
                  <a:ext uri="{FF2B5EF4-FFF2-40B4-BE49-F238E27FC236}">
                    <a16:creationId xmlns:a16="http://schemas.microsoft.com/office/drawing/2014/main" id="{1E4F6C32-E47C-314D-93EB-BFE43CF2D83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979660" y="4665738"/>
                <a:ext cx="33779" cy="32205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10" y="0"/>
                  </a:cxn>
                  <a:cxn ang="0">
                    <a:pos x="12" y="0"/>
                  </a:cxn>
                  <a:cxn ang="0">
                    <a:pos x="14" y="2"/>
                  </a:cxn>
                  <a:cxn ang="0">
                    <a:pos x="14" y="6"/>
                  </a:cxn>
                  <a:cxn ang="0">
                    <a:pos x="18" y="12"/>
                  </a:cxn>
                  <a:cxn ang="0">
                    <a:pos x="24" y="18"/>
                  </a:cxn>
                  <a:cxn ang="0">
                    <a:pos x="24" y="24"/>
                  </a:cxn>
                  <a:cxn ang="0">
                    <a:pos x="22" y="26"/>
                  </a:cxn>
                  <a:cxn ang="0">
                    <a:pos x="14" y="22"/>
                  </a:cxn>
                  <a:cxn ang="0">
                    <a:pos x="12" y="18"/>
                  </a:cxn>
                  <a:cxn ang="0">
                    <a:pos x="10" y="16"/>
                  </a:cxn>
                  <a:cxn ang="0">
                    <a:pos x="12" y="12"/>
                  </a:cxn>
                  <a:cxn ang="0">
                    <a:pos x="12" y="10"/>
                  </a:cxn>
                  <a:cxn ang="0">
                    <a:pos x="6" y="8"/>
                  </a:cxn>
                  <a:cxn ang="0">
                    <a:pos x="2" y="6"/>
                  </a:cxn>
                  <a:cxn ang="0">
                    <a:pos x="0" y="6"/>
                  </a:cxn>
                </a:cxnLst>
                <a:rect l="0" t="0" r="r" b="b"/>
                <a:pathLst>
                  <a:path w="24" h="26">
                    <a:moveTo>
                      <a:pt x="0" y="6"/>
                    </a:moveTo>
                    <a:lnTo>
                      <a:pt x="4" y="4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4" y="6"/>
                    </a:lnTo>
                    <a:lnTo>
                      <a:pt x="18" y="12"/>
                    </a:lnTo>
                    <a:lnTo>
                      <a:pt x="24" y="18"/>
                    </a:lnTo>
                    <a:lnTo>
                      <a:pt x="24" y="24"/>
                    </a:lnTo>
                    <a:lnTo>
                      <a:pt x="22" y="26"/>
                    </a:lnTo>
                    <a:lnTo>
                      <a:pt x="14" y="22"/>
                    </a:lnTo>
                    <a:lnTo>
                      <a:pt x="12" y="18"/>
                    </a:lnTo>
                    <a:lnTo>
                      <a:pt x="10" y="16"/>
                    </a:lnTo>
                    <a:lnTo>
                      <a:pt x="12" y="12"/>
                    </a:lnTo>
                    <a:lnTo>
                      <a:pt x="12" y="10"/>
                    </a:lnTo>
                    <a:lnTo>
                      <a:pt x="6" y="8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65" name="Freeform 218">
                <a:extLst>
                  <a:ext uri="{FF2B5EF4-FFF2-40B4-BE49-F238E27FC236}">
                    <a16:creationId xmlns:a16="http://schemas.microsoft.com/office/drawing/2014/main" id="{0040BC38-4F03-5448-87F8-15312498491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032354" y="4687207"/>
                <a:ext cx="17566" cy="14313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0" y="6"/>
                  </a:cxn>
                  <a:cxn ang="0">
                    <a:pos x="10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12" y="2"/>
                  </a:cxn>
                </a:cxnLst>
                <a:rect l="0" t="0" r="r" b="b"/>
                <a:pathLst>
                  <a:path w="12" h="10">
                    <a:moveTo>
                      <a:pt x="12" y="2"/>
                    </a:moveTo>
                    <a:lnTo>
                      <a:pt x="10" y="6"/>
                    </a:lnTo>
                    <a:lnTo>
                      <a:pt x="10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12" y="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66" name="Freeform 219">
                <a:extLst>
                  <a:ext uri="{FF2B5EF4-FFF2-40B4-BE49-F238E27FC236}">
                    <a16:creationId xmlns:a16="http://schemas.microsoft.com/office/drawing/2014/main" id="{BB2E8245-9D95-094A-9AFC-989D0F32F39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831030" y="4652617"/>
                <a:ext cx="14862" cy="1312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6"/>
                  </a:cxn>
                  <a:cxn ang="0">
                    <a:pos x="10" y="8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2">
                    <a:moveTo>
                      <a:pt x="6" y="0"/>
                    </a:moveTo>
                    <a:lnTo>
                      <a:pt x="6" y="6"/>
                    </a:lnTo>
                    <a:lnTo>
                      <a:pt x="10" y="8"/>
                    </a:lnTo>
                    <a:lnTo>
                      <a:pt x="10" y="12"/>
                    </a:lnTo>
                    <a:lnTo>
                      <a:pt x="6" y="12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67" name="Freeform 220">
                <a:extLst>
                  <a:ext uri="{FF2B5EF4-FFF2-40B4-BE49-F238E27FC236}">
                    <a16:creationId xmlns:a16="http://schemas.microsoft.com/office/drawing/2014/main" id="{AD8021B1-EC75-2D40-AC0D-F026B8E5F33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799953" y="4601328"/>
                <a:ext cx="18916" cy="16698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0" y="12"/>
                  </a:cxn>
                  <a:cxn ang="0">
                    <a:pos x="8" y="14"/>
                  </a:cxn>
                  <a:cxn ang="0">
                    <a:pos x="4" y="12"/>
                  </a:cxn>
                  <a:cxn ang="0">
                    <a:pos x="0" y="8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10" y="6"/>
                  </a:cxn>
                  <a:cxn ang="0">
                    <a:pos x="12" y="8"/>
                  </a:cxn>
                </a:cxnLst>
                <a:rect l="0" t="0" r="r" b="b"/>
                <a:pathLst>
                  <a:path w="12" h="14">
                    <a:moveTo>
                      <a:pt x="12" y="8"/>
                    </a:moveTo>
                    <a:lnTo>
                      <a:pt x="10" y="12"/>
                    </a:lnTo>
                    <a:lnTo>
                      <a:pt x="8" y="14"/>
                    </a:lnTo>
                    <a:lnTo>
                      <a:pt x="4" y="12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6" y="4"/>
                    </a:lnTo>
                    <a:lnTo>
                      <a:pt x="10" y="6"/>
                    </a:lnTo>
                    <a:lnTo>
                      <a:pt x="12" y="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68" name="Freeform 221">
                <a:extLst>
                  <a:ext uri="{FF2B5EF4-FFF2-40B4-BE49-F238E27FC236}">
                    <a16:creationId xmlns:a16="http://schemas.microsoft.com/office/drawing/2014/main" id="{6C079227-F6D1-FE4E-81FD-001A98446B4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525532" y="4875661"/>
                <a:ext cx="28374" cy="107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10" y="10"/>
                  </a:cxn>
                  <a:cxn ang="0">
                    <a:pos x="14" y="10"/>
                  </a:cxn>
                  <a:cxn ang="0">
                    <a:pos x="16" y="6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0" y="0"/>
                  </a:cxn>
                </a:cxnLst>
                <a:rect l="0" t="0" r="r" b="b"/>
                <a:pathLst>
                  <a:path w="20" h="10">
                    <a:moveTo>
                      <a:pt x="0" y="0"/>
                    </a:moveTo>
                    <a:lnTo>
                      <a:pt x="0" y="8"/>
                    </a:lnTo>
                    <a:lnTo>
                      <a:pt x="4" y="10"/>
                    </a:lnTo>
                    <a:lnTo>
                      <a:pt x="10" y="10"/>
                    </a:lnTo>
                    <a:lnTo>
                      <a:pt x="14" y="10"/>
                    </a:lnTo>
                    <a:lnTo>
                      <a:pt x="16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69" name="Freeform 222">
                <a:extLst>
                  <a:ext uri="{FF2B5EF4-FFF2-40B4-BE49-F238E27FC236}">
                    <a16:creationId xmlns:a16="http://schemas.microsoft.com/office/drawing/2014/main" id="{2DABFC8F-8628-9D49-B760-04FE51A33C5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580930" y="5509009"/>
                <a:ext cx="91880" cy="69179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24" y="8"/>
                  </a:cxn>
                  <a:cxn ang="0">
                    <a:pos x="28" y="10"/>
                  </a:cxn>
                  <a:cxn ang="0">
                    <a:pos x="32" y="12"/>
                  </a:cxn>
                  <a:cxn ang="0">
                    <a:pos x="40" y="12"/>
                  </a:cxn>
                  <a:cxn ang="0">
                    <a:pos x="46" y="10"/>
                  </a:cxn>
                  <a:cxn ang="0">
                    <a:pos x="58" y="6"/>
                  </a:cxn>
                  <a:cxn ang="0">
                    <a:pos x="66" y="6"/>
                  </a:cxn>
                  <a:cxn ang="0">
                    <a:pos x="66" y="8"/>
                  </a:cxn>
                  <a:cxn ang="0">
                    <a:pos x="64" y="12"/>
                  </a:cxn>
                  <a:cxn ang="0">
                    <a:pos x="60" y="16"/>
                  </a:cxn>
                  <a:cxn ang="0">
                    <a:pos x="56" y="24"/>
                  </a:cxn>
                  <a:cxn ang="0">
                    <a:pos x="54" y="32"/>
                  </a:cxn>
                  <a:cxn ang="0">
                    <a:pos x="50" y="34"/>
                  </a:cxn>
                  <a:cxn ang="0">
                    <a:pos x="46" y="36"/>
                  </a:cxn>
                  <a:cxn ang="0">
                    <a:pos x="42" y="42"/>
                  </a:cxn>
                  <a:cxn ang="0">
                    <a:pos x="38" y="48"/>
                  </a:cxn>
                  <a:cxn ang="0">
                    <a:pos x="34" y="50"/>
                  </a:cxn>
                  <a:cxn ang="0">
                    <a:pos x="32" y="52"/>
                  </a:cxn>
                  <a:cxn ang="0">
                    <a:pos x="30" y="50"/>
                  </a:cxn>
                  <a:cxn ang="0">
                    <a:pos x="28" y="46"/>
                  </a:cxn>
                  <a:cxn ang="0">
                    <a:pos x="18" y="54"/>
                  </a:cxn>
                  <a:cxn ang="0">
                    <a:pos x="16" y="56"/>
                  </a:cxn>
                  <a:cxn ang="0">
                    <a:pos x="10" y="58"/>
                  </a:cxn>
                  <a:cxn ang="0">
                    <a:pos x="4" y="56"/>
                  </a:cxn>
                  <a:cxn ang="0">
                    <a:pos x="0" y="52"/>
                  </a:cxn>
                  <a:cxn ang="0">
                    <a:pos x="0" y="48"/>
                  </a:cxn>
                  <a:cxn ang="0">
                    <a:pos x="0" y="42"/>
                  </a:cxn>
                  <a:cxn ang="0">
                    <a:pos x="0" y="38"/>
                  </a:cxn>
                  <a:cxn ang="0">
                    <a:pos x="2" y="36"/>
                  </a:cxn>
                  <a:cxn ang="0">
                    <a:pos x="6" y="32"/>
                  </a:cxn>
                  <a:cxn ang="0">
                    <a:pos x="8" y="32"/>
                  </a:cxn>
                  <a:cxn ang="0">
                    <a:pos x="8" y="28"/>
                  </a:cxn>
                  <a:cxn ang="0">
                    <a:pos x="6" y="20"/>
                  </a:cxn>
                  <a:cxn ang="0">
                    <a:pos x="8" y="16"/>
                  </a:cxn>
                  <a:cxn ang="0">
                    <a:pos x="12" y="8"/>
                  </a:cxn>
                  <a:cxn ang="0">
                    <a:pos x="18" y="0"/>
                  </a:cxn>
                  <a:cxn ang="0">
                    <a:pos x="18" y="4"/>
                  </a:cxn>
                  <a:cxn ang="0">
                    <a:pos x="18" y="2"/>
                  </a:cxn>
                </a:cxnLst>
                <a:rect l="0" t="0" r="r" b="b"/>
                <a:pathLst>
                  <a:path w="66" h="58">
                    <a:moveTo>
                      <a:pt x="18" y="2"/>
                    </a:moveTo>
                    <a:lnTo>
                      <a:pt x="24" y="8"/>
                    </a:lnTo>
                    <a:lnTo>
                      <a:pt x="28" y="10"/>
                    </a:lnTo>
                    <a:lnTo>
                      <a:pt x="32" y="12"/>
                    </a:lnTo>
                    <a:lnTo>
                      <a:pt x="40" y="12"/>
                    </a:lnTo>
                    <a:lnTo>
                      <a:pt x="46" y="10"/>
                    </a:lnTo>
                    <a:lnTo>
                      <a:pt x="58" y="6"/>
                    </a:lnTo>
                    <a:lnTo>
                      <a:pt x="66" y="6"/>
                    </a:lnTo>
                    <a:lnTo>
                      <a:pt x="66" y="8"/>
                    </a:lnTo>
                    <a:lnTo>
                      <a:pt x="64" y="12"/>
                    </a:lnTo>
                    <a:lnTo>
                      <a:pt x="60" y="16"/>
                    </a:lnTo>
                    <a:lnTo>
                      <a:pt x="56" y="24"/>
                    </a:lnTo>
                    <a:lnTo>
                      <a:pt x="54" y="32"/>
                    </a:lnTo>
                    <a:lnTo>
                      <a:pt x="50" y="34"/>
                    </a:lnTo>
                    <a:lnTo>
                      <a:pt x="46" y="36"/>
                    </a:lnTo>
                    <a:lnTo>
                      <a:pt x="42" y="42"/>
                    </a:lnTo>
                    <a:lnTo>
                      <a:pt x="38" y="48"/>
                    </a:lnTo>
                    <a:lnTo>
                      <a:pt x="34" y="50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8" y="46"/>
                    </a:lnTo>
                    <a:lnTo>
                      <a:pt x="18" y="54"/>
                    </a:lnTo>
                    <a:lnTo>
                      <a:pt x="16" y="56"/>
                    </a:lnTo>
                    <a:lnTo>
                      <a:pt x="10" y="58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48"/>
                    </a:lnTo>
                    <a:lnTo>
                      <a:pt x="0" y="42"/>
                    </a:lnTo>
                    <a:lnTo>
                      <a:pt x="0" y="38"/>
                    </a:lnTo>
                    <a:lnTo>
                      <a:pt x="2" y="36"/>
                    </a:lnTo>
                    <a:lnTo>
                      <a:pt x="6" y="32"/>
                    </a:lnTo>
                    <a:lnTo>
                      <a:pt x="8" y="32"/>
                    </a:lnTo>
                    <a:lnTo>
                      <a:pt x="8" y="28"/>
                    </a:lnTo>
                    <a:lnTo>
                      <a:pt x="6" y="20"/>
                    </a:lnTo>
                    <a:lnTo>
                      <a:pt x="8" y="16"/>
                    </a:lnTo>
                    <a:lnTo>
                      <a:pt x="12" y="8"/>
                    </a:lnTo>
                    <a:lnTo>
                      <a:pt x="18" y="0"/>
                    </a:lnTo>
                    <a:lnTo>
                      <a:pt x="18" y="4"/>
                    </a:lnTo>
                    <a:lnTo>
                      <a:pt x="18" y="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70" name="Freeform 223">
                <a:extLst>
                  <a:ext uri="{FF2B5EF4-FFF2-40B4-BE49-F238E27FC236}">
                    <a16:creationId xmlns:a16="http://schemas.microsoft.com/office/drawing/2014/main" id="{84A54D6E-70B1-B544-BB4C-69835CCD8D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952504" y="5513779"/>
                <a:ext cx="259425" cy="134780"/>
              </a:xfrm>
              <a:custGeom>
                <a:avLst/>
                <a:gdLst/>
                <a:ahLst/>
                <a:cxnLst>
                  <a:cxn ang="0">
                    <a:pos x="110" y="42"/>
                  </a:cxn>
                  <a:cxn ang="0">
                    <a:pos x="120" y="32"/>
                  </a:cxn>
                  <a:cxn ang="0">
                    <a:pos x="132" y="24"/>
                  </a:cxn>
                  <a:cxn ang="0">
                    <a:pos x="138" y="22"/>
                  </a:cxn>
                  <a:cxn ang="0">
                    <a:pos x="144" y="18"/>
                  </a:cxn>
                  <a:cxn ang="0">
                    <a:pos x="154" y="6"/>
                  </a:cxn>
                  <a:cxn ang="0">
                    <a:pos x="162" y="2"/>
                  </a:cxn>
                  <a:cxn ang="0">
                    <a:pos x="166" y="0"/>
                  </a:cxn>
                  <a:cxn ang="0">
                    <a:pos x="172" y="2"/>
                  </a:cxn>
                  <a:cxn ang="0">
                    <a:pos x="168" y="6"/>
                  </a:cxn>
                  <a:cxn ang="0">
                    <a:pos x="166" y="14"/>
                  </a:cxn>
                  <a:cxn ang="0">
                    <a:pos x="172" y="12"/>
                  </a:cxn>
                  <a:cxn ang="0">
                    <a:pos x="176" y="10"/>
                  </a:cxn>
                  <a:cxn ang="0">
                    <a:pos x="184" y="6"/>
                  </a:cxn>
                  <a:cxn ang="0">
                    <a:pos x="184" y="16"/>
                  </a:cxn>
                  <a:cxn ang="0">
                    <a:pos x="178" y="18"/>
                  </a:cxn>
                  <a:cxn ang="0">
                    <a:pos x="176" y="22"/>
                  </a:cxn>
                  <a:cxn ang="0">
                    <a:pos x="172" y="28"/>
                  </a:cxn>
                  <a:cxn ang="0">
                    <a:pos x="168" y="32"/>
                  </a:cxn>
                  <a:cxn ang="0">
                    <a:pos x="164" y="34"/>
                  </a:cxn>
                  <a:cxn ang="0">
                    <a:pos x="158" y="36"/>
                  </a:cxn>
                  <a:cxn ang="0">
                    <a:pos x="140" y="46"/>
                  </a:cxn>
                  <a:cxn ang="0">
                    <a:pos x="132" y="52"/>
                  </a:cxn>
                  <a:cxn ang="0">
                    <a:pos x="130" y="54"/>
                  </a:cxn>
                  <a:cxn ang="0">
                    <a:pos x="128" y="56"/>
                  </a:cxn>
                  <a:cxn ang="0">
                    <a:pos x="128" y="60"/>
                  </a:cxn>
                  <a:cxn ang="0">
                    <a:pos x="122" y="64"/>
                  </a:cxn>
                  <a:cxn ang="0">
                    <a:pos x="114" y="64"/>
                  </a:cxn>
                  <a:cxn ang="0">
                    <a:pos x="102" y="66"/>
                  </a:cxn>
                  <a:cxn ang="0">
                    <a:pos x="94" y="70"/>
                  </a:cxn>
                  <a:cxn ang="0">
                    <a:pos x="86" y="78"/>
                  </a:cxn>
                  <a:cxn ang="0">
                    <a:pos x="74" y="90"/>
                  </a:cxn>
                  <a:cxn ang="0">
                    <a:pos x="70" y="94"/>
                  </a:cxn>
                  <a:cxn ang="0">
                    <a:pos x="66" y="98"/>
                  </a:cxn>
                  <a:cxn ang="0">
                    <a:pos x="54" y="100"/>
                  </a:cxn>
                  <a:cxn ang="0">
                    <a:pos x="50" y="104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8" y="114"/>
                  </a:cxn>
                  <a:cxn ang="0">
                    <a:pos x="20" y="112"/>
                  </a:cxn>
                  <a:cxn ang="0">
                    <a:pos x="10" y="108"/>
                  </a:cxn>
                  <a:cxn ang="0">
                    <a:pos x="2" y="102"/>
                  </a:cxn>
                  <a:cxn ang="0">
                    <a:pos x="0" y="100"/>
                  </a:cxn>
                  <a:cxn ang="0">
                    <a:pos x="0" y="96"/>
                  </a:cxn>
                  <a:cxn ang="0">
                    <a:pos x="8" y="90"/>
                  </a:cxn>
                  <a:cxn ang="0">
                    <a:pos x="20" y="84"/>
                  </a:cxn>
                  <a:cxn ang="0">
                    <a:pos x="30" y="78"/>
                  </a:cxn>
                  <a:cxn ang="0">
                    <a:pos x="40" y="72"/>
                  </a:cxn>
                  <a:cxn ang="0">
                    <a:pos x="62" y="60"/>
                  </a:cxn>
                  <a:cxn ang="0">
                    <a:pos x="68" y="58"/>
                  </a:cxn>
                  <a:cxn ang="0">
                    <a:pos x="72" y="58"/>
                  </a:cxn>
                  <a:cxn ang="0">
                    <a:pos x="82" y="58"/>
                  </a:cxn>
                  <a:cxn ang="0">
                    <a:pos x="96" y="52"/>
                  </a:cxn>
                  <a:cxn ang="0">
                    <a:pos x="110" y="42"/>
                  </a:cxn>
                </a:cxnLst>
                <a:rect l="0" t="0" r="r" b="b"/>
                <a:pathLst>
                  <a:path w="184" h="114">
                    <a:moveTo>
                      <a:pt x="110" y="42"/>
                    </a:moveTo>
                    <a:lnTo>
                      <a:pt x="120" y="32"/>
                    </a:lnTo>
                    <a:lnTo>
                      <a:pt x="132" y="24"/>
                    </a:lnTo>
                    <a:lnTo>
                      <a:pt x="138" y="22"/>
                    </a:lnTo>
                    <a:lnTo>
                      <a:pt x="144" y="18"/>
                    </a:lnTo>
                    <a:lnTo>
                      <a:pt x="154" y="6"/>
                    </a:lnTo>
                    <a:lnTo>
                      <a:pt x="162" y="2"/>
                    </a:lnTo>
                    <a:lnTo>
                      <a:pt x="166" y="0"/>
                    </a:lnTo>
                    <a:lnTo>
                      <a:pt x="172" y="2"/>
                    </a:lnTo>
                    <a:lnTo>
                      <a:pt x="168" y="6"/>
                    </a:lnTo>
                    <a:lnTo>
                      <a:pt x="166" y="14"/>
                    </a:lnTo>
                    <a:lnTo>
                      <a:pt x="172" y="12"/>
                    </a:lnTo>
                    <a:lnTo>
                      <a:pt x="176" y="10"/>
                    </a:lnTo>
                    <a:lnTo>
                      <a:pt x="184" y="6"/>
                    </a:lnTo>
                    <a:lnTo>
                      <a:pt x="184" y="16"/>
                    </a:lnTo>
                    <a:lnTo>
                      <a:pt x="178" y="18"/>
                    </a:lnTo>
                    <a:lnTo>
                      <a:pt x="176" y="22"/>
                    </a:lnTo>
                    <a:lnTo>
                      <a:pt x="172" y="28"/>
                    </a:lnTo>
                    <a:lnTo>
                      <a:pt x="168" y="32"/>
                    </a:lnTo>
                    <a:lnTo>
                      <a:pt x="164" y="34"/>
                    </a:lnTo>
                    <a:lnTo>
                      <a:pt x="158" y="36"/>
                    </a:lnTo>
                    <a:lnTo>
                      <a:pt x="140" y="46"/>
                    </a:lnTo>
                    <a:lnTo>
                      <a:pt x="132" y="52"/>
                    </a:lnTo>
                    <a:lnTo>
                      <a:pt x="130" y="54"/>
                    </a:lnTo>
                    <a:lnTo>
                      <a:pt x="128" y="56"/>
                    </a:lnTo>
                    <a:lnTo>
                      <a:pt x="128" y="60"/>
                    </a:lnTo>
                    <a:lnTo>
                      <a:pt x="122" y="64"/>
                    </a:lnTo>
                    <a:lnTo>
                      <a:pt x="114" y="64"/>
                    </a:lnTo>
                    <a:lnTo>
                      <a:pt x="102" y="66"/>
                    </a:lnTo>
                    <a:lnTo>
                      <a:pt x="94" y="70"/>
                    </a:lnTo>
                    <a:lnTo>
                      <a:pt x="86" y="78"/>
                    </a:lnTo>
                    <a:lnTo>
                      <a:pt x="74" y="90"/>
                    </a:lnTo>
                    <a:lnTo>
                      <a:pt x="70" y="94"/>
                    </a:lnTo>
                    <a:lnTo>
                      <a:pt x="66" y="98"/>
                    </a:lnTo>
                    <a:lnTo>
                      <a:pt x="54" y="100"/>
                    </a:lnTo>
                    <a:lnTo>
                      <a:pt x="50" y="104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8" y="114"/>
                    </a:lnTo>
                    <a:lnTo>
                      <a:pt x="20" y="112"/>
                    </a:lnTo>
                    <a:lnTo>
                      <a:pt x="10" y="108"/>
                    </a:lnTo>
                    <a:lnTo>
                      <a:pt x="2" y="102"/>
                    </a:lnTo>
                    <a:lnTo>
                      <a:pt x="0" y="100"/>
                    </a:lnTo>
                    <a:lnTo>
                      <a:pt x="0" y="96"/>
                    </a:lnTo>
                    <a:lnTo>
                      <a:pt x="8" y="90"/>
                    </a:lnTo>
                    <a:lnTo>
                      <a:pt x="20" y="84"/>
                    </a:lnTo>
                    <a:lnTo>
                      <a:pt x="30" y="78"/>
                    </a:lnTo>
                    <a:lnTo>
                      <a:pt x="40" y="72"/>
                    </a:lnTo>
                    <a:lnTo>
                      <a:pt x="62" y="60"/>
                    </a:lnTo>
                    <a:lnTo>
                      <a:pt x="68" y="58"/>
                    </a:lnTo>
                    <a:lnTo>
                      <a:pt x="72" y="58"/>
                    </a:lnTo>
                    <a:lnTo>
                      <a:pt x="82" y="58"/>
                    </a:lnTo>
                    <a:lnTo>
                      <a:pt x="96" y="52"/>
                    </a:lnTo>
                    <a:lnTo>
                      <a:pt x="110" y="42"/>
                    </a:lnTo>
                    <a:close/>
                  </a:path>
                </a:pathLst>
              </a:custGeom>
              <a:solidFill>
                <a:srgbClr val="91B5BD"/>
              </a:solidFill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71" name="Freeform 224">
                <a:extLst>
                  <a:ext uri="{FF2B5EF4-FFF2-40B4-BE49-F238E27FC236}">
                    <a16:creationId xmlns:a16="http://schemas.microsoft.com/office/drawing/2014/main" id="{2D28D8F7-84C9-344C-86FA-B11887A719C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214630" y="5384964"/>
                <a:ext cx="149980" cy="156249"/>
              </a:xfrm>
              <a:custGeom>
                <a:avLst/>
                <a:gdLst/>
                <a:ahLst/>
                <a:cxnLst>
                  <a:cxn ang="0">
                    <a:pos x="2" y="130"/>
                  </a:cxn>
                  <a:cxn ang="0">
                    <a:pos x="0" y="122"/>
                  </a:cxn>
                  <a:cxn ang="0">
                    <a:pos x="6" y="120"/>
                  </a:cxn>
                  <a:cxn ang="0">
                    <a:pos x="18" y="114"/>
                  </a:cxn>
                  <a:cxn ang="0">
                    <a:pos x="24" y="104"/>
                  </a:cxn>
                  <a:cxn ang="0">
                    <a:pos x="12" y="94"/>
                  </a:cxn>
                  <a:cxn ang="0">
                    <a:pos x="14" y="86"/>
                  </a:cxn>
                  <a:cxn ang="0">
                    <a:pos x="18" y="84"/>
                  </a:cxn>
                  <a:cxn ang="0">
                    <a:pos x="26" y="84"/>
                  </a:cxn>
                  <a:cxn ang="0">
                    <a:pos x="34" y="78"/>
                  </a:cxn>
                  <a:cxn ang="0">
                    <a:pos x="44" y="68"/>
                  </a:cxn>
                  <a:cxn ang="0">
                    <a:pos x="52" y="54"/>
                  </a:cxn>
                  <a:cxn ang="0">
                    <a:pos x="58" y="34"/>
                  </a:cxn>
                  <a:cxn ang="0">
                    <a:pos x="52" y="30"/>
                  </a:cxn>
                  <a:cxn ang="0">
                    <a:pos x="52" y="22"/>
                  </a:cxn>
                  <a:cxn ang="0">
                    <a:pos x="52" y="16"/>
                  </a:cxn>
                  <a:cxn ang="0">
                    <a:pos x="54" y="4"/>
                  </a:cxn>
                  <a:cxn ang="0">
                    <a:pos x="58" y="0"/>
                  </a:cxn>
                  <a:cxn ang="0">
                    <a:pos x="64" y="8"/>
                  </a:cxn>
                  <a:cxn ang="0">
                    <a:pos x="70" y="20"/>
                  </a:cxn>
                  <a:cxn ang="0">
                    <a:pos x="68" y="26"/>
                  </a:cxn>
                  <a:cxn ang="0">
                    <a:pos x="62" y="30"/>
                  </a:cxn>
                  <a:cxn ang="0">
                    <a:pos x="60" y="38"/>
                  </a:cxn>
                  <a:cxn ang="0">
                    <a:pos x="60" y="46"/>
                  </a:cxn>
                  <a:cxn ang="0">
                    <a:pos x="66" y="46"/>
                  </a:cxn>
                  <a:cxn ang="0">
                    <a:pos x="74" y="38"/>
                  </a:cxn>
                  <a:cxn ang="0">
                    <a:pos x="74" y="44"/>
                  </a:cxn>
                  <a:cxn ang="0">
                    <a:pos x="70" y="52"/>
                  </a:cxn>
                  <a:cxn ang="0">
                    <a:pos x="72" y="60"/>
                  </a:cxn>
                  <a:cxn ang="0">
                    <a:pos x="78" y="64"/>
                  </a:cxn>
                  <a:cxn ang="0">
                    <a:pos x="88" y="60"/>
                  </a:cxn>
                  <a:cxn ang="0">
                    <a:pos x="96" y="56"/>
                  </a:cxn>
                  <a:cxn ang="0">
                    <a:pos x="104" y="60"/>
                  </a:cxn>
                  <a:cxn ang="0">
                    <a:pos x="104" y="64"/>
                  </a:cxn>
                  <a:cxn ang="0">
                    <a:pos x="96" y="70"/>
                  </a:cxn>
                  <a:cxn ang="0">
                    <a:pos x="76" y="88"/>
                  </a:cxn>
                  <a:cxn ang="0">
                    <a:pos x="68" y="86"/>
                  </a:cxn>
                  <a:cxn ang="0">
                    <a:pos x="58" y="92"/>
                  </a:cxn>
                  <a:cxn ang="0">
                    <a:pos x="44" y="108"/>
                  </a:cxn>
                  <a:cxn ang="0">
                    <a:pos x="18" y="128"/>
                  </a:cxn>
                  <a:cxn ang="0">
                    <a:pos x="6" y="132"/>
                  </a:cxn>
                </a:cxnLst>
                <a:rect l="0" t="0" r="r" b="b"/>
                <a:pathLst>
                  <a:path w="106" h="132">
                    <a:moveTo>
                      <a:pt x="6" y="132"/>
                    </a:moveTo>
                    <a:lnTo>
                      <a:pt x="2" y="130"/>
                    </a:lnTo>
                    <a:lnTo>
                      <a:pt x="0" y="126"/>
                    </a:lnTo>
                    <a:lnTo>
                      <a:pt x="0" y="122"/>
                    </a:lnTo>
                    <a:lnTo>
                      <a:pt x="2" y="120"/>
                    </a:lnTo>
                    <a:lnTo>
                      <a:pt x="6" y="120"/>
                    </a:lnTo>
                    <a:lnTo>
                      <a:pt x="12" y="116"/>
                    </a:lnTo>
                    <a:lnTo>
                      <a:pt x="18" y="114"/>
                    </a:lnTo>
                    <a:lnTo>
                      <a:pt x="22" y="110"/>
                    </a:lnTo>
                    <a:lnTo>
                      <a:pt x="24" y="104"/>
                    </a:lnTo>
                    <a:lnTo>
                      <a:pt x="16" y="98"/>
                    </a:lnTo>
                    <a:lnTo>
                      <a:pt x="12" y="94"/>
                    </a:lnTo>
                    <a:lnTo>
                      <a:pt x="12" y="90"/>
                    </a:lnTo>
                    <a:lnTo>
                      <a:pt x="14" y="86"/>
                    </a:lnTo>
                    <a:lnTo>
                      <a:pt x="16" y="84"/>
                    </a:lnTo>
                    <a:lnTo>
                      <a:pt x="18" y="84"/>
                    </a:lnTo>
                    <a:lnTo>
                      <a:pt x="20" y="84"/>
                    </a:lnTo>
                    <a:lnTo>
                      <a:pt x="26" y="84"/>
                    </a:lnTo>
                    <a:lnTo>
                      <a:pt x="30" y="82"/>
                    </a:lnTo>
                    <a:lnTo>
                      <a:pt x="34" y="78"/>
                    </a:lnTo>
                    <a:lnTo>
                      <a:pt x="40" y="70"/>
                    </a:lnTo>
                    <a:lnTo>
                      <a:pt x="44" y="68"/>
                    </a:lnTo>
                    <a:lnTo>
                      <a:pt x="48" y="62"/>
                    </a:lnTo>
                    <a:lnTo>
                      <a:pt x="52" y="54"/>
                    </a:lnTo>
                    <a:lnTo>
                      <a:pt x="54" y="44"/>
                    </a:lnTo>
                    <a:lnTo>
                      <a:pt x="58" y="34"/>
                    </a:lnTo>
                    <a:lnTo>
                      <a:pt x="54" y="32"/>
                    </a:lnTo>
                    <a:lnTo>
                      <a:pt x="52" y="30"/>
                    </a:lnTo>
                    <a:lnTo>
                      <a:pt x="52" y="24"/>
                    </a:lnTo>
                    <a:lnTo>
                      <a:pt x="52" y="22"/>
                    </a:lnTo>
                    <a:lnTo>
                      <a:pt x="54" y="20"/>
                    </a:lnTo>
                    <a:lnTo>
                      <a:pt x="52" y="16"/>
                    </a:lnTo>
                    <a:lnTo>
                      <a:pt x="52" y="14"/>
                    </a:lnTo>
                    <a:lnTo>
                      <a:pt x="54" y="4"/>
                    </a:lnTo>
                    <a:lnTo>
                      <a:pt x="56" y="2"/>
                    </a:lnTo>
                    <a:lnTo>
                      <a:pt x="58" y="0"/>
                    </a:lnTo>
                    <a:lnTo>
                      <a:pt x="60" y="4"/>
                    </a:lnTo>
                    <a:lnTo>
                      <a:pt x="64" y="8"/>
                    </a:lnTo>
                    <a:lnTo>
                      <a:pt x="68" y="14"/>
                    </a:lnTo>
                    <a:lnTo>
                      <a:pt x="70" y="20"/>
                    </a:lnTo>
                    <a:lnTo>
                      <a:pt x="70" y="24"/>
                    </a:lnTo>
                    <a:lnTo>
                      <a:pt x="68" y="26"/>
                    </a:lnTo>
                    <a:lnTo>
                      <a:pt x="64" y="28"/>
                    </a:lnTo>
                    <a:lnTo>
                      <a:pt x="62" y="30"/>
                    </a:lnTo>
                    <a:lnTo>
                      <a:pt x="62" y="34"/>
                    </a:lnTo>
                    <a:lnTo>
                      <a:pt x="60" y="38"/>
                    </a:lnTo>
                    <a:lnTo>
                      <a:pt x="58" y="44"/>
                    </a:lnTo>
                    <a:lnTo>
                      <a:pt x="60" y="46"/>
                    </a:lnTo>
                    <a:lnTo>
                      <a:pt x="62" y="48"/>
                    </a:lnTo>
                    <a:lnTo>
                      <a:pt x="66" y="46"/>
                    </a:lnTo>
                    <a:lnTo>
                      <a:pt x="68" y="44"/>
                    </a:lnTo>
                    <a:lnTo>
                      <a:pt x="74" y="38"/>
                    </a:lnTo>
                    <a:lnTo>
                      <a:pt x="74" y="40"/>
                    </a:lnTo>
                    <a:lnTo>
                      <a:pt x="74" y="44"/>
                    </a:lnTo>
                    <a:lnTo>
                      <a:pt x="72" y="48"/>
                    </a:lnTo>
                    <a:lnTo>
                      <a:pt x="70" y="52"/>
                    </a:lnTo>
                    <a:lnTo>
                      <a:pt x="70" y="56"/>
                    </a:lnTo>
                    <a:lnTo>
                      <a:pt x="72" y="60"/>
                    </a:lnTo>
                    <a:lnTo>
                      <a:pt x="76" y="62"/>
                    </a:lnTo>
                    <a:lnTo>
                      <a:pt x="78" y="64"/>
                    </a:lnTo>
                    <a:lnTo>
                      <a:pt x="84" y="62"/>
                    </a:lnTo>
                    <a:lnTo>
                      <a:pt x="88" y="60"/>
                    </a:lnTo>
                    <a:lnTo>
                      <a:pt x="92" y="58"/>
                    </a:lnTo>
                    <a:lnTo>
                      <a:pt x="96" y="56"/>
                    </a:lnTo>
                    <a:lnTo>
                      <a:pt x="102" y="58"/>
                    </a:lnTo>
                    <a:lnTo>
                      <a:pt x="104" y="60"/>
                    </a:lnTo>
                    <a:lnTo>
                      <a:pt x="106" y="62"/>
                    </a:lnTo>
                    <a:lnTo>
                      <a:pt x="104" y="64"/>
                    </a:lnTo>
                    <a:lnTo>
                      <a:pt x="102" y="68"/>
                    </a:lnTo>
                    <a:lnTo>
                      <a:pt x="96" y="70"/>
                    </a:lnTo>
                    <a:lnTo>
                      <a:pt x="80" y="86"/>
                    </a:lnTo>
                    <a:lnTo>
                      <a:pt x="76" y="88"/>
                    </a:lnTo>
                    <a:lnTo>
                      <a:pt x="72" y="86"/>
                    </a:lnTo>
                    <a:lnTo>
                      <a:pt x="68" y="86"/>
                    </a:lnTo>
                    <a:lnTo>
                      <a:pt x="64" y="86"/>
                    </a:lnTo>
                    <a:lnTo>
                      <a:pt x="58" y="92"/>
                    </a:lnTo>
                    <a:lnTo>
                      <a:pt x="54" y="98"/>
                    </a:lnTo>
                    <a:lnTo>
                      <a:pt x="44" y="108"/>
                    </a:lnTo>
                    <a:lnTo>
                      <a:pt x="30" y="118"/>
                    </a:lnTo>
                    <a:lnTo>
                      <a:pt x="18" y="128"/>
                    </a:lnTo>
                    <a:lnTo>
                      <a:pt x="12" y="130"/>
                    </a:lnTo>
                    <a:lnTo>
                      <a:pt x="6" y="132"/>
                    </a:lnTo>
                    <a:close/>
                  </a:path>
                </a:pathLst>
              </a:custGeom>
              <a:solidFill>
                <a:srgbClr val="91B5BD"/>
              </a:solidFill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72" name="Freeform 225">
                <a:extLst>
                  <a:ext uri="{FF2B5EF4-FFF2-40B4-BE49-F238E27FC236}">
                    <a16:creationId xmlns:a16="http://schemas.microsoft.com/office/drawing/2014/main" id="{6D623FC0-0470-D24A-B1D9-6A7A514342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245708" y="5072464"/>
                <a:ext cx="51345" cy="53673"/>
              </a:xfrm>
              <a:custGeom>
                <a:avLst/>
                <a:gdLst/>
                <a:ahLst/>
                <a:cxnLst>
                  <a:cxn ang="0">
                    <a:pos x="38" y="42"/>
                  </a:cxn>
                  <a:cxn ang="0">
                    <a:pos x="36" y="44"/>
                  </a:cxn>
                  <a:cxn ang="0">
                    <a:pos x="32" y="42"/>
                  </a:cxn>
                  <a:cxn ang="0">
                    <a:pos x="26" y="40"/>
                  </a:cxn>
                  <a:cxn ang="0">
                    <a:pos x="14" y="32"/>
                  </a:cxn>
                  <a:cxn ang="0">
                    <a:pos x="6" y="20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12" y="10"/>
                  </a:cxn>
                  <a:cxn ang="0">
                    <a:pos x="16" y="16"/>
                  </a:cxn>
                  <a:cxn ang="0">
                    <a:pos x="20" y="22"/>
                  </a:cxn>
                  <a:cxn ang="0">
                    <a:pos x="24" y="24"/>
                  </a:cxn>
                  <a:cxn ang="0">
                    <a:pos x="28" y="26"/>
                  </a:cxn>
                  <a:cxn ang="0">
                    <a:pos x="32" y="28"/>
                  </a:cxn>
                  <a:cxn ang="0">
                    <a:pos x="34" y="32"/>
                  </a:cxn>
                  <a:cxn ang="0">
                    <a:pos x="38" y="42"/>
                  </a:cxn>
                </a:cxnLst>
                <a:rect l="0" t="0" r="r" b="b"/>
                <a:pathLst>
                  <a:path w="38" h="44">
                    <a:moveTo>
                      <a:pt x="38" y="42"/>
                    </a:moveTo>
                    <a:lnTo>
                      <a:pt x="36" y="44"/>
                    </a:lnTo>
                    <a:lnTo>
                      <a:pt x="32" y="42"/>
                    </a:lnTo>
                    <a:lnTo>
                      <a:pt x="26" y="40"/>
                    </a:lnTo>
                    <a:lnTo>
                      <a:pt x="14" y="32"/>
                    </a:lnTo>
                    <a:lnTo>
                      <a:pt x="6" y="20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2" y="10"/>
                    </a:lnTo>
                    <a:lnTo>
                      <a:pt x="16" y="16"/>
                    </a:lnTo>
                    <a:lnTo>
                      <a:pt x="20" y="22"/>
                    </a:lnTo>
                    <a:lnTo>
                      <a:pt x="24" y="24"/>
                    </a:lnTo>
                    <a:lnTo>
                      <a:pt x="28" y="26"/>
                    </a:lnTo>
                    <a:lnTo>
                      <a:pt x="32" y="28"/>
                    </a:lnTo>
                    <a:lnTo>
                      <a:pt x="34" y="32"/>
                    </a:lnTo>
                    <a:lnTo>
                      <a:pt x="38" y="4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73" name="Freeform 226">
                <a:extLst>
                  <a:ext uri="{FF2B5EF4-FFF2-40B4-BE49-F238E27FC236}">
                    <a16:creationId xmlns:a16="http://schemas.microsoft.com/office/drawing/2014/main" id="{DCE0A9E1-6CB5-954D-9E13-4436B88E86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952503" y="4725374"/>
                <a:ext cx="91880" cy="45324"/>
              </a:xfrm>
              <a:custGeom>
                <a:avLst/>
                <a:gdLst/>
                <a:ahLst/>
                <a:cxnLst>
                  <a:cxn ang="0">
                    <a:pos x="36" y="38"/>
                  </a:cxn>
                  <a:cxn ang="0">
                    <a:pos x="34" y="38"/>
                  </a:cxn>
                  <a:cxn ang="0">
                    <a:pos x="30" y="38"/>
                  </a:cxn>
                  <a:cxn ang="0">
                    <a:pos x="22" y="38"/>
                  </a:cxn>
                  <a:cxn ang="0">
                    <a:pos x="10" y="36"/>
                  </a:cxn>
                  <a:cxn ang="0">
                    <a:pos x="2" y="32"/>
                  </a:cxn>
                  <a:cxn ang="0">
                    <a:pos x="0" y="28"/>
                  </a:cxn>
                  <a:cxn ang="0">
                    <a:pos x="0" y="26"/>
                  </a:cxn>
                  <a:cxn ang="0">
                    <a:pos x="0" y="24"/>
                  </a:cxn>
                  <a:cxn ang="0">
                    <a:pos x="2" y="22"/>
                  </a:cxn>
                  <a:cxn ang="0">
                    <a:pos x="24" y="22"/>
                  </a:cxn>
                  <a:cxn ang="0">
                    <a:pos x="28" y="24"/>
                  </a:cxn>
                  <a:cxn ang="0">
                    <a:pos x="30" y="24"/>
                  </a:cxn>
                  <a:cxn ang="0">
                    <a:pos x="38" y="22"/>
                  </a:cxn>
                  <a:cxn ang="0">
                    <a:pos x="42" y="18"/>
                  </a:cxn>
                  <a:cxn ang="0">
                    <a:pos x="46" y="14"/>
                  </a:cxn>
                  <a:cxn ang="0">
                    <a:pos x="52" y="10"/>
                  </a:cxn>
                  <a:cxn ang="0">
                    <a:pos x="52" y="4"/>
                  </a:cxn>
                  <a:cxn ang="0">
                    <a:pos x="52" y="0"/>
                  </a:cxn>
                  <a:cxn ang="0">
                    <a:pos x="54" y="0"/>
                  </a:cxn>
                  <a:cxn ang="0">
                    <a:pos x="56" y="2"/>
                  </a:cxn>
                  <a:cxn ang="0">
                    <a:pos x="60" y="4"/>
                  </a:cxn>
                  <a:cxn ang="0">
                    <a:pos x="62" y="8"/>
                  </a:cxn>
                  <a:cxn ang="0">
                    <a:pos x="64" y="10"/>
                  </a:cxn>
                  <a:cxn ang="0">
                    <a:pos x="62" y="12"/>
                  </a:cxn>
                  <a:cxn ang="0">
                    <a:pos x="60" y="16"/>
                  </a:cxn>
                  <a:cxn ang="0">
                    <a:pos x="58" y="18"/>
                  </a:cxn>
                  <a:cxn ang="0">
                    <a:pos x="58" y="20"/>
                  </a:cxn>
                  <a:cxn ang="0">
                    <a:pos x="54" y="26"/>
                  </a:cxn>
                  <a:cxn ang="0">
                    <a:pos x="46" y="32"/>
                  </a:cxn>
                  <a:cxn ang="0">
                    <a:pos x="40" y="36"/>
                  </a:cxn>
                  <a:cxn ang="0">
                    <a:pos x="34" y="38"/>
                  </a:cxn>
                  <a:cxn ang="0">
                    <a:pos x="36" y="38"/>
                  </a:cxn>
                </a:cxnLst>
                <a:rect l="0" t="0" r="r" b="b"/>
                <a:pathLst>
                  <a:path w="64" h="38">
                    <a:moveTo>
                      <a:pt x="36" y="38"/>
                    </a:moveTo>
                    <a:lnTo>
                      <a:pt x="34" y="38"/>
                    </a:lnTo>
                    <a:lnTo>
                      <a:pt x="30" y="38"/>
                    </a:lnTo>
                    <a:lnTo>
                      <a:pt x="22" y="38"/>
                    </a:lnTo>
                    <a:lnTo>
                      <a:pt x="10" y="36"/>
                    </a:lnTo>
                    <a:lnTo>
                      <a:pt x="2" y="32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2" y="22"/>
                    </a:lnTo>
                    <a:lnTo>
                      <a:pt x="24" y="22"/>
                    </a:lnTo>
                    <a:lnTo>
                      <a:pt x="28" y="24"/>
                    </a:lnTo>
                    <a:lnTo>
                      <a:pt x="30" y="24"/>
                    </a:lnTo>
                    <a:lnTo>
                      <a:pt x="38" y="22"/>
                    </a:lnTo>
                    <a:lnTo>
                      <a:pt x="42" y="18"/>
                    </a:lnTo>
                    <a:lnTo>
                      <a:pt x="46" y="14"/>
                    </a:lnTo>
                    <a:lnTo>
                      <a:pt x="52" y="10"/>
                    </a:lnTo>
                    <a:lnTo>
                      <a:pt x="52" y="4"/>
                    </a:lnTo>
                    <a:lnTo>
                      <a:pt x="52" y="0"/>
                    </a:lnTo>
                    <a:lnTo>
                      <a:pt x="54" y="0"/>
                    </a:lnTo>
                    <a:lnTo>
                      <a:pt x="56" y="2"/>
                    </a:lnTo>
                    <a:lnTo>
                      <a:pt x="60" y="4"/>
                    </a:lnTo>
                    <a:lnTo>
                      <a:pt x="62" y="8"/>
                    </a:lnTo>
                    <a:lnTo>
                      <a:pt x="64" y="10"/>
                    </a:lnTo>
                    <a:lnTo>
                      <a:pt x="62" y="12"/>
                    </a:lnTo>
                    <a:lnTo>
                      <a:pt x="60" y="16"/>
                    </a:lnTo>
                    <a:lnTo>
                      <a:pt x="58" y="18"/>
                    </a:lnTo>
                    <a:lnTo>
                      <a:pt x="58" y="20"/>
                    </a:lnTo>
                    <a:lnTo>
                      <a:pt x="54" y="26"/>
                    </a:lnTo>
                    <a:lnTo>
                      <a:pt x="46" y="32"/>
                    </a:lnTo>
                    <a:lnTo>
                      <a:pt x="40" y="36"/>
                    </a:lnTo>
                    <a:lnTo>
                      <a:pt x="34" y="38"/>
                    </a:lnTo>
                    <a:lnTo>
                      <a:pt x="36" y="3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74" name="Freeform 227">
                <a:extLst>
                  <a:ext uri="{FF2B5EF4-FFF2-40B4-BE49-F238E27FC236}">
                    <a16:creationId xmlns:a16="http://schemas.microsoft.com/office/drawing/2014/main" id="{AE72C5B6-6C0C-0A49-B0E4-06D6193101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29573" y="4751614"/>
                <a:ext cx="14863" cy="19084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2" y="14"/>
                  </a:cxn>
                  <a:cxn ang="0">
                    <a:pos x="12" y="16"/>
                  </a:cxn>
                  <a:cxn ang="0">
                    <a:pos x="6" y="16"/>
                  </a:cxn>
                  <a:cxn ang="0">
                    <a:pos x="2" y="14"/>
                  </a:cxn>
                  <a:cxn ang="0">
                    <a:pos x="0" y="10"/>
                  </a:cxn>
                  <a:cxn ang="0">
                    <a:pos x="2" y="4"/>
                  </a:cxn>
                  <a:cxn ang="0">
                    <a:pos x="8" y="0"/>
                  </a:cxn>
                  <a:cxn ang="0">
                    <a:pos x="10" y="6"/>
                  </a:cxn>
                  <a:cxn ang="0">
                    <a:pos x="10" y="8"/>
                  </a:cxn>
                  <a:cxn ang="0">
                    <a:pos x="12" y="10"/>
                  </a:cxn>
                </a:cxnLst>
                <a:rect l="0" t="0" r="r" b="b"/>
                <a:pathLst>
                  <a:path w="12" h="16">
                    <a:moveTo>
                      <a:pt x="12" y="10"/>
                    </a:moveTo>
                    <a:lnTo>
                      <a:pt x="12" y="14"/>
                    </a:lnTo>
                    <a:lnTo>
                      <a:pt x="12" y="16"/>
                    </a:lnTo>
                    <a:lnTo>
                      <a:pt x="6" y="16"/>
                    </a:lnTo>
                    <a:lnTo>
                      <a:pt x="2" y="14"/>
                    </a:lnTo>
                    <a:lnTo>
                      <a:pt x="0" y="10"/>
                    </a:lnTo>
                    <a:lnTo>
                      <a:pt x="2" y="4"/>
                    </a:lnTo>
                    <a:lnTo>
                      <a:pt x="8" y="0"/>
                    </a:lnTo>
                    <a:lnTo>
                      <a:pt x="10" y="6"/>
                    </a:lnTo>
                    <a:lnTo>
                      <a:pt x="10" y="8"/>
                    </a:lnTo>
                    <a:lnTo>
                      <a:pt x="12" y="1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75" name="Freeform 228">
                <a:extLst>
                  <a:ext uri="{FF2B5EF4-FFF2-40B4-BE49-F238E27FC236}">
                    <a16:creationId xmlns:a16="http://schemas.microsoft.com/office/drawing/2014/main" id="{6936CA7A-10EE-B244-A26A-4060E16E6AD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553907" y="4787398"/>
                <a:ext cx="17566" cy="23855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10" y="2"/>
                  </a:cxn>
                  <a:cxn ang="0">
                    <a:pos x="12" y="4"/>
                  </a:cxn>
                  <a:cxn ang="0">
                    <a:pos x="10" y="6"/>
                  </a:cxn>
                  <a:cxn ang="0">
                    <a:pos x="8" y="12"/>
                  </a:cxn>
                  <a:cxn ang="0">
                    <a:pos x="0" y="20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6" y="2"/>
                  </a:cxn>
                </a:cxnLst>
                <a:rect l="0" t="0" r="r" b="b"/>
                <a:pathLst>
                  <a:path w="12" h="20">
                    <a:moveTo>
                      <a:pt x="6" y="2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4"/>
                    </a:lnTo>
                    <a:lnTo>
                      <a:pt x="10" y="6"/>
                    </a:lnTo>
                    <a:lnTo>
                      <a:pt x="8" y="12"/>
                    </a:lnTo>
                    <a:lnTo>
                      <a:pt x="0" y="2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6" y="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76" name="Freeform 229">
                <a:extLst>
                  <a:ext uri="{FF2B5EF4-FFF2-40B4-BE49-F238E27FC236}">
                    <a16:creationId xmlns:a16="http://schemas.microsoft.com/office/drawing/2014/main" id="{EE4BF5E0-59DB-744E-9D8E-61AA38AC0F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489051" y="4693170"/>
                <a:ext cx="70261" cy="26240"/>
              </a:xfrm>
              <a:custGeom>
                <a:avLst/>
                <a:gdLst/>
                <a:ahLst/>
                <a:cxnLst>
                  <a:cxn ang="0">
                    <a:pos x="42" y="22"/>
                  </a:cxn>
                  <a:cxn ang="0">
                    <a:pos x="40" y="20"/>
                  </a:cxn>
                  <a:cxn ang="0">
                    <a:pos x="38" y="16"/>
                  </a:cxn>
                  <a:cxn ang="0">
                    <a:pos x="34" y="14"/>
                  </a:cxn>
                  <a:cxn ang="0">
                    <a:pos x="30" y="14"/>
                  </a:cxn>
                  <a:cxn ang="0">
                    <a:pos x="24" y="12"/>
                  </a:cxn>
                  <a:cxn ang="0">
                    <a:pos x="16" y="12"/>
                  </a:cxn>
                  <a:cxn ang="0">
                    <a:pos x="10" y="12"/>
                  </a:cxn>
                  <a:cxn ang="0">
                    <a:pos x="2" y="12"/>
                  </a:cxn>
                  <a:cxn ang="0">
                    <a:pos x="0" y="10"/>
                  </a:cxn>
                  <a:cxn ang="0">
                    <a:pos x="8" y="4"/>
                  </a:cxn>
                  <a:cxn ang="0">
                    <a:pos x="14" y="4"/>
                  </a:cxn>
                  <a:cxn ang="0">
                    <a:pos x="18" y="2"/>
                  </a:cxn>
                  <a:cxn ang="0">
                    <a:pos x="24" y="2"/>
                  </a:cxn>
                  <a:cxn ang="0">
                    <a:pos x="28" y="0"/>
                  </a:cxn>
                  <a:cxn ang="0">
                    <a:pos x="28" y="2"/>
                  </a:cxn>
                  <a:cxn ang="0">
                    <a:pos x="30" y="2"/>
                  </a:cxn>
                  <a:cxn ang="0">
                    <a:pos x="34" y="0"/>
                  </a:cxn>
                  <a:cxn ang="0">
                    <a:pos x="38" y="2"/>
                  </a:cxn>
                  <a:cxn ang="0">
                    <a:pos x="44" y="6"/>
                  </a:cxn>
                  <a:cxn ang="0">
                    <a:pos x="48" y="10"/>
                  </a:cxn>
                  <a:cxn ang="0">
                    <a:pos x="50" y="16"/>
                  </a:cxn>
                  <a:cxn ang="0">
                    <a:pos x="48" y="18"/>
                  </a:cxn>
                  <a:cxn ang="0">
                    <a:pos x="46" y="20"/>
                  </a:cxn>
                  <a:cxn ang="0">
                    <a:pos x="42" y="22"/>
                  </a:cxn>
                </a:cxnLst>
                <a:rect l="0" t="0" r="r" b="b"/>
                <a:pathLst>
                  <a:path w="50" h="22">
                    <a:moveTo>
                      <a:pt x="42" y="22"/>
                    </a:moveTo>
                    <a:lnTo>
                      <a:pt x="40" y="20"/>
                    </a:lnTo>
                    <a:lnTo>
                      <a:pt x="38" y="16"/>
                    </a:lnTo>
                    <a:lnTo>
                      <a:pt x="34" y="14"/>
                    </a:lnTo>
                    <a:lnTo>
                      <a:pt x="30" y="14"/>
                    </a:lnTo>
                    <a:lnTo>
                      <a:pt x="24" y="12"/>
                    </a:lnTo>
                    <a:lnTo>
                      <a:pt x="16" y="12"/>
                    </a:lnTo>
                    <a:lnTo>
                      <a:pt x="10" y="12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8" y="4"/>
                    </a:lnTo>
                    <a:lnTo>
                      <a:pt x="14" y="4"/>
                    </a:lnTo>
                    <a:lnTo>
                      <a:pt x="18" y="2"/>
                    </a:lnTo>
                    <a:lnTo>
                      <a:pt x="24" y="2"/>
                    </a:lnTo>
                    <a:lnTo>
                      <a:pt x="28" y="0"/>
                    </a:lnTo>
                    <a:lnTo>
                      <a:pt x="28" y="2"/>
                    </a:lnTo>
                    <a:lnTo>
                      <a:pt x="30" y="2"/>
                    </a:lnTo>
                    <a:lnTo>
                      <a:pt x="34" y="0"/>
                    </a:lnTo>
                    <a:lnTo>
                      <a:pt x="38" y="2"/>
                    </a:lnTo>
                    <a:lnTo>
                      <a:pt x="44" y="6"/>
                    </a:lnTo>
                    <a:lnTo>
                      <a:pt x="48" y="10"/>
                    </a:lnTo>
                    <a:lnTo>
                      <a:pt x="50" y="16"/>
                    </a:lnTo>
                    <a:lnTo>
                      <a:pt x="48" y="18"/>
                    </a:lnTo>
                    <a:lnTo>
                      <a:pt x="46" y="20"/>
                    </a:lnTo>
                    <a:lnTo>
                      <a:pt x="42" y="2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77" name="Freeform 230">
                <a:extLst>
                  <a:ext uri="{FF2B5EF4-FFF2-40B4-BE49-F238E27FC236}">
                    <a16:creationId xmlns:a16="http://schemas.microsoft.com/office/drawing/2014/main" id="{6AF4AA12-5741-8549-A6F5-A5BC51FAFB5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489051" y="4590594"/>
                <a:ext cx="27023" cy="51288"/>
              </a:xfrm>
              <a:custGeom>
                <a:avLst/>
                <a:gdLst/>
                <a:ahLst/>
                <a:cxnLst>
                  <a:cxn ang="0">
                    <a:pos x="2" y="22"/>
                  </a:cxn>
                  <a:cxn ang="0">
                    <a:pos x="2" y="18"/>
                  </a:cxn>
                  <a:cxn ang="0">
                    <a:pos x="2" y="14"/>
                  </a:cxn>
                  <a:cxn ang="0">
                    <a:pos x="0" y="10"/>
                  </a:cxn>
                  <a:cxn ang="0">
                    <a:pos x="2" y="4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6" y="8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8"/>
                  </a:cxn>
                  <a:cxn ang="0">
                    <a:pos x="16" y="8"/>
                  </a:cxn>
                  <a:cxn ang="0">
                    <a:pos x="16" y="12"/>
                  </a:cxn>
                  <a:cxn ang="0">
                    <a:pos x="16" y="14"/>
                  </a:cxn>
                  <a:cxn ang="0">
                    <a:pos x="14" y="16"/>
                  </a:cxn>
                  <a:cxn ang="0">
                    <a:pos x="12" y="18"/>
                  </a:cxn>
                  <a:cxn ang="0">
                    <a:pos x="12" y="22"/>
                  </a:cxn>
                  <a:cxn ang="0">
                    <a:pos x="20" y="32"/>
                  </a:cxn>
                  <a:cxn ang="0">
                    <a:pos x="16" y="32"/>
                  </a:cxn>
                  <a:cxn ang="0">
                    <a:pos x="14" y="30"/>
                  </a:cxn>
                  <a:cxn ang="0">
                    <a:pos x="12" y="28"/>
                  </a:cxn>
                  <a:cxn ang="0">
                    <a:pos x="8" y="28"/>
                  </a:cxn>
                  <a:cxn ang="0">
                    <a:pos x="6" y="28"/>
                  </a:cxn>
                  <a:cxn ang="0">
                    <a:pos x="4" y="30"/>
                  </a:cxn>
                  <a:cxn ang="0">
                    <a:pos x="4" y="34"/>
                  </a:cxn>
                  <a:cxn ang="0">
                    <a:pos x="4" y="38"/>
                  </a:cxn>
                  <a:cxn ang="0">
                    <a:pos x="6" y="42"/>
                  </a:cxn>
                  <a:cxn ang="0">
                    <a:pos x="2" y="40"/>
                  </a:cxn>
                  <a:cxn ang="0">
                    <a:pos x="2" y="34"/>
                  </a:cxn>
                  <a:cxn ang="0">
                    <a:pos x="2" y="22"/>
                  </a:cxn>
                </a:cxnLst>
                <a:rect l="0" t="0" r="r" b="b"/>
                <a:pathLst>
                  <a:path w="20" h="42">
                    <a:moveTo>
                      <a:pt x="2" y="22"/>
                    </a:moveTo>
                    <a:lnTo>
                      <a:pt x="2" y="18"/>
                    </a:lnTo>
                    <a:lnTo>
                      <a:pt x="2" y="14"/>
                    </a:lnTo>
                    <a:lnTo>
                      <a:pt x="0" y="1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8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8"/>
                    </a:lnTo>
                    <a:lnTo>
                      <a:pt x="16" y="8"/>
                    </a:lnTo>
                    <a:lnTo>
                      <a:pt x="16" y="12"/>
                    </a:lnTo>
                    <a:lnTo>
                      <a:pt x="16" y="14"/>
                    </a:lnTo>
                    <a:lnTo>
                      <a:pt x="14" y="16"/>
                    </a:lnTo>
                    <a:lnTo>
                      <a:pt x="12" y="18"/>
                    </a:lnTo>
                    <a:lnTo>
                      <a:pt x="12" y="22"/>
                    </a:lnTo>
                    <a:lnTo>
                      <a:pt x="20" y="32"/>
                    </a:lnTo>
                    <a:lnTo>
                      <a:pt x="16" y="32"/>
                    </a:lnTo>
                    <a:lnTo>
                      <a:pt x="14" y="30"/>
                    </a:lnTo>
                    <a:lnTo>
                      <a:pt x="12" y="28"/>
                    </a:lnTo>
                    <a:lnTo>
                      <a:pt x="8" y="28"/>
                    </a:lnTo>
                    <a:lnTo>
                      <a:pt x="6" y="28"/>
                    </a:lnTo>
                    <a:lnTo>
                      <a:pt x="4" y="30"/>
                    </a:lnTo>
                    <a:lnTo>
                      <a:pt x="4" y="34"/>
                    </a:lnTo>
                    <a:lnTo>
                      <a:pt x="4" y="38"/>
                    </a:lnTo>
                    <a:lnTo>
                      <a:pt x="6" y="42"/>
                    </a:lnTo>
                    <a:lnTo>
                      <a:pt x="2" y="40"/>
                    </a:lnTo>
                    <a:lnTo>
                      <a:pt x="2" y="34"/>
                    </a:lnTo>
                    <a:lnTo>
                      <a:pt x="2" y="2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78" name="Freeform 231">
                <a:extLst>
                  <a:ext uri="{FF2B5EF4-FFF2-40B4-BE49-F238E27FC236}">
                    <a16:creationId xmlns:a16="http://schemas.microsoft.com/office/drawing/2014/main" id="{A91B74AA-B5A1-7F4A-9D3D-FD8A947335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452570" y="4701519"/>
                <a:ext cx="24321" cy="17892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8" y="6"/>
                  </a:cxn>
                  <a:cxn ang="0">
                    <a:pos x="18" y="10"/>
                  </a:cxn>
                  <a:cxn ang="0">
                    <a:pos x="18" y="12"/>
                  </a:cxn>
                  <a:cxn ang="0">
                    <a:pos x="16" y="14"/>
                  </a:cxn>
                  <a:cxn ang="0">
                    <a:pos x="10" y="16"/>
                  </a:cxn>
                  <a:cxn ang="0">
                    <a:pos x="2" y="12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10" y="0"/>
                  </a:cxn>
                  <a:cxn ang="0">
                    <a:pos x="18" y="4"/>
                  </a:cxn>
                  <a:cxn ang="0">
                    <a:pos x="16" y="4"/>
                  </a:cxn>
                </a:cxnLst>
                <a:rect l="0" t="0" r="r" b="b"/>
                <a:pathLst>
                  <a:path w="18" h="16">
                    <a:moveTo>
                      <a:pt x="16" y="4"/>
                    </a:moveTo>
                    <a:lnTo>
                      <a:pt x="18" y="6"/>
                    </a:lnTo>
                    <a:lnTo>
                      <a:pt x="18" y="10"/>
                    </a:lnTo>
                    <a:lnTo>
                      <a:pt x="18" y="12"/>
                    </a:lnTo>
                    <a:lnTo>
                      <a:pt x="16" y="14"/>
                    </a:lnTo>
                    <a:lnTo>
                      <a:pt x="10" y="16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10" y="0"/>
                    </a:lnTo>
                    <a:lnTo>
                      <a:pt x="18" y="4"/>
                    </a:lnTo>
                    <a:lnTo>
                      <a:pt x="16" y="4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79" name="Freeform 232">
                <a:extLst>
                  <a:ext uri="{FF2B5EF4-FFF2-40B4-BE49-F238E27FC236}">
                    <a16:creationId xmlns:a16="http://schemas.microsoft.com/office/drawing/2014/main" id="{14762A7E-EAA1-1F40-A163-24E012D3AF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4764" y="4806482"/>
                <a:ext cx="70261" cy="21469"/>
              </a:xfrm>
              <a:custGeom>
                <a:avLst/>
                <a:gdLst/>
                <a:ahLst/>
                <a:cxnLst>
                  <a:cxn ang="0">
                    <a:pos x="50" y="12"/>
                  </a:cxn>
                  <a:cxn ang="0">
                    <a:pos x="48" y="12"/>
                  </a:cxn>
                  <a:cxn ang="0">
                    <a:pos x="42" y="12"/>
                  </a:cxn>
                  <a:cxn ang="0">
                    <a:pos x="38" y="10"/>
                  </a:cxn>
                  <a:cxn ang="0">
                    <a:pos x="34" y="14"/>
                  </a:cxn>
                  <a:cxn ang="0">
                    <a:pos x="30" y="16"/>
                  </a:cxn>
                  <a:cxn ang="0">
                    <a:pos x="20" y="16"/>
                  </a:cxn>
                  <a:cxn ang="0">
                    <a:pos x="16" y="16"/>
                  </a:cxn>
                  <a:cxn ang="0">
                    <a:pos x="14" y="14"/>
                  </a:cxn>
                  <a:cxn ang="0">
                    <a:pos x="12" y="10"/>
                  </a:cxn>
                  <a:cxn ang="0">
                    <a:pos x="8" y="12"/>
                  </a:cxn>
                  <a:cxn ang="0">
                    <a:pos x="6" y="14"/>
                  </a:cxn>
                  <a:cxn ang="0">
                    <a:pos x="2" y="12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6" y="4"/>
                  </a:cxn>
                  <a:cxn ang="0">
                    <a:pos x="10" y="2"/>
                  </a:cxn>
                  <a:cxn ang="0">
                    <a:pos x="14" y="2"/>
                  </a:cxn>
                  <a:cxn ang="0">
                    <a:pos x="14" y="6"/>
                  </a:cxn>
                  <a:cxn ang="0">
                    <a:pos x="32" y="10"/>
                  </a:cxn>
                  <a:cxn ang="0">
                    <a:pos x="38" y="10"/>
                  </a:cxn>
                  <a:cxn ang="0">
                    <a:pos x="34" y="6"/>
                  </a:cxn>
                  <a:cxn ang="0">
                    <a:pos x="32" y="4"/>
                  </a:cxn>
                  <a:cxn ang="0">
                    <a:pos x="34" y="2"/>
                  </a:cxn>
                  <a:cxn ang="0">
                    <a:pos x="38" y="0"/>
                  </a:cxn>
                  <a:cxn ang="0">
                    <a:pos x="42" y="4"/>
                  </a:cxn>
                  <a:cxn ang="0">
                    <a:pos x="50" y="8"/>
                  </a:cxn>
                  <a:cxn ang="0">
                    <a:pos x="50" y="12"/>
                  </a:cxn>
                </a:cxnLst>
                <a:rect l="0" t="0" r="r" b="b"/>
                <a:pathLst>
                  <a:path w="50" h="16">
                    <a:moveTo>
                      <a:pt x="50" y="12"/>
                    </a:moveTo>
                    <a:lnTo>
                      <a:pt x="48" y="12"/>
                    </a:lnTo>
                    <a:lnTo>
                      <a:pt x="42" y="12"/>
                    </a:lnTo>
                    <a:lnTo>
                      <a:pt x="38" y="10"/>
                    </a:lnTo>
                    <a:lnTo>
                      <a:pt x="34" y="14"/>
                    </a:lnTo>
                    <a:lnTo>
                      <a:pt x="30" y="16"/>
                    </a:lnTo>
                    <a:lnTo>
                      <a:pt x="20" y="16"/>
                    </a:lnTo>
                    <a:lnTo>
                      <a:pt x="16" y="16"/>
                    </a:lnTo>
                    <a:lnTo>
                      <a:pt x="14" y="14"/>
                    </a:lnTo>
                    <a:lnTo>
                      <a:pt x="12" y="10"/>
                    </a:lnTo>
                    <a:lnTo>
                      <a:pt x="8" y="12"/>
                    </a:lnTo>
                    <a:lnTo>
                      <a:pt x="6" y="14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6" y="4"/>
                    </a:lnTo>
                    <a:lnTo>
                      <a:pt x="10" y="2"/>
                    </a:lnTo>
                    <a:lnTo>
                      <a:pt x="14" y="2"/>
                    </a:lnTo>
                    <a:lnTo>
                      <a:pt x="14" y="6"/>
                    </a:lnTo>
                    <a:lnTo>
                      <a:pt x="32" y="10"/>
                    </a:lnTo>
                    <a:lnTo>
                      <a:pt x="38" y="10"/>
                    </a:lnTo>
                    <a:lnTo>
                      <a:pt x="34" y="6"/>
                    </a:lnTo>
                    <a:lnTo>
                      <a:pt x="32" y="4"/>
                    </a:lnTo>
                    <a:lnTo>
                      <a:pt x="34" y="2"/>
                    </a:lnTo>
                    <a:lnTo>
                      <a:pt x="38" y="0"/>
                    </a:lnTo>
                    <a:lnTo>
                      <a:pt x="42" y="4"/>
                    </a:lnTo>
                    <a:lnTo>
                      <a:pt x="50" y="8"/>
                    </a:lnTo>
                    <a:lnTo>
                      <a:pt x="50" y="1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80" name="Freeform 233">
                <a:extLst>
                  <a:ext uri="{FF2B5EF4-FFF2-40B4-BE49-F238E27FC236}">
                    <a16:creationId xmlns:a16="http://schemas.microsoft.com/office/drawing/2014/main" id="{8BEDD69E-64E0-E74D-9171-129E17EE713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52582" y="4418840"/>
                <a:ext cx="106742" cy="90649"/>
              </a:xfrm>
              <a:custGeom>
                <a:avLst/>
                <a:gdLst/>
                <a:ahLst/>
                <a:cxnLst>
                  <a:cxn ang="0">
                    <a:pos x="60" y="52"/>
                  </a:cxn>
                  <a:cxn ang="0">
                    <a:pos x="54" y="58"/>
                  </a:cxn>
                  <a:cxn ang="0">
                    <a:pos x="58" y="64"/>
                  </a:cxn>
                  <a:cxn ang="0">
                    <a:pos x="62" y="72"/>
                  </a:cxn>
                  <a:cxn ang="0">
                    <a:pos x="58" y="78"/>
                  </a:cxn>
                  <a:cxn ang="0">
                    <a:pos x="52" y="78"/>
                  </a:cxn>
                  <a:cxn ang="0">
                    <a:pos x="48" y="76"/>
                  </a:cxn>
                  <a:cxn ang="0">
                    <a:pos x="42" y="74"/>
                  </a:cxn>
                  <a:cxn ang="0">
                    <a:pos x="34" y="62"/>
                  </a:cxn>
                  <a:cxn ang="0">
                    <a:pos x="34" y="52"/>
                  </a:cxn>
                  <a:cxn ang="0">
                    <a:pos x="32" y="44"/>
                  </a:cxn>
                  <a:cxn ang="0">
                    <a:pos x="24" y="48"/>
                  </a:cxn>
                  <a:cxn ang="0">
                    <a:pos x="18" y="46"/>
                  </a:cxn>
                  <a:cxn ang="0">
                    <a:pos x="12" y="44"/>
                  </a:cxn>
                  <a:cxn ang="0">
                    <a:pos x="8" y="56"/>
                  </a:cxn>
                  <a:cxn ang="0">
                    <a:pos x="4" y="66"/>
                  </a:cxn>
                  <a:cxn ang="0">
                    <a:pos x="0" y="66"/>
                  </a:cxn>
                  <a:cxn ang="0">
                    <a:pos x="2" y="54"/>
                  </a:cxn>
                  <a:cxn ang="0">
                    <a:pos x="0" y="42"/>
                  </a:cxn>
                  <a:cxn ang="0">
                    <a:pos x="6" y="34"/>
                  </a:cxn>
                  <a:cxn ang="0">
                    <a:pos x="14" y="28"/>
                  </a:cxn>
                  <a:cxn ang="0">
                    <a:pos x="18" y="24"/>
                  </a:cxn>
                  <a:cxn ang="0">
                    <a:pos x="26" y="24"/>
                  </a:cxn>
                  <a:cxn ang="0">
                    <a:pos x="30" y="28"/>
                  </a:cxn>
                  <a:cxn ang="0">
                    <a:pos x="36" y="30"/>
                  </a:cxn>
                  <a:cxn ang="0">
                    <a:pos x="40" y="24"/>
                  </a:cxn>
                  <a:cxn ang="0">
                    <a:pos x="44" y="18"/>
                  </a:cxn>
                  <a:cxn ang="0">
                    <a:pos x="52" y="14"/>
                  </a:cxn>
                  <a:cxn ang="0">
                    <a:pos x="54" y="0"/>
                  </a:cxn>
                  <a:cxn ang="0">
                    <a:pos x="62" y="6"/>
                  </a:cxn>
                  <a:cxn ang="0">
                    <a:pos x="70" y="26"/>
                  </a:cxn>
                  <a:cxn ang="0">
                    <a:pos x="74" y="52"/>
                  </a:cxn>
                  <a:cxn ang="0">
                    <a:pos x="70" y="62"/>
                  </a:cxn>
                  <a:cxn ang="0">
                    <a:pos x="68" y="66"/>
                  </a:cxn>
                  <a:cxn ang="0">
                    <a:pos x="62" y="52"/>
                  </a:cxn>
                </a:cxnLst>
                <a:rect l="0" t="0" r="r" b="b"/>
                <a:pathLst>
                  <a:path w="76" h="78">
                    <a:moveTo>
                      <a:pt x="64" y="56"/>
                    </a:moveTo>
                    <a:lnTo>
                      <a:pt x="60" y="52"/>
                    </a:lnTo>
                    <a:lnTo>
                      <a:pt x="56" y="54"/>
                    </a:lnTo>
                    <a:lnTo>
                      <a:pt x="54" y="58"/>
                    </a:lnTo>
                    <a:lnTo>
                      <a:pt x="56" y="62"/>
                    </a:lnTo>
                    <a:lnTo>
                      <a:pt x="58" y="64"/>
                    </a:lnTo>
                    <a:lnTo>
                      <a:pt x="60" y="68"/>
                    </a:lnTo>
                    <a:lnTo>
                      <a:pt x="62" y="72"/>
                    </a:lnTo>
                    <a:lnTo>
                      <a:pt x="60" y="78"/>
                    </a:lnTo>
                    <a:lnTo>
                      <a:pt x="58" y="78"/>
                    </a:lnTo>
                    <a:lnTo>
                      <a:pt x="54" y="78"/>
                    </a:lnTo>
                    <a:lnTo>
                      <a:pt x="52" y="78"/>
                    </a:lnTo>
                    <a:lnTo>
                      <a:pt x="52" y="74"/>
                    </a:lnTo>
                    <a:lnTo>
                      <a:pt x="48" y="76"/>
                    </a:lnTo>
                    <a:lnTo>
                      <a:pt x="46" y="76"/>
                    </a:lnTo>
                    <a:lnTo>
                      <a:pt x="42" y="74"/>
                    </a:lnTo>
                    <a:lnTo>
                      <a:pt x="36" y="70"/>
                    </a:lnTo>
                    <a:lnTo>
                      <a:pt x="34" y="62"/>
                    </a:lnTo>
                    <a:lnTo>
                      <a:pt x="32" y="54"/>
                    </a:lnTo>
                    <a:lnTo>
                      <a:pt x="34" y="52"/>
                    </a:lnTo>
                    <a:lnTo>
                      <a:pt x="36" y="50"/>
                    </a:lnTo>
                    <a:lnTo>
                      <a:pt x="32" y="44"/>
                    </a:lnTo>
                    <a:lnTo>
                      <a:pt x="24" y="44"/>
                    </a:lnTo>
                    <a:lnTo>
                      <a:pt x="24" y="48"/>
                    </a:lnTo>
                    <a:lnTo>
                      <a:pt x="20" y="48"/>
                    </a:lnTo>
                    <a:lnTo>
                      <a:pt x="18" y="46"/>
                    </a:lnTo>
                    <a:lnTo>
                      <a:pt x="16" y="48"/>
                    </a:lnTo>
                    <a:lnTo>
                      <a:pt x="12" y="44"/>
                    </a:lnTo>
                    <a:lnTo>
                      <a:pt x="10" y="50"/>
                    </a:lnTo>
                    <a:lnTo>
                      <a:pt x="8" y="56"/>
                    </a:lnTo>
                    <a:lnTo>
                      <a:pt x="6" y="64"/>
                    </a:lnTo>
                    <a:lnTo>
                      <a:pt x="4" y="66"/>
                    </a:lnTo>
                    <a:lnTo>
                      <a:pt x="2" y="68"/>
                    </a:lnTo>
                    <a:lnTo>
                      <a:pt x="0" y="66"/>
                    </a:lnTo>
                    <a:lnTo>
                      <a:pt x="0" y="62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2"/>
                    </a:lnTo>
                    <a:lnTo>
                      <a:pt x="2" y="34"/>
                    </a:lnTo>
                    <a:lnTo>
                      <a:pt x="6" y="34"/>
                    </a:lnTo>
                    <a:lnTo>
                      <a:pt x="10" y="32"/>
                    </a:lnTo>
                    <a:lnTo>
                      <a:pt x="14" y="28"/>
                    </a:lnTo>
                    <a:lnTo>
                      <a:pt x="16" y="24"/>
                    </a:lnTo>
                    <a:lnTo>
                      <a:pt x="18" y="24"/>
                    </a:lnTo>
                    <a:lnTo>
                      <a:pt x="20" y="22"/>
                    </a:lnTo>
                    <a:lnTo>
                      <a:pt x="26" y="24"/>
                    </a:lnTo>
                    <a:lnTo>
                      <a:pt x="28" y="26"/>
                    </a:lnTo>
                    <a:lnTo>
                      <a:pt x="30" y="28"/>
                    </a:lnTo>
                    <a:lnTo>
                      <a:pt x="32" y="30"/>
                    </a:lnTo>
                    <a:lnTo>
                      <a:pt x="36" y="30"/>
                    </a:lnTo>
                    <a:lnTo>
                      <a:pt x="36" y="26"/>
                    </a:lnTo>
                    <a:lnTo>
                      <a:pt x="40" y="24"/>
                    </a:lnTo>
                    <a:lnTo>
                      <a:pt x="42" y="20"/>
                    </a:lnTo>
                    <a:lnTo>
                      <a:pt x="44" y="18"/>
                    </a:lnTo>
                    <a:lnTo>
                      <a:pt x="48" y="16"/>
                    </a:lnTo>
                    <a:lnTo>
                      <a:pt x="52" y="14"/>
                    </a:lnTo>
                    <a:lnTo>
                      <a:pt x="52" y="6"/>
                    </a:lnTo>
                    <a:lnTo>
                      <a:pt x="54" y="0"/>
                    </a:lnTo>
                    <a:lnTo>
                      <a:pt x="58" y="2"/>
                    </a:lnTo>
                    <a:lnTo>
                      <a:pt x="62" y="6"/>
                    </a:lnTo>
                    <a:lnTo>
                      <a:pt x="68" y="14"/>
                    </a:lnTo>
                    <a:lnTo>
                      <a:pt x="70" y="26"/>
                    </a:lnTo>
                    <a:lnTo>
                      <a:pt x="76" y="50"/>
                    </a:lnTo>
                    <a:lnTo>
                      <a:pt x="74" y="52"/>
                    </a:lnTo>
                    <a:lnTo>
                      <a:pt x="72" y="56"/>
                    </a:lnTo>
                    <a:lnTo>
                      <a:pt x="70" y="62"/>
                    </a:lnTo>
                    <a:lnTo>
                      <a:pt x="70" y="68"/>
                    </a:lnTo>
                    <a:lnTo>
                      <a:pt x="68" y="66"/>
                    </a:lnTo>
                    <a:lnTo>
                      <a:pt x="66" y="60"/>
                    </a:lnTo>
                    <a:lnTo>
                      <a:pt x="62" y="52"/>
                    </a:lnTo>
                    <a:lnTo>
                      <a:pt x="64" y="5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81" name="Freeform 234">
                <a:extLst>
                  <a:ext uri="{FF2B5EF4-FFF2-40B4-BE49-F238E27FC236}">
                    <a16:creationId xmlns:a16="http://schemas.microsoft.com/office/drawing/2014/main" id="{2440056D-F4DE-8243-90A9-E7B4D904172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45840" y="4397369"/>
                <a:ext cx="54047" cy="47710"/>
              </a:xfrm>
              <a:custGeom>
                <a:avLst/>
                <a:gdLst/>
                <a:ahLst/>
                <a:cxnLst>
                  <a:cxn ang="0">
                    <a:pos x="4" y="42"/>
                  </a:cxn>
                  <a:cxn ang="0">
                    <a:pos x="0" y="42"/>
                  </a:cxn>
                  <a:cxn ang="0">
                    <a:pos x="2" y="38"/>
                  </a:cxn>
                  <a:cxn ang="0">
                    <a:pos x="6" y="34"/>
                  </a:cxn>
                  <a:cxn ang="0">
                    <a:pos x="14" y="24"/>
                  </a:cxn>
                  <a:cxn ang="0">
                    <a:pos x="24" y="16"/>
                  </a:cxn>
                  <a:cxn ang="0">
                    <a:pos x="30" y="8"/>
                  </a:cxn>
                  <a:cxn ang="0">
                    <a:pos x="32" y="4"/>
                  </a:cxn>
                  <a:cxn ang="0">
                    <a:pos x="34" y="0"/>
                  </a:cxn>
                  <a:cxn ang="0">
                    <a:pos x="34" y="4"/>
                  </a:cxn>
                  <a:cxn ang="0">
                    <a:pos x="36" y="6"/>
                  </a:cxn>
                  <a:cxn ang="0">
                    <a:pos x="38" y="10"/>
                  </a:cxn>
                  <a:cxn ang="0">
                    <a:pos x="36" y="12"/>
                  </a:cxn>
                  <a:cxn ang="0">
                    <a:pos x="32" y="14"/>
                  </a:cxn>
                  <a:cxn ang="0">
                    <a:pos x="32" y="16"/>
                  </a:cxn>
                  <a:cxn ang="0">
                    <a:pos x="30" y="18"/>
                  </a:cxn>
                  <a:cxn ang="0">
                    <a:pos x="22" y="18"/>
                  </a:cxn>
                  <a:cxn ang="0">
                    <a:pos x="20" y="28"/>
                  </a:cxn>
                  <a:cxn ang="0">
                    <a:pos x="14" y="36"/>
                  </a:cxn>
                  <a:cxn ang="0">
                    <a:pos x="10" y="40"/>
                  </a:cxn>
                  <a:cxn ang="0">
                    <a:pos x="4" y="42"/>
                  </a:cxn>
                </a:cxnLst>
                <a:rect l="0" t="0" r="r" b="b"/>
                <a:pathLst>
                  <a:path w="38" h="42">
                    <a:moveTo>
                      <a:pt x="4" y="42"/>
                    </a:moveTo>
                    <a:lnTo>
                      <a:pt x="0" y="42"/>
                    </a:lnTo>
                    <a:lnTo>
                      <a:pt x="2" y="38"/>
                    </a:lnTo>
                    <a:lnTo>
                      <a:pt x="6" y="34"/>
                    </a:lnTo>
                    <a:lnTo>
                      <a:pt x="14" y="24"/>
                    </a:lnTo>
                    <a:lnTo>
                      <a:pt x="24" y="16"/>
                    </a:lnTo>
                    <a:lnTo>
                      <a:pt x="30" y="8"/>
                    </a:lnTo>
                    <a:lnTo>
                      <a:pt x="32" y="4"/>
                    </a:lnTo>
                    <a:lnTo>
                      <a:pt x="34" y="0"/>
                    </a:lnTo>
                    <a:lnTo>
                      <a:pt x="34" y="4"/>
                    </a:lnTo>
                    <a:lnTo>
                      <a:pt x="36" y="6"/>
                    </a:lnTo>
                    <a:lnTo>
                      <a:pt x="38" y="10"/>
                    </a:lnTo>
                    <a:lnTo>
                      <a:pt x="36" y="12"/>
                    </a:lnTo>
                    <a:lnTo>
                      <a:pt x="32" y="14"/>
                    </a:lnTo>
                    <a:lnTo>
                      <a:pt x="32" y="16"/>
                    </a:lnTo>
                    <a:lnTo>
                      <a:pt x="30" y="18"/>
                    </a:lnTo>
                    <a:lnTo>
                      <a:pt x="22" y="18"/>
                    </a:lnTo>
                    <a:lnTo>
                      <a:pt x="20" y="28"/>
                    </a:lnTo>
                    <a:lnTo>
                      <a:pt x="14" y="36"/>
                    </a:lnTo>
                    <a:lnTo>
                      <a:pt x="10" y="40"/>
                    </a:lnTo>
                    <a:lnTo>
                      <a:pt x="4" y="4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82" name="Freeform 235">
                <a:extLst>
                  <a:ext uri="{FF2B5EF4-FFF2-40B4-BE49-F238E27FC236}">
                    <a16:creationId xmlns:a16="http://schemas.microsoft.com/office/drawing/2014/main" id="{BA7581B8-4C9B-C948-9EAD-FA7803F1A32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85024" y="4230385"/>
                <a:ext cx="104040" cy="131202"/>
              </a:xfrm>
              <a:custGeom>
                <a:avLst/>
                <a:gdLst/>
                <a:ahLst/>
                <a:cxnLst>
                  <a:cxn ang="0">
                    <a:pos x="8" y="38"/>
                  </a:cxn>
                  <a:cxn ang="0">
                    <a:pos x="6" y="20"/>
                  </a:cxn>
                  <a:cxn ang="0">
                    <a:pos x="6" y="4"/>
                  </a:cxn>
                  <a:cxn ang="0">
                    <a:pos x="10" y="0"/>
                  </a:cxn>
                  <a:cxn ang="0">
                    <a:pos x="14" y="6"/>
                  </a:cxn>
                  <a:cxn ang="0">
                    <a:pos x="20" y="10"/>
                  </a:cxn>
                  <a:cxn ang="0">
                    <a:pos x="24" y="8"/>
                  </a:cxn>
                  <a:cxn ang="0">
                    <a:pos x="28" y="8"/>
                  </a:cxn>
                  <a:cxn ang="0">
                    <a:pos x="32" y="18"/>
                  </a:cxn>
                  <a:cxn ang="0">
                    <a:pos x="36" y="30"/>
                  </a:cxn>
                  <a:cxn ang="0">
                    <a:pos x="36" y="44"/>
                  </a:cxn>
                  <a:cxn ang="0">
                    <a:pos x="28" y="54"/>
                  </a:cxn>
                  <a:cxn ang="0">
                    <a:pos x="28" y="70"/>
                  </a:cxn>
                  <a:cxn ang="0">
                    <a:pos x="36" y="82"/>
                  </a:cxn>
                  <a:cxn ang="0">
                    <a:pos x="40" y="84"/>
                  </a:cxn>
                  <a:cxn ang="0">
                    <a:pos x="46" y="80"/>
                  </a:cxn>
                  <a:cxn ang="0">
                    <a:pos x="54" y="86"/>
                  </a:cxn>
                  <a:cxn ang="0">
                    <a:pos x="60" y="92"/>
                  </a:cxn>
                  <a:cxn ang="0">
                    <a:pos x="64" y="88"/>
                  </a:cxn>
                  <a:cxn ang="0">
                    <a:pos x="64" y="94"/>
                  </a:cxn>
                  <a:cxn ang="0">
                    <a:pos x="64" y="98"/>
                  </a:cxn>
                  <a:cxn ang="0">
                    <a:pos x="68" y="100"/>
                  </a:cxn>
                  <a:cxn ang="0">
                    <a:pos x="74" y="106"/>
                  </a:cxn>
                  <a:cxn ang="0">
                    <a:pos x="72" y="110"/>
                  </a:cxn>
                  <a:cxn ang="0">
                    <a:pos x="68" y="106"/>
                  </a:cxn>
                  <a:cxn ang="0">
                    <a:pos x="60" y="98"/>
                  </a:cxn>
                  <a:cxn ang="0">
                    <a:pos x="50" y="90"/>
                  </a:cxn>
                  <a:cxn ang="0">
                    <a:pos x="48" y="96"/>
                  </a:cxn>
                  <a:cxn ang="0">
                    <a:pos x="44" y="100"/>
                  </a:cxn>
                  <a:cxn ang="0">
                    <a:pos x="38" y="90"/>
                  </a:cxn>
                  <a:cxn ang="0">
                    <a:pos x="30" y="90"/>
                  </a:cxn>
                  <a:cxn ang="0">
                    <a:pos x="22" y="90"/>
                  </a:cxn>
                  <a:cxn ang="0">
                    <a:pos x="16" y="84"/>
                  </a:cxn>
                  <a:cxn ang="0">
                    <a:pos x="20" y="76"/>
                  </a:cxn>
                  <a:cxn ang="0">
                    <a:pos x="16" y="72"/>
                  </a:cxn>
                  <a:cxn ang="0">
                    <a:pos x="12" y="74"/>
                  </a:cxn>
                  <a:cxn ang="0">
                    <a:pos x="2" y="70"/>
                  </a:cxn>
                  <a:cxn ang="0">
                    <a:pos x="0" y="52"/>
                  </a:cxn>
                  <a:cxn ang="0">
                    <a:pos x="4" y="46"/>
                  </a:cxn>
                </a:cxnLst>
                <a:rect l="0" t="0" r="r" b="b"/>
                <a:pathLst>
                  <a:path w="74" h="110">
                    <a:moveTo>
                      <a:pt x="4" y="46"/>
                    </a:moveTo>
                    <a:lnTo>
                      <a:pt x="8" y="38"/>
                    </a:lnTo>
                    <a:lnTo>
                      <a:pt x="8" y="30"/>
                    </a:lnTo>
                    <a:lnTo>
                      <a:pt x="6" y="20"/>
                    </a:lnTo>
                    <a:lnTo>
                      <a:pt x="4" y="12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14" y="6"/>
                    </a:lnTo>
                    <a:lnTo>
                      <a:pt x="16" y="10"/>
                    </a:lnTo>
                    <a:lnTo>
                      <a:pt x="20" y="10"/>
                    </a:lnTo>
                    <a:lnTo>
                      <a:pt x="22" y="10"/>
                    </a:lnTo>
                    <a:lnTo>
                      <a:pt x="24" y="8"/>
                    </a:lnTo>
                    <a:lnTo>
                      <a:pt x="28" y="4"/>
                    </a:lnTo>
                    <a:lnTo>
                      <a:pt x="28" y="8"/>
                    </a:lnTo>
                    <a:lnTo>
                      <a:pt x="30" y="12"/>
                    </a:lnTo>
                    <a:lnTo>
                      <a:pt x="32" y="18"/>
                    </a:lnTo>
                    <a:lnTo>
                      <a:pt x="34" y="22"/>
                    </a:lnTo>
                    <a:lnTo>
                      <a:pt x="36" y="30"/>
                    </a:lnTo>
                    <a:lnTo>
                      <a:pt x="36" y="36"/>
                    </a:lnTo>
                    <a:lnTo>
                      <a:pt x="36" y="44"/>
                    </a:lnTo>
                    <a:lnTo>
                      <a:pt x="32" y="48"/>
                    </a:lnTo>
                    <a:lnTo>
                      <a:pt x="28" y="54"/>
                    </a:lnTo>
                    <a:lnTo>
                      <a:pt x="26" y="62"/>
                    </a:lnTo>
                    <a:lnTo>
                      <a:pt x="28" y="70"/>
                    </a:lnTo>
                    <a:lnTo>
                      <a:pt x="32" y="76"/>
                    </a:lnTo>
                    <a:lnTo>
                      <a:pt x="36" y="82"/>
                    </a:lnTo>
                    <a:lnTo>
                      <a:pt x="40" y="86"/>
                    </a:lnTo>
                    <a:lnTo>
                      <a:pt x="40" y="84"/>
                    </a:lnTo>
                    <a:lnTo>
                      <a:pt x="42" y="80"/>
                    </a:lnTo>
                    <a:lnTo>
                      <a:pt x="46" y="80"/>
                    </a:lnTo>
                    <a:lnTo>
                      <a:pt x="50" y="82"/>
                    </a:lnTo>
                    <a:lnTo>
                      <a:pt x="54" y="86"/>
                    </a:lnTo>
                    <a:lnTo>
                      <a:pt x="56" y="90"/>
                    </a:lnTo>
                    <a:lnTo>
                      <a:pt x="60" y="92"/>
                    </a:lnTo>
                    <a:lnTo>
                      <a:pt x="62" y="90"/>
                    </a:lnTo>
                    <a:lnTo>
                      <a:pt x="64" y="88"/>
                    </a:lnTo>
                    <a:lnTo>
                      <a:pt x="66" y="90"/>
                    </a:lnTo>
                    <a:lnTo>
                      <a:pt x="64" y="94"/>
                    </a:lnTo>
                    <a:lnTo>
                      <a:pt x="64" y="96"/>
                    </a:lnTo>
                    <a:lnTo>
                      <a:pt x="64" y="98"/>
                    </a:lnTo>
                    <a:lnTo>
                      <a:pt x="66" y="96"/>
                    </a:lnTo>
                    <a:lnTo>
                      <a:pt x="68" y="100"/>
                    </a:lnTo>
                    <a:lnTo>
                      <a:pt x="74" y="102"/>
                    </a:lnTo>
                    <a:lnTo>
                      <a:pt x="74" y="106"/>
                    </a:lnTo>
                    <a:lnTo>
                      <a:pt x="74" y="110"/>
                    </a:lnTo>
                    <a:lnTo>
                      <a:pt x="72" y="110"/>
                    </a:lnTo>
                    <a:lnTo>
                      <a:pt x="70" y="108"/>
                    </a:lnTo>
                    <a:lnTo>
                      <a:pt x="68" y="106"/>
                    </a:lnTo>
                    <a:lnTo>
                      <a:pt x="64" y="100"/>
                    </a:lnTo>
                    <a:lnTo>
                      <a:pt x="60" y="98"/>
                    </a:lnTo>
                    <a:lnTo>
                      <a:pt x="54" y="94"/>
                    </a:lnTo>
                    <a:lnTo>
                      <a:pt x="50" y="90"/>
                    </a:lnTo>
                    <a:lnTo>
                      <a:pt x="48" y="92"/>
                    </a:lnTo>
                    <a:lnTo>
                      <a:pt x="48" y="96"/>
                    </a:lnTo>
                    <a:lnTo>
                      <a:pt x="50" y="100"/>
                    </a:lnTo>
                    <a:lnTo>
                      <a:pt x="44" y="100"/>
                    </a:lnTo>
                    <a:lnTo>
                      <a:pt x="42" y="94"/>
                    </a:lnTo>
                    <a:lnTo>
                      <a:pt x="38" y="90"/>
                    </a:lnTo>
                    <a:lnTo>
                      <a:pt x="34" y="88"/>
                    </a:lnTo>
                    <a:lnTo>
                      <a:pt x="30" y="90"/>
                    </a:lnTo>
                    <a:lnTo>
                      <a:pt x="26" y="92"/>
                    </a:lnTo>
                    <a:lnTo>
                      <a:pt x="22" y="90"/>
                    </a:lnTo>
                    <a:lnTo>
                      <a:pt x="20" y="88"/>
                    </a:lnTo>
                    <a:lnTo>
                      <a:pt x="16" y="84"/>
                    </a:lnTo>
                    <a:lnTo>
                      <a:pt x="18" y="80"/>
                    </a:lnTo>
                    <a:lnTo>
                      <a:pt x="20" y="76"/>
                    </a:lnTo>
                    <a:lnTo>
                      <a:pt x="20" y="72"/>
                    </a:lnTo>
                    <a:lnTo>
                      <a:pt x="16" y="72"/>
                    </a:lnTo>
                    <a:lnTo>
                      <a:pt x="14" y="74"/>
                    </a:lnTo>
                    <a:lnTo>
                      <a:pt x="12" y="74"/>
                    </a:lnTo>
                    <a:lnTo>
                      <a:pt x="6" y="72"/>
                    </a:lnTo>
                    <a:lnTo>
                      <a:pt x="2" y="70"/>
                    </a:lnTo>
                    <a:lnTo>
                      <a:pt x="0" y="66"/>
                    </a:lnTo>
                    <a:lnTo>
                      <a:pt x="0" y="52"/>
                    </a:lnTo>
                    <a:lnTo>
                      <a:pt x="2" y="46"/>
                    </a:lnTo>
                    <a:lnTo>
                      <a:pt x="4" y="4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83" name="Freeform 236">
                <a:extLst>
                  <a:ext uri="{FF2B5EF4-FFF2-40B4-BE49-F238E27FC236}">
                    <a16:creationId xmlns:a16="http://schemas.microsoft.com/office/drawing/2014/main" id="{6472BF79-83DB-9F49-B75C-B3FAD9C4C4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94468" y="4363972"/>
                <a:ext cx="33780" cy="48902"/>
              </a:xfrm>
              <a:custGeom>
                <a:avLst/>
                <a:gdLst/>
                <a:ahLst/>
                <a:cxnLst>
                  <a:cxn ang="0">
                    <a:pos x="22" y="28"/>
                  </a:cxn>
                  <a:cxn ang="0">
                    <a:pos x="14" y="28"/>
                  </a:cxn>
                  <a:cxn ang="0">
                    <a:pos x="14" y="36"/>
                  </a:cxn>
                  <a:cxn ang="0">
                    <a:pos x="18" y="40"/>
                  </a:cxn>
                  <a:cxn ang="0">
                    <a:pos x="18" y="42"/>
                  </a:cxn>
                  <a:cxn ang="0">
                    <a:pos x="14" y="42"/>
                  </a:cxn>
                  <a:cxn ang="0">
                    <a:pos x="12" y="42"/>
                  </a:cxn>
                  <a:cxn ang="0">
                    <a:pos x="10" y="42"/>
                  </a:cxn>
                  <a:cxn ang="0">
                    <a:pos x="10" y="38"/>
                  </a:cxn>
                  <a:cxn ang="0">
                    <a:pos x="12" y="36"/>
                  </a:cxn>
                  <a:cxn ang="0">
                    <a:pos x="12" y="32"/>
                  </a:cxn>
                  <a:cxn ang="0">
                    <a:pos x="8" y="32"/>
                  </a:cxn>
                  <a:cxn ang="0">
                    <a:pos x="6" y="30"/>
                  </a:cxn>
                  <a:cxn ang="0">
                    <a:pos x="2" y="24"/>
                  </a:cxn>
                  <a:cxn ang="0">
                    <a:pos x="2" y="22"/>
                  </a:cxn>
                  <a:cxn ang="0">
                    <a:pos x="10" y="22"/>
                  </a:cxn>
                  <a:cxn ang="0">
                    <a:pos x="12" y="20"/>
                  </a:cxn>
                  <a:cxn ang="0">
                    <a:pos x="14" y="18"/>
                  </a:cxn>
                  <a:cxn ang="0">
                    <a:pos x="12" y="14"/>
                  </a:cxn>
                  <a:cxn ang="0">
                    <a:pos x="6" y="10"/>
                  </a:cxn>
                  <a:cxn ang="0">
                    <a:pos x="2" y="6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16" y="2"/>
                  </a:cxn>
                  <a:cxn ang="0">
                    <a:pos x="16" y="8"/>
                  </a:cxn>
                  <a:cxn ang="0">
                    <a:pos x="20" y="8"/>
                  </a:cxn>
                  <a:cxn ang="0">
                    <a:pos x="20" y="16"/>
                  </a:cxn>
                  <a:cxn ang="0">
                    <a:pos x="24" y="22"/>
                  </a:cxn>
                  <a:cxn ang="0">
                    <a:pos x="22" y="28"/>
                  </a:cxn>
                </a:cxnLst>
                <a:rect l="0" t="0" r="r" b="b"/>
                <a:pathLst>
                  <a:path w="24" h="42">
                    <a:moveTo>
                      <a:pt x="22" y="28"/>
                    </a:moveTo>
                    <a:lnTo>
                      <a:pt x="14" y="28"/>
                    </a:lnTo>
                    <a:lnTo>
                      <a:pt x="14" y="36"/>
                    </a:lnTo>
                    <a:lnTo>
                      <a:pt x="18" y="40"/>
                    </a:lnTo>
                    <a:lnTo>
                      <a:pt x="18" y="42"/>
                    </a:lnTo>
                    <a:lnTo>
                      <a:pt x="14" y="42"/>
                    </a:lnTo>
                    <a:lnTo>
                      <a:pt x="12" y="42"/>
                    </a:lnTo>
                    <a:lnTo>
                      <a:pt x="10" y="42"/>
                    </a:lnTo>
                    <a:lnTo>
                      <a:pt x="10" y="38"/>
                    </a:lnTo>
                    <a:lnTo>
                      <a:pt x="12" y="36"/>
                    </a:lnTo>
                    <a:lnTo>
                      <a:pt x="12" y="32"/>
                    </a:lnTo>
                    <a:lnTo>
                      <a:pt x="8" y="32"/>
                    </a:lnTo>
                    <a:lnTo>
                      <a:pt x="6" y="30"/>
                    </a:lnTo>
                    <a:lnTo>
                      <a:pt x="2" y="24"/>
                    </a:lnTo>
                    <a:lnTo>
                      <a:pt x="2" y="22"/>
                    </a:lnTo>
                    <a:lnTo>
                      <a:pt x="10" y="22"/>
                    </a:lnTo>
                    <a:lnTo>
                      <a:pt x="12" y="20"/>
                    </a:lnTo>
                    <a:lnTo>
                      <a:pt x="14" y="18"/>
                    </a:lnTo>
                    <a:lnTo>
                      <a:pt x="12" y="14"/>
                    </a:lnTo>
                    <a:lnTo>
                      <a:pt x="6" y="10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6" y="8"/>
                    </a:lnTo>
                    <a:lnTo>
                      <a:pt x="20" y="8"/>
                    </a:lnTo>
                    <a:lnTo>
                      <a:pt x="20" y="16"/>
                    </a:lnTo>
                    <a:lnTo>
                      <a:pt x="24" y="22"/>
                    </a:lnTo>
                    <a:lnTo>
                      <a:pt x="22" y="2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84" name="Freeform 237">
                <a:extLst>
                  <a:ext uri="{FF2B5EF4-FFF2-40B4-BE49-F238E27FC236}">
                    <a16:creationId xmlns:a16="http://schemas.microsoft.com/office/drawing/2014/main" id="{18017B49-9940-D045-B777-D57E5596A5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40421" y="4378285"/>
                <a:ext cx="32428" cy="32204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2" y="4"/>
                  </a:cxn>
                  <a:cxn ang="0">
                    <a:pos x="14" y="4"/>
                  </a:cxn>
                  <a:cxn ang="0">
                    <a:pos x="20" y="6"/>
                  </a:cxn>
                  <a:cxn ang="0">
                    <a:pos x="22" y="10"/>
                  </a:cxn>
                  <a:cxn ang="0">
                    <a:pos x="20" y="16"/>
                  </a:cxn>
                  <a:cxn ang="0">
                    <a:pos x="14" y="22"/>
                  </a:cxn>
                  <a:cxn ang="0">
                    <a:pos x="2" y="28"/>
                  </a:cxn>
                  <a:cxn ang="0">
                    <a:pos x="2" y="14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8" y="4"/>
                  </a:cxn>
                  <a:cxn ang="0">
                    <a:pos x="10" y="4"/>
                  </a:cxn>
                </a:cxnLst>
                <a:rect l="0" t="0" r="r" b="b"/>
                <a:pathLst>
                  <a:path w="22" h="28">
                    <a:moveTo>
                      <a:pt x="10" y="4"/>
                    </a:moveTo>
                    <a:lnTo>
                      <a:pt x="12" y="4"/>
                    </a:lnTo>
                    <a:lnTo>
                      <a:pt x="14" y="4"/>
                    </a:lnTo>
                    <a:lnTo>
                      <a:pt x="20" y="6"/>
                    </a:lnTo>
                    <a:lnTo>
                      <a:pt x="22" y="10"/>
                    </a:lnTo>
                    <a:lnTo>
                      <a:pt x="20" y="16"/>
                    </a:lnTo>
                    <a:lnTo>
                      <a:pt x="14" y="22"/>
                    </a:lnTo>
                    <a:lnTo>
                      <a:pt x="2" y="28"/>
                    </a:lnTo>
                    <a:lnTo>
                      <a:pt x="2" y="1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85" name="Freeform 238">
                <a:extLst>
                  <a:ext uri="{FF2B5EF4-FFF2-40B4-BE49-F238E27FC236}">
                    <a16:creationId xmlns:a16="http://schemas.microsoft.com/office/drawing/2014/main" id="{90949052-380D-304D-8A24-0F54D529CB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95728" y="4749229"/>
                <a:ext cx="21619" cy="35782"/>
              </a:xfrm>
              <a:custGeom>
                <a:avLst/>
                <a:gdLst/>
                <a:ahLst/>
                <a:cxnLst>
                  <a:cxn ang="0">
                    <a:pos x="16" y="18"/>
                  </a:cxn>
                  <a:cxn ang="0">
                    <a:pos x="16" y="24"/>
                  </a:cxn>
                  <a:cxn ang="0">
                    <a:pos x="14" y="28"/>
                  </a:cxn>
                  <a:cxn ang="0">
                    <a:pos x="12" y="30"/>
                  </a:cxn>
                  <a:cxn ang="0">
                    <a:pos x="10" y="30"/>
                  </a:cxn>
                  <a:cxn ang="0">
                    <a:pos x="8" y="30"/>
                  </a:cxn>
                  <a:cxn ang="0">
                    <a:pos x="6" y="26"/>
                  </a:cxn>
                  <a:cxn ang="0">
                    <a:pos x="4" y="18"/>
                  </a:cxn>
                  <a:cxn ang="0">
                    <a:pos x="2" y="12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8" y="12"/>
                  </a:cxn>
                  <a:cxn ang="0">
                    <a:pos x="10" y="18"/>
                  </a:cxn>
                  <a:cxn ang="0">
                    <a:pos x="14" y="18"/>
                  </a:cxn>
                  <a:cxn ang="0">
                    <a:pos x="16" y="18"/>
                  </a:cxn>
                </a:cxnLst>
                <a:rect l="0" t="0" r="r" b="b"/>
                <a:pathLst>
                  <a:path w="16" h="30">
                    <a:moveTo>
                      <a:pt x="16" y="18"/>
                    </a:moveTo>
                    <a:lnTo>
                      <a:pt x="16" y="24"/>
                    </a:lnTo>
                    <a:lnTo>
                      <a:pt x="14" y="28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8" y="30"/>
                    </a:lnTo>
                    <a:lnTo>
                      <a:pt x="6" y="26"/>
                    </a:lnTo>
                    <a:lnTo>
                      <a:pt x="4" y="18"/>
                    </a:lnTo>
                    <a:lnTo>
                      <a:pt x="2" y="12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8" y="12"/>
                    </a:lnTo>
                    <a:lnTo>
                      <a:pt x="10" y="18"/>
                    </a:lnTo>
                    <a:lnTo>
                      <a:pt x="14" y="18"/>
                    </a:lnTo>
                    <a:lnTo>
                      <a:pt x="16" y="1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86" name="Freeform 239">
                <a:extLst>
                  <a:ext uri="{FF2B5EF4-FFF2-40B4-BE49-F238E27FC236}">
                    <a16:creationId xmlns:a16="http://schemas.microsoft.com/office/drawing/2014/main" id="{26787856-A8E6-0243-909E-3ECB8F97DE6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175447" y="4798132"/>
                <a:ext cx="31077" cy="19084"/>
              </a:xfrm>
              <a:custGeom>
                <a:avLst/>
                <a:gdLst/>
                <a:ahLst/>
                <a:cxnLst>
                  <a:cxn ang="0">
                    <a:pos x="22" y="14"/>
                  </a:cxn>
                  <a:cxn ang="0">
                    <a:pos x="20" y="16"/>
                  </a:cxn>
                  <a:cxn ang="0">
                    <a:pos x="18" y="16"/>
                  </a:cxn>
                  <a:cxn ang="0">
                    <a:pos x="12" y="14"/>
                  </a:cxn>
                  <a:cxn ang="0">
                    <a:pos x="6" y="10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6" y="2"/>
                  </a:cxn>
                  <a:cxn ang="0">
                    <a:pos x="12" y="4"/>
                  </a:cxn>
                  <a:cxn ang="0">
                    <a:pos x="20" y="8"/>
                  </a:cxn>
                  <a:cxn ang="0">
                    <a:pos x="22" y="14"/>
                  </a:cxn>
                </a:cxnLst>
                <a:rect l="0" t="0" r="r" b="b"/>
                <a:pathLst>
                  <a:path w="22" h="16">
                    <a:moveTo>
                      <a:pt x="22" y="14"/>
                    </a:moveTo>
                    <a:lnTo>
                      <a:pt x="20" y="16"/>
                    </a:lnTo>
                    <a:lnTo>
                      <a:pt x="18" y="16"/>
                    </a:lnTo>
                    <a:lnTo>
                      <a:pt x="12" y="14"/>
                    </a:lnTo>
                    <a:lnTo>
                      <a:pt x="6" y="1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12" y="4"/>
                    </a:lnTo>
                    <a:lnTo>
                      <a:pt x="20" y="8"/>
                    </a:lnTo>
                    <a:lnTo>
                      <a:pt x="22" y="14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87" name="Freeform 240">
                <a:extLst>
                  <a:ext uri="{FF2B5EF4-FFF2-40B4-BE49-F238E27FC236}">
                    <a16:creationId xmlns:a16="http://schemas.microsoft.com/office/drawing/2014/main" id="{DCE4D11E-6936-694B-84E1-42D869A066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221387" y="4817216"/>
                <a:ext cx="21619" cy="2624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6" y="6"/>
                  </a:cxn>
                  <a:cxn ang="0">
                    <a:pos x="10" y="12"/>
                  </a:cxn>
                  <a:cxn ang="0">
                    <a:pos x="12" y="18"/>
                  </a:cxn>
                  <a:cxn ang="0">
                    <a:pos x="14" y="24"/>
                  </a:cxn>
                  <a:cxn ang="0">
                    <a:pos x="12" y="24"/>
                  </a:cxn>
                  <a:cxn ang="0">
                    <a:pos x="8" y="22"/>
                  </a:cxn>
                  <a:cxn ang="0">
                    <a:pos x="2" y="16"/>
                  </a:cxn>
                  <a:cxn ang="0">
                    <a:pos x="0" y="12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2" y="0"/>
                  </a:cxn>
                </a:cxnLst>
                <a:rect l="0" t="0" r="r" b="b"/>
                <a:pathLst>
                  <a:path w="14" h="24">
                    <a:moveTo>
                      <a:pt x="2" y="0"/>
                    </a:moveTo>
                    <a:lnTo>
                      <a:pt x="6" y="6"/>
                    </a:lnTo>
                    <a:lnTo>
                      <a:pt x="10" y="12"/>
                    </a:lnTo>
                    <a:lnTo>
                      <a:pt x="12" y="18"/>
                    </a:lnTo>
                    <a:lnTo>
                      <a:pt x="14" y="24"/>
                    </a:lnTo>
                    <a:lnTo>
                      <a:pt x="12" y="24"/>
                    </a:lnTo>
                    <a:lnTo>
                      <a:pt x="8" y="22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88" name="Freeform 241">
                <a:extLst>
                  <a:ext uri="{FF2B5EF4-FFF2-40B4-BE49-F238E27FC236}">
                    <a16:creationId xmlns:a16="http://schemas.microsoft.com/office/drawing/2014/main" id="{C8E548D9-79D7-7A4F-9B72-394F31E160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233548" y="4856577"/>
                <a:ext cx="24321" cy="14313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0" y="10"/>
                  </a:cxn>
                  <a:cxn ang="0">
                    <a:pos x="4" y="8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12" y="4"/>
                  </a:cxn>
                  <a:cxn ang="0">
                    <a:pos x="16" y="6"/>
                  </a:cxn>
                  <a:cxn ang="0">
                    <a:pos x="18" y="10"/>
                  </a:cxn>
                </a:cxnLst>
                <a:rect l="0" t="0" r="r" b="b"/>
                <a:pathLst>
                  <a:path w="18" h="10">
                    <a:moveTo>
                      <a:pt x="18" y="10"/>
                    </a:moveTo>
                    <a:lnTo>
                      <a:pt x="10" y="10"/>
                    </a:lnTo>
                    <a:lnTo>
                      <a:pt x="4" y="8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2" y="4"/>
                    </a:lnTo>
                    <a:lnTo>
                      <a:pt x="16" y="6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89" name="Freeform 242">
                <a:extLst>
                  <a:ext uri="{FF2B5EF4-FFF2-40B4-BE49-F238E27FC236}">
                    <a16:creationId xmlns:a16="http://schemas.microsoft.com/office/drawing/2014/main" id="{92B659F4-7EB0-6742-AB48-062E2D08C1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132208" y="4802904"/>
                <a:ext cx="33780" cy="2504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2"/>
                  </a:cxn>
                  <a:cxn ang="0">
                    <a:pos x="8" y="4"/>
                  </a:cxn>
                  <a:cxn ang="0">
                    <a:pos x="14" y="8"/>
                  </a:cxn>
                  <a:cxn ang="0">
                    <a:pos x="20" y="12"/>
                  </a:cxn>
                  <a:cxn ang="0">
                    <a:pos x="24" y="14"/>
                  </a:cxn>
                  <a:cxn ang="0">
                    <a:pos x="24" y="16"/>
                  </a:cxn>
                  <a:cxn ang="0">
                    <a:pos x="22" y="20"/>
                  </a:cxn>
                  <a:cxn ang="0">
                    <a:pos x="20" y="20"/>
                  </a:cxn>
                  <a:cxn ang="0">
                    <a:pos x="16" y="18"/>
                  </a:cxn>
                  <a:cxn ang="0">
                    <a:pos x="14" y="14"/>
                  </a:cxn>
                  <a:cxn ang="0">
                    <a:pos x="10" y="14"/>
                  </a:cxn>
                  <a:cxn ang="0">
                    <a:pos x="10" y="12"/>
                  </a:cxn>
                  <a:cxn ang="0">
                    <a:pos x="8" y="8"/>
                  </a:cxn>
                  <a:cxn ang="0">
                    <a:pos x="6" y="8"/>
                  </a:cxn>
                  <a:cxn ang="0">
                    <a:pos x="6" y="4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6" y="0"/>
                  </a:cxn>
                </a:cxnLst>
                <a:rect l="0" t="0" r="r" b="b"/>
                <a:pathLst>
                  <a:path w="24" h="20">
                    <a:moveTo>
                      <a:pt x="6" y="0"/>
                    </a:moveTo>
                    <a:lnTo>
                      <a:pt x="6" y="2"/>
                    </a:lnTo>
                    <a:lnTo>
                      <a:pt x="8" y="4"/>
                    </a:lnTo>
                    <a:lnTo>
                      <a:pt x="14" y="8"/>
                    </a:lnTo>
                    <a:lnTo>
                      <a:pt x="20" y="12"/>
                    </a:lnTo>
                    <a:lnTo>
                      <a:pt x="24" y="14"/>
                    </a:lnTo>
                    <a:lnTo>
                      <a:pt x="24" y="16"/>
                    </a:lnTo>
                    <a:lnTo>
                      <a:pt x="22" y="20"/>
                    </a:lnTo>
                    <a:lnTo>
                      <a:pt x="20" y="20"/>
                    </a:lnTo>
                    <a:lnTo>
                      <a:pt x="16" y="18"/>
                    </a:lnTo>
                    <a:lnTo>
                      <a:pt x="14" y="14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8" y="8"/>
                    </a:lnTo>
                    <a:lnTo>
                      <a:pt x="6" y="8"/>
                    </a:lnTo>
                    <a:lnTo>
                      <a:pt x="6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90" name="Freeform 243">
                <a:extLst>
                  <a:ext uri="{FF2B5EF4-FFF2-40B4-BE49-F238E27FC236}">
                    <a16:creationId xmlns:a16="http://schemas.microsoft.com/office/drawing/2014/main" id="{B1205721-8884-6D49-ACA8-77C4D4D30F1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37588" y="4984200"/>
                <a:ext cx="14863" cy="13120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0" y="10"/>
                  </a:cxn>
                  <a:cxn ang="0">
                    <a:pos x="8" y="12"/>
                  </a:cxn>
                  <a:cxn ang="0">
                    <a:pos x="4" y="12"/>
                  </a:cxn>
                  <a:cxn ang="0">
                    <a:pos x="2" y="8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6" y="2"/>
                  </a:cxn>
                  <a:cxn ang="0">
                    <a:pos x="10" y="6"/>
                  </a:cxn>
                  <a:cxn ang="0">
                    <a:pos x="12" y="8"/>
                  </a:cxn>
                </a:cxnLst>
                <a:rect l="0" t="0" r="r" b="b"/>
                <a:pathLst>
                  <a:path w="12" h="12">
                    <a:moveTo>
                      <a:pt x="12" y="8"/>
                    </a:moveTo>
                    <a:lnTo>
                      <a:pt x="10" y="10"/>
                    </a:lnTo>
                    <a:lnTo>
                      <a:pt x="8" y="12"/>
                    </a:lnTo>
                    <a:lnTo>
                      <a:pt x="4" y="12"/>
                    </a:lnTo>
                    <a:lnTo>
                      <a:pt x="2" y="8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6" y="2"/>
                    </a:lnTo>
                    <a:lnTo>
                      <a:pt x="10" y="6"/>
                    </a:lnTo>
                    <a:lnTo>
                      <a:pt x="12" y="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91" name="Freeform 244">
                <a:extLst>
                  <a:ext uri="{FF2B5EF4-FFF2-40B4-BE49-F238E27FC236}">
                    <a16:creationId xmlns:a16="http://schemas.microsoft.com/office/drawing/2014/main" id="{13B8EFB4-6233-AE48-B28B-5AC065D2B8C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90429" y="4596558"/>
                <a:ext cx="140522" cy="161021"/>
              </a:xfrm>
              <a:custGeom>
                <a:avLst/>
                <a:gdLst/>
                <a:ahLst/>
                <a:cxnLst>
                  <a:cxn ang="0">
                    <a:pos x="12" y="28"/>
                  </a:cxn>
                  <a:cxn ang="0">
                    <a:pos x="18" y="22"/>
                  </a:cxn>
                  <a:cxn ang="0">
                    <a:pos x="28" y="10"/>
                  </a:cxn>
                  <a:cxn ang="0">
                    <a:pos x="34" y="6"/>
                  </a:cxn>
                  <a:cxn ang="0">
                    <a:pos x="38" y="8"/>
                  </a:cxn>
                  <a:cxn ang="0">
                    <a:pos x="60" y="12"/>
                  </a:cxn>
                  <a:cxn ang="0">
                    <a:pos x="84" y="12"/>
                  </a:cxn>
                  <a:cxn ang="0">
                    <a:pos x="90" y="8"/>
                  </a:cxn>
                  <a:cxn ang="0">
                    <a:pos x="100" y="0"/>
                  </a:cxn>
                  <a:cxn ang="0">
                    <a:pos x="90" y="16"/>
                  </a:cxn>
                  <a:cxn ang="0">
                    <a:pos x="82" y="24"/>
                  </a:cxn>
                  <a:cxn ang="0">
                    <a:pos x="70" y="24"/>
                  </a:cxn>
                  <a:cxn ang="0">
                    <a:pos x="26" y="22"/>
                  </a:cxn>
                  <a:cxn ang="0">
                    <a:pos x="22" y="26"/>
                  </a:cxn>
                  <a:cxn ang="0">
                    <a:pos x="22" y="38"/>
                  </a:cxn>
                  <a:cxn ang="0">
                    <a:pos x="28" y="52"/>
                  </a:cxn>
                  <a:cxn ang="0">
                    <a:pos x="34" y="54"/>
                  </a:cxn>
                  <a:cxn ang="0">
                    <a:pos x="40" y="50"/>
                  </a:cxn>
                  <a:cxn ang="0">
                    <a:pos x="54" y="44"/>
                  </a:cxn>
                  <a:cxn ang="0">
                    <a:pos x="68" y="40"/>
                  </a:cxn>
                  <a:cxn ang="0">
                    <a:pos x="72" y="42"/>
                  </a:cxn>
                  <a:cxn ang="0">
                    <a:pos x="62" y="48"/>
                  </a:cxn>
                  <a:cxn ang="0">
                    <a:pos x="50" y="56"/>
                  </a:cxn>
                  <a:cxn ang="0">
                    <a:pos x="44" y="66"/>
                  </a:cxn>
                  <a:cxn ang="0">
                    <a:pos x="48" y="76"/>
                  </a:cxn>
                  <a:cxn ang="0">
                    <a:pos x="54" y="98"/>
                  </a:cxn>
                  <a:cxn ang="0">
                    <a:pos x="60" y="104"/>
                  </a:cxn>
                  <a:cxn ang="0">
                    <a:pos x="64" y="106"/>
                  </a:cxn>
                  <a:cxn ang="0">
                    <a:pos x="54" y="114"/>
                  </a:cxn>
                  <a:cxn ang="0">
                    <a:pos x="44" y="118"/>
                  </a:cxn>
                  <a:cxn ang="0">
                    <a:pos x="32" y="88"/>
                  </a:cxn>
                  <a:cxn ang="0">
                    <a:pos x="32" y="78"/>
                  </a:cxn>
                  <a:cxn ang="0">
                    <a:pos x="24" y="78"/>
                  </a:cxn>
                  <a:cxn ang="0">
                    <a:pos x="22" y="120"/>
                  </a:cxn>
                  <a:cxn ang="0">
                    <a:pos x="18" y="132"/>
                  </a:cxn>
                  <a:cxn ang="0">
                    <a:pos x="8" y="136"/>
                  </a:cxn>
                  <a:cxn ang="0">
                    <a:pos x="6" y="130"/>
                  </a:cxn>
                  <a:cxn ang="0">
                    <a:pos x="6" y="116"/>
                  </a:cxn>
                  <a:cxn ang="0">
                    <a:pos x="10" y="102"/>
                  </a:cxn>
                  <a:cxn ang="0">
                    <a:pos x="4" y="94"/>
                  </a:cxn>
                  <a:cxn ang="0">
                    <a:pos x="0" y="90"/>
                  </a:cxn>
                  <a:cxn ang="0">
                    <a:pos x="4" y="66"/>
                  </a:cxn>
                  <a:cxn ang="0">
                    <a:pos x="12" y="44"/>
                  </a:cxn>
                </a:cxnLst>
                <a:rect l="0" t="0" r="r" b="b"/>
                <a:pathLst>
                  <a:path w="100" h="136">
                    <a:moveTo>
                      <a:pt x="12" y="46"/>
                    </a:moveTo>
                    <a:lnTo>
                      <a:pt x="12" y="28"/>
                    </a:lnTo>
                    <a:lnTo>
                      <a:pt x="16" y="26"/>
                    </a:lnTo>
                    <a:lnTo>
                      <a:pt x="18" y="22"/>
                    </a:lnTo>
                    <a:lnTo>
                      <a:pt x="24" y="14"/>
                    </a:lnTo>
                    <a:lnTo>
                      <a:pt x="28" y="10"/>
                    </a:lnTo>
                    <a:lnTo>
                      <a:pt x="32" y="8"/>
                    </a:lnTo>
                    <a:lnTo>
                      <a:pt x="34" y="6"/>
                    </a:lnTo>
                    <a:lnTo>
                      <a:pt x="36" y="6"/>
                    </a:lnTo>
                    <a:lnTo>
                      <a:pt x="38" y="8"/>
                    </a:lnTo>
                    <a:lnTo>
                      <a:pt x="42" y="10"/>
                    </a:lnTo>
                    <a:lnTo>
                      <a:pt x="60" y="12"/>
                    </a:lnTo>
                    <a:lnTo>
                      <a:pt x="80" y="14"/>
                    </a:lnTo>
                    <a:lnTo>
                      <a:pt x="84" y="12"/>
                    </a:lnTo>
                    <a:lnTo>
                      <a:pt x="88" y="12"/>
                    </a:lnTo>
                    <a:lnTo>
                      <a:pt x="90" y="8"/>
                    </a:lnTo>
                    <a:lnTo>
                      <a:pt x="94" y="2"/>
                    </a:lnTo>
                    <a:lnTo>
                      <a:pt x="100" y="0"/>
                    </a:lnTo>
                    <a:lnTo>
                      <a:pt x="100" y="6"/>
                    </a:lnTo>
                    <a:lnTo>
                      <a:pt x="90" y="16"/>
                    </a:lnTo>
                    <a:lnTo>
                      <a:pt x="86" y="22"/>
                    </a:lnTo>
                    <a:lnTo>
                      <a:pt x="82" y="24"/>
                    </a:lnTo>
                    <a:lnTo>
                      <a:pt x="76" y="24"/>
                    </a:lnTo>
                    <a:lnTo>
                      <a:pt x="70" y="24"/>
                    </a:lnTo>
                    <a:lnTo>
                      <a:pt x="64" y="22"/>
                    </a:lnTo>
                    <a:lnTo>
                      <a:pt x="26" y="22"/>
                    </a:lnTo>
                    <a:lnTo>
                      <a:pt x="22" y="24"/>
                    </a:lnTo>
                    <a:lnTo>
                      <a:pt x="22" y="26"/>
                    </a:lnTo>
                    <a:lnTo>
                      <a:pt x="20" y="34"/>
                    </a:lnTo>
                    <a:lnTo>
                      <a:pt x="22" y="38"/>
                    </a:lnTo>
                    <a:lnTo>
                      <a:pt x="24" y="46"/>
                    </a:lnTo>
                    <a:lnTo>
                      <a:pt x="28" y="52"/>
                    </a:lnTo>
                    <a:lnTo>
                      <a:pt x="32" y="54"/>
                    </a:lnTo>
                    <a:lnTo>
                      <a:pt x="34" y="54"/>
                    </a:lnTo>
                    <a:lnTo>
                      <a:pt x="36" y="52"/>
                    </a:lnTo>
                    <a:lnTo>
                      <a:pt x="40" y="50"/>
                    </a:lnTo>
                    <a:lnTo>
                      <a:pt x="46" y="46"/>
                    </a:lnTo>
                    <a:lnTo>
                      <a:pt x="54" y="44"/>
                    </a:lnTo>
                    <a:lnTo>
                      <a:pt x="62" y="42"/>
                    </a:lnTo>
                    <a:lnTo>
                      <a:pt x="68" y="40"/>
                    </a:lnTo>
                    <a:lnTo>
                      <a:pt x="74" y="40"/>
                    </a:lnTo>
                    <a:lnTo>
                      <a:pt x="72" y="42"/>
                    </a:lnTo>
                    <a:lnTo>
                      <a:pt x="68" y="44"/>
                    </a:lnTo>
                    <a:lnTo>
                      <a:pt x="62" y="48"/>
                    </a:lnTo>
                    <a:lnTo>
                      <a:pt x="56" y="50"/>
                    </a:lnTo>
                    <a:lnTo>
                      <a:pt x="50" y="56"/>
                    </a:lnTo>
                    <a:lnTo>
                      <a:pt x="42" y="66"/>
                    </a:lnTo>
                    <a:lnTo>
                      <a:pt x="44" y="66"/>
                    </a:lnTo>
                    <a:lnTo>
                      <a:pt x="46" y="70"/>
                    </a:lnTo>
                    <a:lnTo>
                      <a:pt x="48" y="76"/>
                    </a:lnTo>
                    <a:lnTo>
                      <a:pt x="54" y="84"/>
                    </a:lnTo>
                    <a:lnTo>
                      <a:pt x="54" y="98"/>
                    </a:lnTo>
                    <a:lnTo>
                      <a:pt x="56" y="102"/>
                    </a:lnTo>
                    <a:lnTo>
                      <a:pt x="60" y="104"/>
                    </a:lnTo>
                    <a:lnTo>
                      <a:pt x="64" y="104"/>
                    </a:lnTo>
                    <a:lnTo>
                      <a:pt x="64" y="106"/>
                    </a:lnTo>
                    <a:lnTo>
                      <a:pt x="60" y="110"/>
                    </a:lnTo>
                    <a:lnTo>
                      <a:pt x="54" y="114"/>
                    </a:lnTo>
                    <a:lnTo>
                      <a:pt x="50" y="118"/>
                    </a:lnTo>
                    <a:lnTo>
                      <a:pt x="44" y="118"/>
                    </a:lnTo>
                    <a:lnTo>
                      <a:pt x="32" y="92"/>
                    </a:lnTo>
                    <a:lnTo>
                      <a:pt x="32" y="88"/>
                    </a:lnTo>
                    <a:lnTo>
                      <a:pt x="34" y="84"/>
                    </a:lnTo>
                    <a:lnTo>
                      <a:pt x="32" y="78"/>
                    </a:lnTo>
                    <a:lnTo>
                      <a:pt x="28" y="80"/>
                    </a:lnTo>
                    <a:lnTo>
                      <a:pt x="24" y="78"/>
                    </a:lnTo>
                    <a:lnTo>
                      <a:pt x="22" y="106"/>
                    </a:lnTo>
                    <a:lnTo>
                      <a:pt x="22" y="120"/>
                    </a:lnTo>
                    <a:lnTo>
                      <a:pt x="20" y="126"/>
                    </a:lnTo>
                    <a:lnTo>
                      <a:pt x="18" y="132"/>
                    </a:lnTo>
                    <a:lnTo>
                      <a:pt x="14" y="134"/>
                    </a:lnTo>
                    <a:lnTo>
                      <a:pt x="8" y="136"/>
                    </a:lnTo>
                    <a:lnTo>
                      <a:pt x="6" y="134"/>
                    </a:lnTo>
                    <a:lnTo>
                      <a:pt x="6" y="130"/>
                    </a:lnTo>
                    <a:lnTo>
                      <a:pt x="6" y="120"/>
                    </a:lnTo>
                    <a:lnTo>
                      <a:pt x="6" y="116"/>
                    </a:lnTo>
                    <a:lnTo>
                      <a:pt x="8" y="110"/>
                    </a:lnTo>
                    <a:lnTo>
                      <a:pt x="10" y="102"/>
                    </a:lnTo>
                    <a:lnTo>
                      <a:pt x="10" y="94"/>
                    </a:lnTo>
                    <a:lnTo>
                      <a:pt x="4" y="94"/>
                    </a:lnTo>
                    <a:lnTo>
                      <a:pt x="0" y="92"/>
                    </a:lnTo>
                    <a:lnTo>
                      <a:pt x="0" y="90"/>
                    </a:lnTo>
                    <a:lnTo>
                      <a:pt x="0" y="78"/>
                    </a:lnTo>
                    <a:lnTo>
                      <a:pt x="4" y="66"/>
                    </a:lnTo>
                    <a:lnTo>
                      <a:pt x="8" y="54"/>
                    </a:lnTo>
                    <a:lnTo>
                      <a:pt x="12" y="44"/>
                    </a:lnTo>
                    <a:lnTo>
                      <a:pt x="12" y="4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92" name="Freeform 245">
                <a:extLst>
                  <a:ext uri="{FF2B5EF4-FFF2-40B4-BE49-F238E27FC236}">
                    <a16:creationId xmlns:a16="http://schemas.microsoft.com/office/drawing/2014/main" id="{302227B7-5340-8944-8DAF-485BBF1EE0D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086402" y="4479669"/>
                <a:ext cx="213485" cy="132395"/>
              </a:xfrm>
              <a:custGeom>
                <a:avLst/>
                <a:gdLst/>
                <a:ahLst/>
                <a:cxnLst>
                  <a:cxn ang="0">
                    <a:pos x="68" y="62"/>
                  </a:cxn>
                  <a:cxn ang="0">
                    <a:pos x="68" y="58"/>
                  </a:cxn>
                  <a:cxn ang="0">
                    <a:pos x="70" y="56"/>
                  </a:cxn>
                  <a:cxn ang="0">
                    <a:pos x="74" y="54"/>
                  </a:cxn>
                  <a:cxn ang="0">
                    <a:pos x="70" y="48"/>
                  </a:cxn>
                  <a:cxn ang="0">
                    <a:pos x="76" y="42"/>
                  </a:cxn>
                  <a:cxn ang="0">
                    <a:pos x="86" y="40"/>
                  </a:cxn>
                  <a:cxn ang="0">
                    <a:pos x="92" y="26"/>
                  </a:cxn>
                  <a:cxn ang="0">
                    <a:pos x="106" y="4"/>
                  </a:cxn>
                  <a:cxn ang="0">
                    <a:pos x="114" y="0"/>
                  </a:cxn>
                  <a:cxn ang="0">
                    <a:pos x="122" y="8"/>
                  </a:cxn>
                  <a:cxn ang="0">
                    <a:pos x="124" y="20"/>
                  </a:cxn>
                  <a:cxn ang="0">
                    <a:pos x="138" y="26"/>
                  </a:cxn>
                  <a:cxn ang="0">
                    <a:pos x="152" y="28"/>
                  </a:cxn>
                  <a:cxn ang="0">
                    <a:pos x="150" y="34"/>
                  </a:cxn>
                  <a:cxn ang="0">
                    <a:pos x="140" y="36"/>
                  </a:cxn>
                  <a:cxn ang="0">
                    <a:pos x="132" y="38"/>
                  </a:cxn>
                  <a:cxn ang="0">
                    <a:pos x="138" y="44"/>
                  </a:cxn>
                  <a:cxn ang="0">
                    <a:pos x="132" y="48"/>
                  </a:cxn>
                  <a:cxn ang="0">
                    <a:pos x="122" y="60"/>
                  </a:cxn>
                  <a:cxn ang="0">
                    <a:pos x="106" y="56"/>
                  </a:cxn>
                  <a:cxn ang="0">
                    <a:pos x="94" y="56"/>
                  </a:cxn>
                  <a:cxn ang="0">
                    <a:pos x="82" y="64"/>
                  </a:cxn>
                  <a:cxn ang="0">
                    <a:pos x="74" y="82"/>
                  </a:cxn>
                  <a:cxn ang="0">
                    <a:pos x="70" y="104"/>
                  </a:cxn>
                  <a:cxn ang="0">
                    <a:pos x="64" y="108"/>
                  </a:cxn>
                  <a:cxn ang="0">
                    <a:pos x="56" y="104"/>
                  </a:cxn>
                  <a:cxn ang="0">
                    <a:pos x="48" y="98"/>
                  </a:cxn>
                  <a:cxn ang="0">
                    <a:pos x="42" y="100"/>
                  </a:cxn>
                  <a:cxn ang="0">
                    <a:pos x="28" y="108"/>
                  </a:cxn>
                  <a:cxn ang="0">
                    <a:pos x="20" y="112"/>
                  </a:cxn>
                  <a:cxn ang="0">
                    <a:pos x="8" y="108"/>
                  </a:cxn>
                  <a:cxn ang="0">
                    <a:pos x="0" y="104"/>
                  </a:cxn>
                  <a:cxn ang="0">
                    <a:pos x="0" y="92"/>
                  </a:cxn>
                  <a:cxn ang="0">
                    <a:pos x="0" y="94"/>
                  </a:cxn>
                  <a:cxn ang="0">
                    <a:pos x="8" y="100"/>
                  </a:cxn>
                  <a:cxn ang="0">
                    <a:pos x="20" y="90"/>
                  </a:cxn>
                  <a:cxn ang="0">
                    <a:pos x="30" y="78"/>
                  </a:cxn>
                  <a:cxn ang="0">
                    <a:pos x="46" y="72"/>
                  </a:cxn>
                  <a:cxn ang="0">
                    <a:pos x="54" y="66"/>
                  </a:cxn>
                  <a:cxn ang="0">
                    <a:pos x="58" y="58"/>
                  </a:cxn>
                </a:cxnLst>
                <a:rect l="0" t="0" r="r" b="b"/>
                <a:pathLst>
                  <a:path w="152" h="112">
                    <a:moveTo>
                      <a:pt x="58" y="58"/>
                    </a:moveTo>
                    <a:lnTo>
                      <a:pt x="68" y="62"/>
                    </a:lnTo>
                    <a:lnTo>
                      <a:pt x="70" y="60"/>
                    </a:lnTo>
                    <a:lnTo>
                      <a:pt x="68" y="58"/>
                    </a:lnTo>
                    <a:lnTo>
                      <a:pt x="68" y="54"/>
                    </a:lnTo>
                    <a:lnTo>
                      <a:pt x="70" y="56"/>
                    </a:lnTo>
                    <a:lnTo>
                      <a:pt x="74" y="58"/>
                    </a:lnTo>
                    <a:lnTo>
                      <a:pt x="74" y="54"/>
                    </a:lnTo>
                    <a:lnTo>
                      <a:pt x="70" y="52"/>
                    </a:lnTo>
                    <a:lnTo>
                      <a:pt x="70" y="48"/>
                    </a:lnTo>
                    <a:lnTo>
                      <a:pt x="68" y="48"/>
                    </a:lnTo>
                    <a:lnTo>
                      <a:pt x="76" y="42"/>
                    </a:lnTo>
                    <a:lnTo>
                      <a:pt x="80" y="40"/>
                    </a:lnTo>
                    <a:lnTo>
                      <a:pt x="86" y="40"/>
                    </a:lnTo>
                    <a:lnTo>
                      <a:pt x="88" y="36"/>
                    </a:lnTo>
                    <a:lnTo>
                      <a:pt x="92" y="26"/>
                    </a:lnTo>
                    <a:lnTo>
                      <a:pt x="98" y="16"/>
                    </a:lnTo>
                    <a:lnTo>
                      <a:pt x="106" y="4"/>
                    </a:lnTo>
                    <a:lnTo>
                      <a:pt x="110" y="0"/>
                    </a:lnTo>
                    <a:lnTo>
                      <a:pt x="114" y="0"/>
                    </a:lnTo>
                    <a:lnTo>
                      <a:pt x="118" y="2"/>
                    </a:lnTo>
                    <a:lnTo>
                      <a:pt x="122" y="8"/>
                    </a:lnTo>
                    <a:lnTo>
                      <a:pt x="124" y="14"/>
                    </a:lnTo>
                    <a:lnTo>
                      <a:pt x="124" y="20"/>
                    </a:lnTo>
                    <a:lnTo>
                      <a:pt x="132" y="22"/>
                    </a:lnTo>
                    <a:lnTo>
                      <a:pt x="138" y="26"/>
                    </a:lnTo>
                    <a:lnTo>
                      <a:pt x="144" y="26"/>
                    </a:lnTo>
                    <a:lnTo>
                      <a:pt x="152" y="28"/>
                    </a:lnTo>
                    <a:lnTo>
                      <a:pt x="152" y="32"/>
                    </a:lnTo>
                    <a:lnTo>
                      <a:pt x="150" y="34"/>
                    </a:lnTo>
                    <a:lnTo>
                      <a:pt x="148" y="36"/>
                    </a:lnTo>
                    <a:lnTo>
                      <a:pt x="140" y="36"/>
                    </a:lnTo>
                    <a:lnTo>
                      <a:pt x="134" y="36"/>
                    </a:lnTo>
                    <a:lnTo>
                      <a:pt x="132" y="38"/>
                    </a:lnTo>
                    <a:lnTo>
                      <a:pt x="130" y="40"/>
                    </a:lnTo>
                    <a:lnTo>
                      <a:pt x="138" y="44"/>
                    </a:lnTo>
                    <a:lnTo>
                      <a:pt x="138" y="46"/>
                    </a:lnTo>
                    <a:lnTo>
                      <a:pt x="132" y="48"/>
                    </a:lnTo>
                    <a:lnTo>
                      <a:pt x="124" y="54"/>
                    </a:lnTo>
                    <a:lnTo>
                      <a:pt x="122" y="60"/>
                    </a:lnTo>
                    <a:lnTo>
                      <a:pt x="112" y="58"/>
                    </a:lnTo>
                    <a:lnTo>
                      <a:pt x="106" y="56"/>
                    </a:lnTo>
                    <a:lnTo>
                      <a:pt x="100" y="56"/>
                    </a:lnTo>
                    <a:lnTo>
                      <a:pt x="94" y="56"/>
                    </a:lnTo>
                    <a:lnTo>
                      <a:pt x="88" y="60"/>
                    </a:lnTo>
                    <a:lnTo>
                      <a:pt x="82" y="64"/>
                    </a:lnTo>
                    <a:lnTo>
                      <a:pt x="78" y="70"/>
                    </a:lnTo>
                    <a:lnTo>
                      <a:pt x="74" y="82"/>
                    </a:lnTo>
                    <a:lnTo>
                      <a:pt x="70" y="96"/>
                    </a:lnTo>
                    <a:lnTo>
                      <a:pt x="70" y="104"/>
                    </a:lnTo>
                    <a:lnTo>
                      <a:pt x="68" y="108"/>
                    </a:lnTo>
                    <a:lnTo>
                      <a:pt x="64" y="108"/>
                    </a:lnTo>
                    <a:lnTo>
                      <a:pt x="60" y="106"/>
                    </a:lnTo>
                    <a:lnTo>
                      <a:pt x="56" y="104"/>
                    </a:lnTo>
                    <a:lnTo>
                      <a:pt x="52" y="100"/>
                    </a:lnTo>
                    <a:lnTo>
                      <a:pt x="48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36" y="106"/>
                    </a:lnTo>
                    <a:lnTo>
                      <a:pt x="28" y="108"/>
                    </a:lnTo>
                    <a:lnTo>
                      <a:pt x="26" y="110"/>
                    </a:lnTo>
                    <a:lnTo>
                      <a:pt x="20" y="112"/>
                    </a:lnTo>
                    <a:lnTo>
                      <a:pt x="14" y="110"/>
                    </a:lnTo>
                    <a:lnTo>
                      <a:pt x="8" y="108"/>
                    </a:lnTo>
                    <a:lnTo>
                      <a:pt x="2" y="106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92"/>
                    </a:lnTo>
                    <a:lnTo>
                      <a:pt x="0" y="90"/>
                    </a:lnTo>
                    <a:lnTo>
                      <a:pt x="0" y="94"/>
                    </a:lnTo>
                    <a:lnTo>
                      <a:pt x="2" y="96"/>
                    </a:lnTo>
                    <a:lnTo>
                      <a:pt x="8" y="100"/>
                    </a:lnTo>
                    <a:lnTo>
                      <a:pt x="20" y="100"/>
                    </a:lnTo>
                    <a:lnTo>
                      <a:pt x="20" y="90"/>
                    </a:lnTo>
                    <a:lnTo>
                      <a:pt x="26" y="82"/>
                    </a:lnTo>
                    <a:lnTo>
                      <a:pt x="30" y="78"/>
                    </a:lnTo>
                    <a:lnTo>
                      <a:pt x="34" y="76"/>
                    </a:lnTo>
                    <a:lnTo>
                      <a:pt x="46" y="72"/>
                    </a:lnTo>
                    <a:lnTo>
                      <a:pt x="50" y="70"/>
                    </a:lnTo>
                    <a:lnTo>
                      <a:pt x="54" y="66"/>
                    </a:lnTo>
                    <a:lnTo>
                      <a:pt x="60" y="56"/>
                    </a:lnTo>
                    <a:lnTo>
                      <a:pt x="58" y="58"/>
                    </a:lnTo>
                    <a:close/>
                  </a:path>
                </a:pathLst>
              </a:custGeom>
              <a:solidFill>
                <a:srgbClr val="91B5BD"/>
              </a:solidFill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93" name="Freeform 246">
                <a:extLst>
                  <a:ext uri="{FF2B5EF4-FFF2-40B4-BE49-F238E27FC236}">
                    <a16:creationId xmlns:a16="http://schemas.microsoft.com/office/drawing/2014/main" id="{82401DE2-89F7-294D-8BB4-A1AA8F48585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168824" y="4536920"/>
                <a:ext cx="21619" cy="15506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4"/>
                  </a:cxn>
                  <a:cxn ang="0">
                    <a:pos x="16" y="6"/>
                  </a:cxn>
                  <a:cxn ang="0">
                    <a:pos x="16" y="10"/>
                  </a:cxn>
                  <a:cxn ang="0">
                    <a:pos x="12" y="8"/>
                  </a:cxn>
                  <a:cxn ang="0">
                    <a:pos x="10" y="6"/>
                  </a:cxn>
                  <a:cxn ang="0">
                    <a:pos x="10" y="10"/>
                  </a:cxn>
                  <a:cxn ang="0">
                    <a:pos x="12" y="12"/>
                  </a:cxn>
                  <a:cxn ang="0">
                    <a:pos x="10" y="14"/>
                  </a:cxn>
                  <a:cxn ang="0">
                    <a:pos x="0" y="10"/>
                  </a:cxn>
                  <a:cxn ang="0">
                    <a:pos x="10" y="0"/>
                  </a:cxn>
                  <a:cxn ang="0">
                    <a:pos x="12" y="0"/>
                  </a:cxn>
                </a:cxnLst>
                <a:rect l="0" t="0" r="r" b="b"/>
                <a:pathLst>
                  <a:path w="16" h="14">
                    <a:moveTo>
                      <a:pt x="12" y="0"/>
                    </a:moveTo>
                    <a:lnTo>
                      <a:pt x="12" y="4"/>
                    </a:lnTo>
                    <a:lnTo>
                      <a:pt x="16" y="6"/>
                    </a:lnTo>
                    <a:lnTo>
                      <a:pt x="16" y="10"/>
                    </a:lnTo>
                    <a:lnTo>
                      <a:pt x="12" y="8"/>
                    </a:lnTo>
                    <a:lnTo>
                      <a:pt x="10" y="6"/>
                    </a:lnTo>
                    <a:lnTo>
                      <a:pt x="10" y="10"/>
                    </a:lnTo>
                    <a:lnTo>
                      <a:pt x="12" y="12"/>
                    </a:lnTo>
                    <a:lnTo>
                      <a:pt x="10" y="14"/>
                    </a:lnTo>
                    <a:lnTo>
                      <a:pt x="0" y="10"/>
                    </a:lnTo>
                    <a:lnTo>
                      <a:pt x="1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94" name="Freeform 247">
                <a:extLst>
                  <a:ext uri="{FF2B5EF4-FFF2-40B4-BE49-F238E27FC236}">
                    <a16:creationId xmlns:a16="http://schemas.microsoft.com/office/drawing/2014/main" id="{8F700DD3-B1E6-B84C-A5BF-6D71199A94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559311" y="4641883"/>
                <a:ext cx="225646" cy="193225"/>
              </a:xfrm>
              <a:custGeom>
                <a:avLst/>
                <a:gdLst/>
                <a:ahLst/>
                <a:cxnLst>
                  <a:cxn ang="0">
                    <a:pos x="160" y="114"/>
                  </a:cxn>
                  <a:cxn ang="0">
                    <a:pos x="156" y="122"/>
                  </a:cxn>
                  <a:cxn ang="0">
                    <a:pos x="160" y="164"/>
                  </a:cxn>
                  <a:cxn ang="0">
                    <a:pos x="148" y="158"/>
                  </a:cxn>
                  <a:cxn ang="0">
                    <a:pos x="144" y="144"/>
                  </a:cxn>
                  <a:cxn ang="0">
                    <a:pos x="120" y="148"/>
                  </a:cxn>
                  <a:cxn ang="0">
                    <a:pos x="104" y="148"/>
                  </a:cxn>
                  <a:cxn ang="0">
                    <a:pos x="102" y="144"/>
                  </a:cxn>
                  <a:cxn ang="0">
                    <a:pos x="110" y="134"/>
                  </a:cxn>
                  <a:cxn ang="0">
                    <a:pos x="120" y="126"/>
                  </a:cxn>
                  <a:cxn ang="0">
                    <a:pos x="118" y="112"/>
                  </a:cxn>
                  <a:cxn ang="0">
                    <a:pos x="116" y="100"/>
                  </a:cxn>
                  <a:cxn ang="0">
                    <a:pos x="104" y="90"/>
                  </a:cxn>
                  <a:cxn ang="0">
                    <a:pos x="74" y="80"/>
                  </a:cxn>
                  <a:cxn ang="0">
                    <a:pos x="62" y="70"/>
                  </a:cxn>
                  <a:cxn ang="0">
                    <a:pos x="54" y="66"/>
                  </a:cxn>
                  <a:cxn ang="0">
                    <a:pos x="46" y="60"/>
                  </a:cxn>
                  <a:cxn ang="0">
                    <a:pos x="42" y="66"/>
                  </a:cxn>
                  <a:cxn ang="0">
                    <a:pos x="34" y="72"/>
                  </a:cxn>
                  <a:cxn ang="0">
                    <a:pos x="32" y="66"/>
                  </a:cxn>
                  <a:cxn ang="0">
                    <a:pos x="26" y="54"/>
                  </a:cxn>
                  <a:cxn ang="0">
                    <a:pos x="20" y="48"/>
                  </a:cxn>
                  <a:cxn ang="0">
                    <a:pos x="20" y="42"/>
                  </a:cxn>
                  <a:cxn ang="0">
                    <a:pos x="28" y="42"/>
                  </a:cxn>
                  <a:cxn ang="0">
                    <a:pos x="34" y="42"/>
                  </a:cxn>
                  <a:cxn ang="0">
                    <a:pos x="46" y="40"/>
                  </a:cxn>
                  <a:cxn ang="0">
                    <a:pos x="54" y="36"/>
                  </a:cxn>
                  <a:cxn ang="0">
                    <a:pos x="40" y="36"/>
                  </a:cxn>
                  <a:cxn ang="0">
                    <a:pos x="26" y="38"/>
                  </a:cxn>
                  <a:cxn ang="0">
                    <a:pos x="18" y="32"/>
                  </a:cxn>
                  <a:cxn ang="0">
                    <a:pos x="16" y="28"/>
                  </a:cxn>
                  <a:cxn ang="0">
                    <a:pos x="6" y="22"/>
                  </a:cxn>
                  <a:cxn ang="0">
                    <a:pos x="0" y="12"/>
                  </a:cxn>
                  <a:cxn ang="0">
                    <a:pos x="14" y="4"/>
                  </a:cxn>
                  <a:cxn ang="0">
                    <a:pos x="30" y="0"/>
                  </a:cxn>
                  <a:cxn ang="0">
                    <a:pos x="36" y="2"/>
                  </a:cxn>
                  <a:cxn ang="0">
                    <a:pos x="50" y="4"/>
                  </a:cxn>
                  <a:cxn ang="0">
                    <a:pos x="56" y="16"/>
                  </a:cxn>
                  <a:cxn ang="0">
                    <a:pos x="58" y="38"/>
                  </a:cxn>
                  <a:cxn ang="0">
                    <a:pos x="62" y="40"/>
                  </a:cxn>
                  <a:cxn ang="0">
                    <a:pos x="66" y="54"/>
                  </a:cxn>
                  <a:cxn ang="0">
                    <a:pos x="72" y="54"/>
                  </a:cxn>
                  <a:cxn ang="0">
                    <a:pos x="78" y="48"/>
                  </a:cxn>
                  <a:cxn ang="0">
                    <a:pos x="88" y="38"/>
                  </a:cxn>
                  <a:cxn ang="0">
                    <a:pos x="100" y="28"/>
                  </a:cxn>
                  <a:cxn ang="0">
                    <a:pos x="108" y="20"/>
                  </a:cxn>
                  <a:cxn ang="0">
                    <a:pos x="116" y="20"/>
                  </a:cxn>
                  <a:cxn ang="0">
                    <a:pos x="128" y="26"/>
                  </a:cxn>
                  <a:cxn ang="0">
                    <a:pos x="142" y="34"/>
                  </a:cxn>
                  <a:cxn ang="0">
                    <a:pos x="160" y="38"/>
                  </a:cxn>
                </a:cxnLst>
                <a:rect l="0" t="0" r="r" b="b"/>
                <a:pathLst>
                  <a:path w="160" h="164">
                    <a:moveTo>
                      <a:pt x="160" y="38"/>
                    </a:moveTo>
                    <a:lnTo>
                      <a:pt x="160" y="114"/>
                    </a:lnTo>
                    <a:lnTo>
                      <a:pt x="156" y="118"/>
                    </a:lnTo>
                    <a:lnTo>
                      <a:pt x="156" y="122"/>
                    </a:lnTo>
                    <a:lnTo>
                      <a:pt x="160" y="126"/>
                    </a:lnTo>
                    <a:lnTo>
                      <a:pt x="160" y="164"/>
                    </a:lnTo>
                    <a:lnTo>
                      <a:pt x="154" y="164"/>
                    </a:lnTo>
                    <a:lnTo>
                      <a:pt x="148" y="158"/>
                    </a:lnTo>
                    <a:lnTo>
                      <a:pt x="144" y="152"/>
                    </a:lnTo>
                    <a:lnTo>
                      <a:pt x="144" y="144"/>
                    </a:lnTo>
                    <a:lnTo>
                      <a:pt x="126" y="144"/>
                    </a:lnTo>
                    <a:lnTo>
                      <a:pt x="120" y="148"/>
                    </a:lnTo>
                    <a:lnTo>
                      <a:pt x="112" y="148"/>
                    </a:lnTo>
                    <a:lnTo>
                      <a:pt x="104" y="148"/>
                    </a:lnTo>
                    <a:lnTo>
                      <a:pt x="102" y="146"/>
                    </a:lnTo>
                    <a:lnTo>
                      <a:pt x="102" y="144"/>
                    </a:lnTo>
                    <a:lnTo>
                      <a:pt x="104" y="138"/>
                    </a:lnTo>
                    <a:lnTo>
                      <a:pt x="110" y="134"/>
                    </a:lnTo>
                    <a:lnTo>
                      <a:pt x="116" y="128"/>
                    </a:lnTo>
                    <a:lnTo>
                      <a:pt x="120" y="126"/>
                    </a:lnTo>
                    <a:lnTo>
                      <a:pt x="118" y="118"/>
                    </a:lnTo>
                    <a:lnTo>
                      <a:pt x="118" y="112"/>
                    </a:lnTo>
                    <a:lnTo>
                      <a:pt x="116" y="106"/>
                    </a:lnTo>
                    <a:lnTo>
                      <a:pt x="116" y="100"/>
                    </a:lnTo>
                    <a:lnTo>
                      <a:pt x="112" y="94"/>
                    </a:lnTo>
                    <a:lnTo>
                      <a:pt x="104" y="90"/>
                    </a:lnTo>
                    <a:lnTo>
                      <a:pt x="90" y="84"/>
                    </a:lnTo>
                    <a:lnTo>
                      <a:pt x="74" y="80"/>
                    </a:lnTo>
                    <a:lnTo>
                      <a:pt x="68" y="74"/>
                    </a:lnTo>
                    <a:lnTo>
                      <a:pt x="62" y="70"/>
                    </a:lnTo>
                    <a:lnTo>
                      <a:pt x="58" y="68"/>
                    </a:lnTo>
                    <a:lnTo>
                      <a:pt x="54" y="66"/>
                    </a:lnTo>
                    <a:lnTo>
                      <a:pt x="44" y="66"/>
                    </a:lnTo>
                    <a:lnTo>
                      <a:pt x="46" y="60"/>
                    </a:lnTo>
                    <a:lnTo>
                      <a:pt x="48" y="58"/>
                    </a:lnTo>
                    <a:lnTo>
                      <a:pt x="42" y="66"/>
                    </a:lnTo>
                    <a:lnTo>
                      <a:pt x="38" y="70"/>
                    </a:lnTo>
                    <a:lnTo>
                      <a:pt x="34" y="72"/>
                    </a:lnTo>
                    <a:lnTo>
                      <a:pt x="32" y="72"/>
                    </a:lnTo>
                    <a:lnTo>
                      <a:pt x="32" y="66"/>
                    </a:lnTo>
                    <a:lnTo>
                      <a:pt x="32" y="64"/>
                    </a:lnTo>
                    <a:lnTo>
                      <a:pt x="26" y="54"/>
                    </a:lnTo>
                    <a:lnTo>
                      <a:pt x="24" y="50"/>
                    </a:lnTo>
                    <a:lnTo>
                      <a:pt x="20" y="48"/>
                    </a:lnTo>
                    <a:lnTo>
                      <a:pt x="20" y="44"/>
                    </a:lnTo>
                    <a:lnTo>
                      <a:pt x="20" y="42"/>
                    </a:lnTo>
                    <a:lnTo>
                      <a:pt x="24" y="42"/>
                    </a:lnTo>
                    <a:lnTo>
                      <a:pt x="28" y="42"/>
                    </a:lnTo>
                    <a:lnTo>
                      <a:pt x="32" y="44"/>
                    </a:lnTo>
                    <a:lnTo>
                      <a:pt x="34" y="42"/>
                    </a:lnTo>
                    <a:lnTo>
                      <a:pt x="38" y="38"/>
                    </a:lnTo>
                    <a:lnTo>
                      <a:pt x="46" y="40"/>
                    </a:lnTo>
                    <a:lnTo>
                      <a:pt x="50" y="38"/>
                    </a:lnTo>
                    <a:lnTo>
                      <a:pt x="54" y="36"/>
                    </a:lnTo>
                    <a:lnTo>
                      <a:pt x="50" y="36"/>
                    </a:lnTo>
                    <a:lnTo>
                      <a:pt x="40" y="36"/>
                    </a:lnTo>
                    <a:lnTo>
                      <a:pt x="32" y="38"/>
                    </a:lnTo>
                    <a:lnTo>
                      <a:pt x="26" y="38"/>
                    </a:lnTo>
                    <a:lnTo>
                      <a:pt x="22" y="36"/>
                    </a:lnTo>
                    <a:lnTo>
                      <a:pt x="18" y="32"/>
                    </a:lnTo>
                    <a:lnTo>
                      <a:pt x="18" y="28"/>
                    </a:lnTo>
                    <a:lnTo>
                      <a:pt x="16" y="28"/>
                    </a:lnTo>
                    <a:lnTo>
                      <a:pt x="14" y="26"/>
                    </a:lnTo>
                    <a:lnTo>
                      <a:pt x="6" y="22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6" y="8"/>
                    </a:lnTo>
                    <a:lnTo>
                      <a:pt x="14" y="4"/>
                    </a:lnTo>
                    <a:lnTo>
                      <a:pt x="22" y="0"/>
                    </a:lnTo>
                    <a:lnTo>
                      <a:pt x="30" y="0"/>
                    </a:lnTo>
                    <a:lnTo>
                      <a:pt x="34" y="0"/>
                    </a:lnTo>
                    <a:lnTo>
                      <a:pt x="36" y="2"/>
                    </a:lnTo>
                    <a:lnTo>
                      <a:pt x="44" y="4"/>
                    </a:lnTo>
                    <a:lnTo>
                      <a:pt x="50" y="4"/>
                    </a:lnTo>
                    <a:lnTo>
                      <a:pt x="54" y="10"/>
                    </a:lnTo>
                    <a:lnTo>
                      <a:pt x="56" y="16"/>
                    </a:lnTo>
                    <a:lnTo>
                      <a:pt x="56" y="32"/>
                    </a:lnTo>
                    <a:lnTo>
                      <a:pt x="58" y="38"/>
                    </a:lnTo>
                    <a:lnTo>
                      <a:pt x="60" y="40"/>
                    </a:lnTo>
                    <a:lnTo>
                      <a:pt x="62" y="40"/>
                    </a:lnTo>
                    <a:lnTo>
                      <a:pt x="64" y="48"/>
                    </a:lnTo>
                    <a:lnTo>
                      <a:pt x="66" y="54"/>
                    </a:lnTo>
                    <a:lnTo>
                      <a:pt x="70" y="54"/>
                    </a:lnTo>
                    <a:lnTo>
                      <a:pt x="72" y="54"/>
                    </a:lnTo>
                    <a:lnTo>
                      <a:pt x="76" y="52"/>
                    </a:lnTo>
                    <a:lnTo>
                      <a:pt x="78" y="48"/>
                    </a:lnTo>
                    <a:lnTo>
                      <a:pt x="84" y="42"/>
                    </a:lnTo>
                    <a:lnTo>
                      <a:pt x="88" y="38"/>
                    </a:lnTo>
                    <a:lnTo>
                      <a:pt x="94" y="34"/>
                    </a:lnTo>
                    <a:lnTo>
                      <a:pt x="100" y="28"/>
                    </a:lnTo>
                    <a:lnTo>
                      <a:pt x="106" y="22"/>
                    </a:lnTo>
                    <a:lnTo>
                      <a:pt x="108" y="20"/>
                    </a:lnTo>
                    <a:lnTo>
                      <a:pt x="112" y="18"/>
                    </a:lnTo>
                    <a:lnTo>
                      <a:pt x="116" y="20"/>
                    </a:lnTo>
                    <a:lnTo>
                      <a:pt x="120" y="22"/>
                    </a:lnTo>
                    <a:lnTo>
                      <a:pt x="128" y="26"/>
                    </a:lnTo>
                    <a:lnTo>
                      <a:pt x="136" y="30"/>
                    </a:lnTo>
                    <a:lnTo>
                      <a:pt x="142" y="34"/>
                    </a:lnTo>
                    <a:lnTo>
                      <a:pt x="150" y="36"/>
                    </a:lnTo>
                    <a:lnTo>
                      <a:pt x="160" y="3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95" name="Freeform 248">
                <a:extLst>
                  <a:ext uri="{FF2B5EF4-FFF2-40B4-BE49-F238E27FC236}">
                    <a16:creationId xmlns:a16="http://schemas.microsoft.com/office/drawing/2014/main" id="{5FE3AFD1-2234-2A45-8885-33F907B35B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82321" y="4835107"/>
                <a:ext cx="32428" cy="16698"/>
              </a:xfrm>
              <a:custGeom>
                <a:avLst/>
                <a:gdLst/>
                <a:ahLst/>
                <a:cxnLst>
                  <a:cxn ang="0">
                    <a:pos x="16" y="12"/>
                  </a:cxn>
                  <a:cxn ang="0">
                    <a:pos x="8" y="8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0" y="0"/>
                  </a:cxn>
                  <a:cxn ang="0">
                    <a:pos x="12" y="0"/>
                  </a:cxn>
                  <a:cxn ang="0">
                    <a:pos x="16" y="0"/>
                  </a:cxn>
                  <a:cxn ang="0">
                    <a:pos x="18" y="4"/>
                  </a:cxn>
                  <a:cxn ang="0">
                    <a:pos x="22" y="4"/>
                  </a:cxn>
                  <a:cxn ang="0">
                    <a:pos x="24" y="10"/>
                  </a:cxn>
                  <a:cxn ang="0">
                    <a:pos x="22" y="12"/>
                  </a:cxn>
                  <a:cxn ang="0">
                    <a:pos x="20" y="14"/>
                  </a:cxn>
                  <a:cxn ang="0">
                    <a:pos x="18" y="14"/>
                  </a:cxn>
                  <a:cxn ang="0">
                    <a:pos x="16" y="12"/>
                  </a:cxn>
                </a:cxnLst>
                <a:rect l="0" t="0" r="r" b="b"/>
                <a:pathLst>
                  <a:path w="24" h="14">
                    <a:moveTo>
                      <a:pt x="16" y="12"/>
                    </a:moveTo>
                    <a:lnTo>
                      <a:pt x="8" y="8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18" y="4"/>
                    </a:lnTo>
                    <a:lnTo>
                      <a:pt x="22" y="4"/>
                    </a:lnTo>
                    <a:lnTo>
                      <a:pt x="24" y="10"/>
                    </a:lnTo>
                    <a:lnTo>
                      <a:pt x="22" y="12"/>
                    </a:lnTo>
                    <a:lnTo>
                      <a:pt x="20" y="14"/>
                    </a:lnTo>
                    <a:lnTo>
                      <a:pt x="18" y="14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96" name="Freeform 249">
                <a:extLst>
                  <a:ext uri="{FF2B5EF4-FFF2-40B4-BE49-F238E27FC236}">
                    <a16:creationId xmlns:a16="http://schemas.microsoft.com/office/drawing/2014/main" id="{35137C5A-EB63-8148-BAA8-CABA1C82AE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498509" y="5406432"/>
                <a:ext cx="29726" cy="1073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12" y="8"/>
                  </a:cxn>
                  <a:cxn ang="0">
                    <a:pos x="16" y="6"/>
                  </a:cxn>
                  <a:cxn ang="0">
                    <a:pos x="22" y="2"/>
                  </a:cxn>
                  <a:cxn ang="0">
                    <a:pos x="20" y="0"/>
                  </a:cxn>
                  <a:cxn ang="0">
                    <a:pos x="16" y="0"/>
                  </a:cxn>
                  <a:cxn ang="0">
                    <a:pos x="8" y="2"/>
                  </a:cxn>
                </a:cxnLst>
                <a:rect l="0" t="0" r="r" b="b"/>
                <a:pathLst>
                  <a:path w="22" h="8">
                    <a:moveTo>
                      <a:pt x="8" y="2"/>
                    </a:move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12" y="8"/>
                    </a:lnTo>
                    <a:lnTo>
                      <a:pt x="16" y="6"/>
                    </a:lnTo>
                    <a:lnTo>
                      <a:pt x="22" y="2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8" y="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97" name="Freeform 250">
                <a:extLst>
                  <a:ext uri="{FF2B5EF4-FFF2-40B4-BE49-F238E27FC236}">
                    <a16:creationId xmlns:a16="http://schemas.microsoft.com/office/drawing/2014/main" id="{B34E6305-164E-8240-989F-868F8D78CBD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062" y="4695557"/>
                <a:ext cx="43238" cy="42939"/>
              </a:xfrm>
              <a:custGeom>
                <a:avLst/>
                <a:gdLst/>
                <a:ahLst/>
                <a:cxnLst>
                  <a:cxn ang="0">
                    <a:pos x="30" y="26"/>
                  </a:cxn>
                  <a:cxn ang="0">
                    <a:pos x="30" y="36"/>
                  </a:cxn>
                  <a:cxn ang="0">
                    <a:pos x="26" y="36"/>
                  </a:cxn>
                  <a:cxn ang="0">
                    <a:pos x="22" y="32"/>
                  </a:cxn>
                  <a:cxn ang="0">
                    <a:pos x="20" y="26"/>
                  </a:cxn>
                  <a:cxn ang="0">
                    <a:pos x="18" y="18"/>
                  </a:cxn>
                  <a:cxn ang="0">
                    <a:pos x="14" y="14"/>
                  </a:cxn>
                  <a:cxn ang="0">
                    <a:pos x="6" y="8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14" y="12"/>
                  </a:cxn>
                  <a:cxn ang="0">
                    <a:pos x="30" y="26"/>
                  </a:cxn>
                </a:cxnLst>
                <a:rect l="0" t="0" r="r" b="b"/>
                <a:pathLst>
                  <a:path w="30" h="36">
                    <a:moveTo>
                      <a:pt x="30" y="26"/>
                    </a:moveTo>
                    <a:lnTo>
                      <a:pt x="30" y="36"/>
                    </a:lnTo>
                    <a:lnTo>
                      <a:pt x="26" y="36"/>
                    </a:lnTo>
                    <a:lnTo>
                      <a:pt x="22" y="32"/>
                    </a:lnTo>
                    <a:lnTo>
                      <a:pt x="20" y="26"/>
                    </a:lnTo>
                    <a:lnTo>
                      <a:pt x="18" y="18"/>
                    </a:lnTo>
                    <a:lnTo>
                      <a:pt x="14" y="14"/>
                    </a:lnTo>
                    <a:lnTo>
                      <a:pt x="6" y="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4" y="12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98" name="Freeform 251">
                <a:extLst>
                  <a:ext uri="{FF2B5EF4-FFF2-40B4-BE49-F238E27FC236}">
                    <a16:creationId xmlns:a16="http://schemas.microsoft.com/office/drawing/2014/main" id="{22CC315C-5472-CA4B-A7E8-9737B44FE97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66054" y="4646654"/>
                <a:ext cx="14862" cy="14313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8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4" y="2"/>
                  </a:cxn>
                  <a:cxn ang="0">
                    <a:pos x="8" y="4"/>
                  </a:cxn>
                  <a:cxn ang="0">
                    <a:pos x="12" y="12"/>
                  </a:cxn>
                </a:cxnLst>
                <a:rect l="0" t="0" r="r" b="b"/>
                <a:pathLst>
                  <a:path w="12" h="12">
                    <a:moveTo>
                      <a:pt x="12" y="12"/>
                    </a:moveTo>
                    <a:lnTo>
                      <a:pt x="10" y="12"/>
                    </a:lnTo>
                    <a:lnTo>
                      <a:pt x="6" y="12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8" y="4"/>
                    </a:lnTo>
                    <a:lnTo>
                      <a:pt x="12" y="1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99" name="Freeform 252">
                <a:extLst>
                  <a:ext uri="{FF2B5EF4-FFF2-40B4-BE49-F238E27FC236}">
                    <a16:creationId xmlns:a16="http://schemas.microsoft.com/office/drawing/2014/main" id="{A43D2634-DE6D-9E49-BFCA-8CDE931AA3D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66055" y="4671702"/>
                <a:ext cx="21619" cy="4771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4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14" y="0"/>
                  </a:cxn>
                </a:cxnLst>
                <a:rect l="0" t="0" r="r" b="b"/>
                <a:pathLst>
                  <a:path w="14" h="4">
                    <a:moveTo>
                      <a:pt x="14" y="0"/>
                    </a:moveTo>
                    <a:lnTo>
                      <a:pt x="14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0" name="Freeform 253">
                <a:extLst>
                  <a:ext uri="{FF2B5EF4-FFF2-40B4-BE49-F238E27FC236}">
                    <a16:creationId xmlns:a16="http://schemas.microsoft.com/office/drawing/2014/main" id="{8019DEEE-A76E-ED4F-B4FC-DD9C697C9C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22817" y="4770699"/>
                <a:ext cx="12160" cy="14313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8" y="10"/>
                  </a:cxn>
                  <a:cxn ang="0">
                    <a:pos x="4" y="12"/>
                  </a:cxn>
                  <a:cxn ang="0">
                    <a:pos x="2" y="12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0"/>
                  </a:cxn>
                  <a:cxn ang="0">
                    <a:pos x="10" y="6"/>
                  </a:cxn>
                </a:cxnLst>
                <a:rect l="0" t="0" r="r" b="b"/>
                <a:pathLst>
                  <a:path w="10" h="12">
                    <a:moveTo>
                      <a:pt x="10" y="6"/>
                    </a:moveTo>
                    <a:lnTo>
                      <a:pt x="8" y="10"/>
                    </a:lnTo>
                    <a:lnTo>
                      <a:pt x="4" y="12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0"/>
                    </a:lnTo>
                    <a:lnTo>
                      <a:pt x="10" y="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1" name="Freeform 254">
                <a:extLst>
                  <a:ext uri="{FF2B5EF4-FFF2-40B4-BE49-F238E27FC236}">
                    <a16:creationId xmlns:a16="http://schemas.microsoft.com/office/drawing/2014/main" id="{ACD0BB3E-0E2E-E243-A44F-C37FFA0493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547152" y="4633534"/>
                <a:ext cx="21619" cy="8349"/>
              </a:xfrm>
              <a:custGeom>
                <a:avLst/>
                <a:gdLst/>
                <a:ahLst/>
                <a:cxnLst>
                  <a:cxn ang="0">
                    <a:pos x="16" y="6"/>
                  </a:cxn>
                  <a:cxn ang="0">
                    <a:pos x="8" y="6"/>
                  </a:cxn>
                  <a:cxn ang="0">
                    <a:pos x="4" y="6"/>
                  </a:cxn>
                  <a:cxn ang="0">
                    <a:pos x="0" y="6"/>
                  </a:cxn>
                  <a:cxn ang="0">
                    <a:pos x="4" y="2"/>
                  </a:cxn>
                  <a:cxn ang="0">
                    <a:pos x="8" y="0"/>
                  </a:cxn>
                  <a:cxn ang="0">
                    <a:pos x="12" y="0"/>
                  </a:cxn>
                  <a:cxn ang="0">
                    <a:pos x="14" y="2"/>
                  </a:cxn>
                  <a:cxn ang="0">
                    <a:pos x="16" y="6"/>
                  </a:cxn>
                </a:cxnLst>
                <a:rect l="0" t="0" r="r" b="b"/>
                <a:pathLst>
                  <a:path w="16" h="6">
                    <a:moveTo>
                      <a:pt x="16" y="6"/>
                    </a:moveTo>
                    <a:lnTo>
                      <a:pt x="8" y="6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6" y="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2" name="Freeform 255">
                <a:extLst>
                  <a:ext uri="{FF2B5EF4-FFF2-40B4-BE49-F238E27FC236}">
                    <a16:creationId xmlns:a16="http://schemas.microsoft.com/office/drawing/2014/main" id="{58DC64D0-28E7-1F4A-9CC6-0CE01D826A8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416088" y="4674087"/>
                <a:ext cx="12161" cy="596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10" y="0"/>
                  </a:cxn>
                </a:cxnLst>
                <a:rect l="0" t="0" r="r" b="b"/>
                <a:pathLst>
                  <a:path w="10" h="4">
                    <a:moveTo>
                      <a:pt x="10" y="0"/>
                    </a:moveTo>
                    <a:lnTo>
                      <a:pt x="8" y="2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3" name="Freeform 256">
                <a:extLst>
                  <a:ext uri="{FF2B5EF4-FFF2-40B4-BE49-F238E27FC236}">
                    <a16:creationId xmlns:a16="http://schemas.microsoft.com/office/drawing/2014/main" id="{D33C8FF3-F4DB-5E42-A50E-98681367B3A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60689" y="4397370"/>
                <a:ext cx="28374" cy="42939"/>
              </a:xfrm>
              <a:custGeom>
                <a:avLst/>
                <a:gdLst/>
                <a:ahLst/>
                <a:cxnLst>
                  <a:cxn ang="0">
                    <a:pos x="18" y="6"/>
                  </a:cxn>
                  <a:cxn ang="0">
                    <a:pos x="16" y="12"/>
                  </a:cxn>
                  <a:cxn ang="0">
                    <a:pos x="14" y="14"/>
                  </a:cxn>
                  <a:cxn ang="0">
                    <a:pos x="12" y="18"/>
                  </a:cxn>
                  <a:cxn ang="0">
                    <a:pos x="12" y="24"/>
                  </a:cxn>
                  <a:cxn ang="0">
                    <a:pos x="12" y="26"/>
                  </a:cxn>
                  <a:cxn ang="0">
                    <a:pos x="12" y="28"/>
                  </a:cxn>
                  <a:cxn ang="0">
                    <a:pos x="14" y="32"/>
                  </a:cxn>
                  <a:cxn ang="0">
                    <a:pos x="14" y="34"/>
                  </a:cxn>
                  <a:cxn ang="0">
                    <a:pos x="10" y="34"/>
                  </a:cxn>
                  <a:cxn ang="0">
                    <a:pos x="6" y="28"/>
                  </a:cxn>
                  <a:cxn ang="0">
                    <a:pos x="2" y="24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6" y="16"/>
                  </a:cxn>
                  <a:cxn ang="0">
                    <a:pos x="6" y="8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12" y="0"/>
                  </a:cxn>
                  <a:cxn ang="0">
                    <a:pos x="16" y="2"/>
                  </a:cxn>
                  <a:cxn ang="0">
                    <a:pos x="18" y="4"/>
                  </a:cxn>
                  <a:cxn ang="0">
                    <a:pos x="18" y="6"/>
                  </a:cxn>
                </a:cxnLst>
                <a:rect l="0" t="0" r="r" b="b"/>
                <a:pathLst>
                  <a:path w="18" h="34">
                    <a:moveTo>
                      <a:pt x="18" y="6"/>
                    </a:moveTo>
                    <a:lnTo>
                      <a:pt x="16" y="12"/>
                    </a:lnTo>
                    <a:lnTo>
                      <a:pt x="14" y="14"/>
                    </a:lnTo>
                    <a:lnTo>
                      <a:pt x="12" y="18"/>
                    </a:lnTo>
                    <a:lnTo>
                      <a:pt x="12" y="24"/>
                    </a:lnTo>
                    <a:lnTo>
                      <a:pt x="12" y="26"/>
                    </a:lnTo>
                    <a:lnTo>
                      <a:pt x="12" y="28"/>
                    </a:lnTo>
                    <a:lnTo>
                      <a:pt x="14" y="32"/>
                    </a:lnTo>
                    <a:lnTo>
                      <a:pt x="14" y="34"/>
                    </a:lnTo>
                    <a:lnTo>
                      <a:pt x="10" y="34"/>
                    </a:lnTo>
                    <a:lnTo>
                      <a:pt x="6" y="28"/>
                    </a:lnTo>
                    <a:lnTo>
                      <a:pt x="2" y="24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6" y="16"/>
                    </a:lnTo>
                    <a:lnTo>
                      <a:pt x="6" y="8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8" y="4"/>
                    </a:lnTo>
                    <a:lnTo>
                      <a:pt x="18" y="6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4" name="Freeform 257">
                <a:extLst>
                  <a:ext uri="{FF2B5EF4-FFF2-40B4-BE49-F238E27FC236}">
                    <a16:creationId xmlns:a16="http://schemas.microsoft.com/office/drawing/2014/main" id="{36A34154-E150-FE40-9179-FAA9557627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89064" y="4415261"/>
                <a:ext cx="20268" cy="1431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2" y="4"/>
                  </a:cxn>
                  <a:cxn ang="0">
                    <a:pos x="10" y="8"/>
                  </a:cxn>
                  <a:cxn ang="0">
                    <a:pos x="8" y="10"/>
                  </a:cxn>
                  <a:cxn ang="0">
                    <a:pos x="4" y="12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2" y="4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4" y="0"/>
                  </a:cxn>
                </a:cxnLst>
                <a:rect l="0" t="0" r="r" b="b"/>
                <a:pathLst>
                  <a:path w="14" h="12">
                    <a:moveTo>
                      <a:pt x="14" y="0"/>
                    </a:moveTo>
                    <a:lnTo>
                      <a:pt x="12" y="4"/>
                    </a:lnTo>
                    <a:lnTo>
                      <a:pt x="10" y="8"/>
                    </a:lnTo>
                    <a:lnTo>
                      <a:pt x="8" y="10"/>
                    </a:lnTo>
                    <a:lnTo>
                      <a:pt x="4" y="12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5" name="Freeform 258">
                <a:extLst>
                  <a:ext uri="{FF2B5EF4-FFF2-40B4-BE49-F238E27FC236}">
                    <a16:creationId xmlns:a16="http://schemas.microsoft.com/office/drawing/2014/main" id="{F438604D-A8E8-DD4B-A754-DBB01E3E33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72850" y="4363972"/>
                <a:ext cx="16214" cy="19084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12" y="10"/>
                  </a:cxn>
                  <a:cxn ang="0">
                    <a:pos x="12" y="14"/>
                  </a:cxn>
                  <a:cxn ang="0">
                    <a:pos x="12" y="16"/>
                  </a:cxn>
                  <a:cxn ang="0">
                    <a:pos x="10" y="14"/>
                  </a:cxn>
                  <a:cxn ang="0">
                    <a:pos x="6" y="8"/>
                  </a:cxn>
                  <a:cxn ang="0">
                    <a:pos x="0" y="8"/>
                  </a:cxn>
                </a:cxnLst>
                <a:rect l="0" t="0" r="r" b="b"/>
                <a:pathLst>
                  <a:path w="12" h="16">
                    <a:moveTo>
                      <a:pt x="0" y="8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12" y="10"/>
                    </a:lnTo>
                    <a:lnTo>
                      <a:pt x="12" y="14"/>
                    </a:lnTo>
                    <a:lnTo>
                      <a:pt x="12" y="16"/>
                    </a:lnTo>
                    <a:lnTo>
                      <a:pt x="10" y="14"/>
                    </a:lnTo>
                    <a:lnTo>
                      <a:pt x="6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6" name="Freeform 259">
                <a:extLst>
                  <a:ext uri="{FF2B5EF4-FFF2-40B4-BE49-F238E27FC236}">
                    <a16:creationId xmlns:a16="http://schemas.microsoft.com/office/drawing/2014/main" id="{CEDB379F-F472-7A43-9053-3718F223FE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06644" y="4342504"/>
                <a:ext cx="27023" cy="25047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2" y="16"/>
                  </a:cxn>
                  <a:cxn ang="0">
                    <a:pos x="6" y="10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14" y="4"/>
                  </a:cxn>
                  <a:cxn ang="0">
                    <a:pos x="18" y="4"/>
                  </a:cxn>
                  <a:cxn ang="0">
                    <a:pos x="20" y="8"/>
                  </a:cxn>
                  <a:cxn ang="0">
                    <a:pos x="20" y="12"/>
                  </a:cxn>
                  <a:cxn ang="0">
                    <a:pos x="20" y="16"/>
                  </a:cxn>
                  <a:cxn ang="0">
                    <a:pos x="18" y="20"/>
                  </a:cxn>
                  <a:cxn ang="0">
                    <a:pos x="16" y="20"/>
                  </a:cxn>
                </a:cxnLst>
                <a:rect l="0" t="0" r="r" b="b"/>
                <a:pathLst>
                  <a:path w="20" h="20">
                    <a:moveTo>
                      <a:pt x="16" y="20"/>
                    </a:moveTo>
                    <a:lnTo>
                      <a:pt x="12" y="16"/>
                    </a:lnTo>
                    <a:lnTo>
                      <a:pt x="6" y="1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4" y="4"/>
                    </a:lnTo>
                    <a:lnTo>
                      <a:pt x="18" y="4"/>
                    </a:lnTo>
                    <a:lnTo>
                      <a:pt x="20" y="8"/>
                    </a:lnTo>
                    <a:lnTo>
                      <a:pt x="20" y="12"/>
                    </a:lnTo>
                    <a:lnTo>
                      <a:pt x="20" y="16"/>
                    </a:lnTo>
                    <a:lnTo>
                      <a:pt x="18" y="20"/>
                    </a:lnTo>
                    <a:lnTo>
                      <a:pt x="16" y="2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7" name="Freeform 260">
                <a:extLst>
                  <a:ext uri="{FF2B5EF4-FFF2-40B4-BE49-F238E27FC236}">
                    <a16:creationId xmlns:a16="http://schemas.microsoft.com/office/drawing/2014/main" id="{5A88129F-A18B-A942-8895-B34CAA7264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132208" y="4779048"/>
                <a:ext cx="18916" cy="19084"/>
              </a:xfrm>
              <a:custGeom>
                <a:avLst/>
                <a:gdLst/>
                <a:ahLst/>
                <a:cxnLst>
                  <a:cxn ang="0">
                    <a:pos x="14" y="12"/>
                  </a:cxn>
                  <a:cxn ang="0">
                    <a:pos x="12" y="14"/>
                  </a:cxn>
                  <a:cxn ang="0">
                    <a:pos x="10" y="16"/>
                  </a:cxn>
                  <a:cxn ang="0">
                    <a:pos x="8" y="14"/>
                  </a:cxn>
                  <a:cxn ang="0">
                    <a:pos x="4" y="12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12" y="8"/>
                  </a:cxn>
                  <a:cxn ang="0">
                    <a:pos x="14" y="12"/>
                  </a:cxn>
                </a:cxnLst>
                <a:rect l="0" t="0" r="r" b="b"/>
                <a:pathLst>
                  <a:path w="14" h="16">
                    <a:moveTo>
                      <a:pt x="14" y="12"/>
                    </a:moveTo>
                    <a:lnTo>
                      <a:pt x="12" y="14"/>
                    </a:lnTo>
                    <a:lnTo>
                      <a:pt x="10" y="16"/>
                    </a:lnTo>
                    <a:lnTo>
                      <a:pt x="8" y="14"/>
                    </a:lnTo>
                    <a:lnTo>
                      <a:pt x="4" y="12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2" y="8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8" name="Freeform 261">
                <a:extLst>
                  <a:ext uri="{FF2B5EF4-FFF2-40B4-BE49-F238E27FC236}">
                    <a16:creationId xmlns:a16="http://schemas.microsoft.com/office/drawing/2014/main" id="{3176D238-2FAF-9A44-B110-72CC810F61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194363" y="4835107"/>
                <a:ext cx="27023" cy="16698"/>
              </a:xfrm>
              <a:custGeom>
                <a:avLst/>
                <a:gdLst/>
                <a:ahLst/>
                <a:cxnLst>
                  <a:cxn ang="0">
                    <a:pos x="20" y="8"/>
                  </a:cxn>
                  <a:cxn ang="0">
                    <a:pos x="20" y="12"/>
                  </a:cxn>
                  <a:cxn ang="0">
                    <a:pos x="16" y="12"/>
                  </a:cxn>
                  <a:cxn ang="0">
                    <a:pos x="6" y="10"/>
                  </a:cxn>
                  <a:cxn ang="0">
                    <a:pos x="2" y="6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10" y="2"/>
                  </a:cxn>
                  <a:cxn ang="0">
                    <a:pos x="18" y="4"/>
                  </a:cxn>
                  <a:cxn ang="0">
                    <a:pos x="20" y="6"/>
                  </a:cxn>
                  <a:cxn ang="0">
                    <a:pos x="20" y="8"/>
                  </a:cxn>
                </a:cxnLst>
                <a:rect l="0" t="0" r="r" b="b"/>
                <a:pathLst>
                  <a:path w="20" h="12">
                    <a:moveTo>
                      <a:pt x="20" y="8"/>
                    </a:moveTo>
                    <a:lnTo>
                      <a:pt x="20" y="12"/>
                    </a:lnTo>
                    <a:lnTo>
                      <a:pt x="16" y="12"/>
                    </a:lnTo>
                    <a:lnTo>
                      <a:pt x="6" y="10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10" y="2"/>
                    </a:lnTo>
                    <a:lnTo>
                      <a:pt x="18" y="4"/>
                    </a:lnTo>
                    <a:lnTo>
                      <a:pt x="20" y="6"/>
                    </a:lnTo>
                    <a:lnTo>
                      <a:pt x="20" y="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9" name="Freeform 262">
                <a:extLst>
                  <a:ext uri="{FF2B5EF4-FFF2-40B4-BE49-F238E27FC236}">
                    <a16:creationId xmlns:a16="http://schemas.microsoft.com/office/drawing/2014/main" id="{89F4EEFA-13E8-C14B-89D5-B43FDD5AECA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30831" y="4954381"/>
                <a:ext cx="12160" cy="1908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8" y="8"/>
                  </a:cxn>
                  <a:cxn ang="0">
                    <a:pos x="6" y="12"/>
                  </a:cxn>
                  <a:cxn ang="0">
                    <a:pos x="4" y="14"/>
                  </a:cxn>
                  <a:cxn ang="0">
                    <a:pos x="2" y="14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4">
                    <a:moveTo>
                      <a:pt x="4" y="0"/>
                    </a:moveTo>
                    <a:lnTo>
                      <a:pt x="4" y="4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2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0" name="Freeform 263">
                <a:extLst>
                  <a:ext uri="{FF2B5EF4-FFF2-40B4-BE49-F238E27FC236}">
                    <a16:creationId xmlns:a16="http://schemas.microsoft.com/office/drawing/2014/main" id="{9D341549-22A4-CC4B-9302-79C428AA7B6A}"/>
                  </a:ext>
                </a:extLst>
              </p:cNvPr>
              <p:cNvSpPr>
                <a:spLocks noChangeAspect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620911" y="3136637"/>
                <a:ext cx="679639" cy="291030"/>
              </a:xfrm>
              <a:custGeom>
                <a:avLst/>
                <a:gdLst/>
                <a:ahLst/>
                <a:cxnLst>
                  <a:cxn ang="0">
                    <a:pos x="376" y="184"/>
                  </a:cxn>
                  <a:cxn ang="0">
                    <a:pos x="350" y="176"/>
                  </a:cxn>
                  <a:cxn ang="0">
                    <a:pos x="338" y="168"/>
                  </a:cxn>
                  <a:cxn ang="0">
                    <a:pos x="308" y="184"/>
                  </a:cxn>
                  <a:cxn ang="0">
                    <a:pos x="282" y="192"/>
                  </a:cxn>
                  <a:cxn ang="0">
                    <a:pos x="262" y="194"/>
                  </a:cxn>
                  <a:cxn ang="0">
                    <a:pos x="286" y="178"/>
                  </a:cxn>
                  <a:cxn ang="0">
                    <a:pos x="282" y="174"/>
                  </a:cxn>
                  <a:cxn ang="0">
                    <a:pos x="246" y="192"/>
                  </a:cxn>
                  <a:cxn ang="0">
                    <a:pos x="230" y="202"/>
                  </a:cxn>
                  <a:cxn ang="0">
                    <a:pos x="206" y="214"/>
                  </a:cxn>
                  <a:cxn ang="0">
                    <a:pos x="172" y="224"/>
                  </a:cxn>
                  <a:cxn ang="0">
                    <a:pos x="154" y="234"/>
                  </a:cxn>
                  <a:cxn ang="0">
                    <a:pos x="86" y="258"/>
                  </a:cxn>
                  <a:cxn ang="0">
                    <a:pos x="62" y="262"/>
                  </a:cxn>
                  <a:cxn ang="0">
                    <a:pos x="48" y="264"/>
                  </a:cxn>
                  <a:cxn ang="0">
                    <a:pos x="14" y="278"/>
                  </a:cxn>
                  <a:cxn ang="0">
                    <a:pos x="14" y="270"/>
                  </a:cxn>
                  <a:cxn ang="0">
                    <a:pos x="76" y="256"/>
                  </a:cxn>
                  <a:cxn ang="0">
                    <a:pos x="90" y="248"/>
                  </a:cxn>
                  <a:cxn ang="0">
                    <a:pos x="120" y="236"/>
                  </a:cxn>
                  <a:cxn ang="0">
                    <a:pos x="164" y="206"/>
                  </a:cxn>
                  <a:cxn ang="0">
                    <a:pos x="146" y="210"/>
                  </a:cxn>
                  <a:cxn ang="0">
                    <a:pos x="140" y="202"/>
                  </a:cxn>
                  <a:cxn ang="0">
                    <a:pos x="124" y="208"/>
                  </a:cxn>
                  <a:cxn ang="0">
                    <a:pos x="126" y="198"/>
                  </a:cxn>
                  <a:cxn ang="0">
                    <a:pos x="132" y="186"/>
                  </a:cxn>
                  <a:cxn ang="0">
                    <a:pos x="116" y="186"/>
                  </a:cxn>
                  <a:cxn ang="0">
                    <a:pos x="110" y="160"/>
                  </a:cxn>
                  <a:cxn ang="0">
                    <a:pos x="166" y="132"/>
                  </a:cxn>
                  <a:cxn ang="0">
                    <a:pos x="224" y="122"/>
                  </a:cxn>
                  <a:cxn ang="0">
                    <a:pos x="246" y="104"/>
                  </a:cxn>
                  <a:cxn ang="0">
                    <a:pos x="220" y="112"/>
                  </a:cxn>
                  <a:cxn ang="0">
                    <a:pos x="186" y="102"/>
                  </a:cxn>
                  <a:cxn ang="0">
                    <a:pos x="252" y="72"/>
                  </a:cxn>
                  <a:cxn ang="0">
                    <a:pos x="258" y="82"/>
                  </a:cxn>
                  <a:cxn ang="0">
                    <a:pos x="272" y="80"/>
                  </a:cxn>
                  <a:cxn ang="0">
                    <a:pos x="270" y="70"/>
                  </a:cxn>
                  <a:cxn ang="0">
                    <a:pos x="268" y="60"/>
                  </a:cxn>
                  <a:cxn ang="0">
                    <a:pos x="266" y="46"/>
                  </a:cxn>
                  <a:cxn ang="0">
                    <a:pos x="296" y="40"/>
                  </a:cxn>
                  <a:cxn ang="0">
                    <a:pos x="324" y="28"/>
                  </a:cxn>
                  <a:cxn ang="0">
                    <a:pos x="384" y="10"/>
                  </a:cxn>
                  <a:cxn ang="0">
                    <a:pos x="444" y="2"/>
                  </a:cxn>
                  <a:cxn ang="0">
                    <a:pos x="472" y="6"/>
                  </a:cxn>
                  <a:cxn ang="0">
                    <a:pos x="510" y="12"/>
                  </a:cxn>
                  <a:cxn ang="0">
                    <a:pos x="534" y="16"/>
                  </a:cxn>
                  <a:cxn ang="0">
                    <a:pos x="562" y="20"/>
                  </a:cxn>
                  <a:cxn ang="0">
                    <a:pos x="400" y="178"/>
                  </a:cxn>
                </a:cxnLst>
                <a:rect l="0" t="0" r="r" b="b"/>
                <a:pathLst>
                  <a:path w="574" h="278">
                    <a:moveTo>
                      <a:pt x="400" y="178"/>
                    </a:moveTo>
                    <a:lnTo>
                      <a:pt x="388" y="182"/>
                    </a:lnTo>
                    <a:lnTo>
                      <a:pt x="376" y="184"/>
                    </a:lnTo>
                    <a:lnTo>
                      <a:pt x="366" y="182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8" y="172"/>
                    </a:lnTo>
                    <a:lnTo>
                      <a:pt x="346" y="168"/>
                    </a:lnTo>
                    <a:lnTo>
                      <a:pt x="338" y="168"/>
                    </a:lnTo>
                    <a:lnTo>
                      <a:pt x="324" y="178"/>
                    </a:lnTo>
                    <a:lnTo>
                      <a:pt x="318" y="182"/>
                    </a:lnTo>
                    <a:lnTo>
                      <a:pt x="308" y="184"/>
                    </a:lnTo>
                    <a:lnTo>
                      <a:pt x="300" y="184"/>
                    </a:lnTo>
                    <a:lnTo>
                      <a:pt x="290" y="188"/>
                    </a:lnTo>
                    <a:lnTo>
                      <a:pt x="282" y="192"/>
                    </a:lnTo>
                    <a:lnTo>
                      <a:pt x="272" y="200"/>
                    </a:lnTo>
                    <a:lnTo>
                      <a:pt x="258" y="200"/>
                    </a:lnTo>
                    <a:lnTo>
                      <a:pt x="262" y="194"/>
                    </a:lnTo>
                    <a:lnTo>
                      <a:pt x="266" y="190"/>
                    </a:lnTo>
                    <a:lnTo>
                      <a:pt x="276" y="182"/>
                    </a:lnTo>
                    <a:lnTo>
                      <a:pt x="286" y="178"/>
                    </a:lnTo>
                    <a:lnTo>
                      <a:pt x="298" y="170"/>
                    </a:lnTo>
                    <a:lnTo>
                      <a:pt x="290" y="170"/>
                    </a:lnTo>
                    <a:lnTo>
                      <a:pt x="282" y="174"/>
                    </a:lnTo>
                    <a:lnTo>
                      <a:pt x="268" y="180"/>
                    </a:lnTo>
                    <a:lnTo>
                      <a:pt x="252" y="190"/>
                    </a:lnTo>
                    <a:lnTo>
                      <a:pt x="246" y="192"/>
                    </a:lnTo>
                    <a:lnTo>
                      <a:pt x="240" y="194"/>
                    </a:lnTo>
                    <a:lnTo>
                      <a:pt x="234" y="196"/>
                    </a:lnTo>
                    <a:lnTo>
                      <a:pt x="230" y="202"/>
                    </a:lnTo>
                    <a:lnTo>
                      <a:pt x="224" y="206"/>
                    </a:lnTo>
                    <a:lnTo>
                      <a:pt x="218" y="210"/>
                    </a:lnTo>
                    <a:lnTo>
                      <a:pt x="206" y="214"/>
                    </a:lnTo>
                    <a:lnTo>
                      <a:pt x="194" y="218"/>
                    </a:lnTo>
                    <a:lnTo>
                      <a:pt x="184" y="220"/>
                    </a:lnTo>
                    <a:lnTo>
                      <a:pt x="172" y="224"/>
                    </a:lnTo>
                    <a:lnTo>
                      <a:pt x="164" y="230"/>
                    </a:lnTo>
                    <a:lnTo>
                      <a:pt x="160" y="234"/>
                    </a:lnTo>
                    <a:lnTo>
                      <a:pt x="154" y="234"/>
                    </a:lnTo>
                    <a:lnTo>
                      <a:pt x="132" y="240"/>
                    </a:lnTo>
                    <a:lnTo>
                      <a:pt x="110" y="248"/>
                    </a:lnTo>
                    <a:lnTo>
                      <a:pt x="86" y="258"/>
                    </a:lnTo>
                    <a:lnTo>
                      <a:pt x="64" y="266"/>
                    </a:lnTo>
                    <a:lnTo>
                      <a:pt x="64" y="264"/>
                    </a:lnTo>
                    <a:lnTo>
                      <a:pt x="62" y="262"/>
                    </a:lnTo>
                    <a:lnTo>
                      <a:pt x="60" y="262"/>
                    </a:lnTo>
                    <a:lnTo>
                      <a:pt x="54" y="262"/>
                    </a:lnTo>
                    <a:lnTo>
                      <a:pt x="48" y="264"/>
                    </a:lnTo>
                    <a:lnTo>
                      <a:pt x="34" y="270"/>
                    </a:lnTo>
                    <a:lnTo>
                      <a:pt x="22" y="276"/>
                    </a:lnTo>
                    <a:lnTo>
                      <a:pt x="14" y="278"/>
                    </a:lnTo>
                    <a:lnTo>
                      <a:pt x="8" y="278"/>
                    </a:lnTo>
                    <a:lnTo>
                      <a:pt x="0" y="278"/>
                    </a:lnTo>
                    <a:lnTo>
                      <a:pt x="14" y="270"/>
                    </a:lnTo>
                    <a:lnTo>
                      <a:pt x="36" y="262"/>
                    </a:lnTo>
                    <a:lnTo>
                      <a:pt x="58" y="258"/>
                    </a:lnTo>
                    <a:lnTo>
                      <a:pt x="76" y="256"/>
                    </a:lnTo>
                    <a:lnTo>
                      <a:pt x="82" y="256"/>
                    </a:lnTo>
                    <a:lnTo>
                      <a:pt x="84" y="254"/>
                    </a:lnTo>
                    <a:lnTo>
                      <a:pt x="90" y="248"/>
                    </a:lnTo>
                    <a:lnTo>
                      <a:pt x="96" y="244"/>
                    </a:lnTo>
                    <a:lnTo>
                      <a:pt x="102" y="242"/>
                    </a:lnTo>
                    <a:lnTo>
                      <a:pt x="120" y="236"/>
                    </a:lnTo>
                    <a:lnTo>
                      <a:pt x="136" y="232"/>
                    </a:lnTo>
                    <a:lnTo>
                      <a:pt x="166" y="210"/>
                    </a:lnTo>
                    <a:lnTo>
                      <a:pt x="164" y="206"/>
                    </a:lnTo>
                    <a:lnTo>
                      <a:pt x="162" y="204"/>
                    </a:lnTo>
                    <a:lnTo>
                      <a:pt x="154" y="210"/>
                    </a:lnTo>
                    <a:lnTo>
                      <a:pt x="146" y="210"/>
                    </a:lnTo>
                    <a:lnTo>
                      <a:pt x="146" y="204"/>
                    </a:lnTo>
                    <a:lnTo>
                      <a:pt x="144" y="202"/>
                    </a:lnTo>
                    <a:lnTo>
                      <a:pt x="140" y="202"/>
                    </a:lnTo>
                    <a:lnTo>
                      <a:pt x="136" y="202"/>
                    </a:lnTo>
                    <a:lnTo>
                      <a:pt x="132" y="204"/>
                    </a:lnTo>
                    <a:lnTo>
                      <a:pt x="124" y="208"/>
                    </a:lnTo>
                    <a:lnTo>
                      <a:pt x="112" y="208"/>
                    </a:lnTo>
                    <a:lnTo>
                      <a:pt x="118" y="204"/>
                    </a:lnTo>
                    <a:lnTo>
                      <a:pt x="126" y="198"/>
                    </a:lnTo>
                    <a:lnTo>
                      <a:pt x="132" y="192"/>
                    </a:lnTo>
                    <a:lnTo>
                      <a:pt x="136" y="186"/>
                    </a:lnTo>
                    <a:lnTo>
                      <a:pt x="132" y="186"/>
                    </a:lnTo>
                    <a:lnTo>
                      <a:pt x="128" y="186"/>
                    </a:lnTo>
                    <a:lnTo>
                      <a:pt x="120" y="186"/>
                    </a:lnTo>
                    <a:lnTo>
                      <a:pt x="116" y="186"/>
                    </a:lnTo>
                    <a:lnTo>
                      <a:pt x="112" y="184"/>
                    </a:lnTo>
                    <a:lnTo>
                      <a:pt x="110" y="178"/>
                    </a:lnTo>
                    <a:lnTo>
                      <a:pt x="110" y="160"/>
                    </a:lnTo>
                    <a:lnTo>
                      <a:pt x="152" y="128"/>
                    </a:lnTo>
                    <a:lnTo>
                      <a:pt x="158" y="130"/>
                    </a:lnTo>
                    <a:lnTo>
                      <a:pt x="166" y="132"/>
                    </a:lnTo>
                    <a:lnTo>
                      <a:pt x="190" y="130"/>
                    </a:lnTo>
                    <a:lnTo>
                      <a:pt x="214" y="124"/>
                    </a:lnTo>
                    <a:lnTo>
                      <a:pt x="224" y="122"/>
                    </a:lnTo>
                    <a:lnTo>
                      <a:pt x="236" y="116"/>
                    </a:lnTo>
                    <a:lnTo>
                      <a:pt x="244" y="110"/>
                    </a:lnTo>
                    <a:lnTo>
                      <a:pt x="246" y="104"/>
                    </a:lnTo>
                    <a:lnTo>
                      <a:pt x="234" y="108"/>
                    </a:lnTo>
                    <a:lnTo>
                      <a:pt x="228" y="110"/>
                    </a:lnTo>
                    <a:lnTo>
                      <a:pt x="220" y="112"/>
                    </a:lnTo>
                    <a:lnTo>
                      <a:pt x="212" y="110"/>
                    </a:lnTo>
                    <a:lnTo>
                      <a:pt x="202" y="108"/>
                    </a:lnTo>
                    <a:lnTo>
                      <a:pt x="186" y="102"/>
                    </a:lnTo>
                    <a:lnTo>
                      <a:pt x="234" y="70"/>
                    </a:lnTo>
                    <a:lnTo>
                      <a:pt x="242" y="70"/>
                    </a:lnTo>
                    <a:lnTo>
                      <a:pt x="252" y="72"/>
                    </a:lnTo>
                    <a:lnTo>
                      <a:pt x="252" y="78"/>
                    </a:lnTo>
                    <a:lnTo>
                      <a:pt x="254" y="80"/>
                    </a:lnTo>
                    <a:lnTo>
                      <a:pt x="258" y="82"/>
                    </a:lnTo>
                    <a:lnTo>
                      <a:pt x="264" y="82"/>
                    </a:lnTo>
                    <a:lnTo>
                      <a:pt x="268" y="82"/>
                    </a:lnTo>
                    <a:lnTo>
                      <a:pt x="272" y="80"/>
                    </a:lnTo>
                    <a:lnTo>
                      <a:pt x="272" y="76"/>
                    </a:lnTo>
                    <a:lnTo>
                      <a:pt x="274" y="70"/>
                    </a:lnTo>
                    <a:lnTo>
                      <a:pt x="270" y="70"/>
                    </a:lnTo>
                    <a:lnTo>
                      <a:pt x="268" y="68"/>
                    </a:lnTo>
                    <a:lnTo>
                      <a:pt x="268" y="66"/>
                    </a:lnTo>
                    <a:lnTo>
                      <a:pt x="268" y="60"/>
                    </a:lnTo>
                    <a:lnTo>
                      <a:pt x="266" y="58"/>
                    </a:lnTo>
                    <a:lnTo>
                      <a:pt x="266" y="54"/>
                    </a:lnTo>
                    <a:lnTo>
                      <a:pt x="266" y="46"/>
                    </a:lnTo>
                    <a:lnTo>
                      <a:pt x="280" y="36"/>
                    </a:lnTo>
                    <a:lnTo>
                      <a:pt x="288" y="38"/>
                    </a:lnTo>
                    <a:lnTo>
                      <a:pt x="296" y="40"/>
                    </a:lnTo>
                    <a:lnTo>
                      <a:pt x="306" y="38"/>
                    </a:lnTo>
                    <a:lnTo>
                      <a:pt x="318" y="32"/>
                    </a:lnTo>
                    <a:lnTo>
                      <a:pt x="324" y="28"/>
                    </a:lnTo>
                    <a:lnTo>
                      <a:pt x="332" y="22"/>
                    </a:lnTo>
                    <a:lnTo>
                      <a:pt x="356" y="14"/>
                    </a:lnTo>
                    <a:lnTo>
                      <a:pt x="384" y="10"/>
                    </a:lnTo>
                    <a:lnTo>
                      <a:pt x="410" y="4"/>
                    </a:lnTo>
                    <a:lnTo>
                      <a:pt x="436" y="0"/>
                    </a:lnTo>
                    <a:lnTo>
                      <a:pt x="444" y="2"/>
                    </a:lnTo>
                    <a:lnTo>
                      <a:pt x="452" y="4"/>
                    </a:lnTo>
                    <a:lnTo>
                      <a:pt x="462" y="6"/>
                    </a:lnTo>
                    <a:lnTo>
                      <a:pt x="472" y="6"/>
                    </a:lnTo>
                    <a:lnTo>
                      <a:pt x="474" y="12"/>
                    </a:lnTo>
                    <a:lnTo>
                      <a:pt x="476" y="12"/>
                    </a:lnTo>
                    <a:lnTo>
                      <a:pt x="510" y="12"/>
                    </a:lnTo>
                    <a:lnTo>
                      <a:pt x="516" y="14"/>
                    </a:lnTo>
                    <a:lnTo>
                      <a:pt x="520" y="16"/>
                    </a:lnTo>
                    <a:lnTo>
                      <a:pt x="534" y="16"/>
                    </a:lnTo>
                    <a:lnTo>
                      <a:pt x="548" y="16"/>
                    </a:lnTo>
                    <a:lnTo>
                      <a:pt x="554" y="18"/>
                    </a:lnTo>
                    <a:lnTo>
                      <a:pt x="562" y="20"/>
                    </a:lnTo>
                    <a:lnTo>
                      <a:pt x="574" y="20"/>
                    </a:lnTo>
                    <a:lnTo>
                      <a:pt x="402" y="178"/>
                    </a:lnTo>
                    <a:lnTo>
                      <a:pt x="400" y="178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1" name="Freeform 264">
                <a:extLst>
                  <a:ext uri="{FF2B5EF4-FFF2-40B4-BE49-F238E27FC236}">
                    <a16:creationId xmlns:a16="http://schemas.microsoft.com/office/drawing/2014/main" id="{1792C3E1-019B-B448-A396-098AE91EDED4}"/>
                  </a:ext>
                </a:extLst>
              </p:cNvPr>
              <p:cNvSpPr>
                <a:spLocks noChangeAspect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2045046" y="5031911"/>
                <a:ext cx="268883" cy="805103"/>
              </a:xfrm>
              <a:custGeom>
                <a:avLst/>
                <a:gdLst/>
                <a:ahLst/>
                <a:cxnLst>
                  <a:cxn ang="0">
                    <a:pos x="120" y="612"/>
                  </a:cxn>
                  <a:cxn ang="0">
                    <a:pos x="98" y="592"/>
                  </a:cxn>
                  <a:cxn ang="0">
                    <a:pos x="88" y="566"/>
                  </a:cxn>
                  <a:cxn ang="0">
                    <a:pos x="88" y="546"/>
                  </a:cxn>
                  <a:cxn ang="0">
                    <a:pos x="92" y="534"/>
                  </a:cxn>
                  <a:cxn ang="0">
                    <a:pos x="86" y="504"/>
                  </a:cxn>
                  <a:cxn ang="0">
                    <a:pos x="84" y="484"/>
                  </a:cxn>
                  <a:cxn ang="0">
                    <a:pos x="64" y="446"/>
                  </a:cxn>
                  <a:cxn ang="0">
                    <a:pos x="54" y="408"/>
                  </a:cxn>
                  <a:cxn ang="0">
                    <a:pos x="58" y="382"/>
                  </a:cxn>
                  <a:cxn ang="0">
                    <a:pos x="50" y="352"/>
                  </a:cxn>
                  <a:cxn ang="0">
                    <a:pos x="52" y="332"/>
                  </a:cxn>
                  <a:cxn ang="0">
                    <a:pos x="50" y="282"/>
                  </a:cxn>
                  <a:cxn ang="0">
                    <a:pos x="38" y="258"/>
                  </a:cxn>
                  <a:cxn ang="0">
                    <a:pos x="38" y="234"/>
                  </a:cxn>
                  <a:cxn ang="0">
                    <a:pos x="36" y="212"/>
                  </a:cxn>
                  <a:cxn ang="0">
                    <a:pos x="50" y="172"/>
                  </a:cxn>
                  <a:cxn ang="0">
                    <a:pos x="46" y="134"/>
                  </a:cxn>
                  <a:cxn ang="0">
                    <a:pos x="62" y="112"/>
                  </a:cxn>
                  <a:cxn ang="0">
                    <a:pos x="60" y="90"/>
                  </a:cxn>
                  <a:cxn ang="0">
                    <a:pos x="48" y="80"/>
                  </a:cxn>
                  <a:cxn ang="0">
                    <a:pos x="34" y="52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14" y="66"/>
                  </a:cxn>
                  <a:cxn ang="0">
                    <a:pos x="16" y="106"/>
                  </a:cxn>
                  <a:cxn ang="0">
                    <a:pos x="10" y="192"/>
                  </a:cxn>
                  <a:cxn ang="0">
                    <a:pos x="18" y="210"/>
                  </a:cxn>
                  <a:cxn ang="0">
                    <a:pos x="14" y="218"/>
                  </a:cxn>
                  <a:cxn ang="0">
                    <a:pos x="24" y="286"/>
                  </a:cxn>
                  <a:cxn ang="0">
                    <a:pos x="22" y="326"/>
                  </a:cxn>
                  <a:cxn ang="0">
                    <a:pos x="12" y="350"/>
                  </a:cxn>
                  <a:cxn ang="0">
                    <a:pos x="18" y="372"/>
                  </a:cxn>
                  <a:cxn ang="0">
                    <a:pos x="26" y="418"/>
                  </a:cxn>
                  <a:cxn ang="0">
                    <a:pos x="40" y="462"/>
                  </a:cxn>
                  <a:cxn ang="0">
                    <a:pos x="44" y="448"/>
                  </a:cxn>
                  <a:cxn ang="0">
                    <a:pos x="52" y="442"/>
                  </a:cxn>
                  <a:cxn ang="0">
                    <a:pos x="56" y="480"/>
                  </a:cxn>
                  <a:cxn ang="0">
                    <a:pos x="48" y="490"/>
                  </a:cxn>
                  <a:cxn ang="0">
                    <a:pos x="46" y="506"/>
                  </a:cxn>
                  <a:cxn ang="0">
                    <a:pos x="46" y="524"/>
                  </a:cxn>
                  <a:cxn ang="0">
                    <a:pos x="58" y="540"/>
                  </a:cxn>
                  <a:cxn ang="0">
                    <a:pos x="54" y="560"/>
                  </a:cxn>
                  <a:cxn ang="0">
                    <a:pos x="66" y="582"/>
                  </a:cxn>
                  <a:cxn ang="0">
                    <a:pos x="96" y="606"/>
                  </a:cxn>
                  <a:cxn ang="0">
                    <a:pos x="96" y="630"/>
                  </a:cxn>
                  <a:cxn ang="0">
                    <a:pos x="156" y="664"/>
                  </a:cxn>
                  <a:cxn ang="0">
                    <a:pos x="172" y="672"/>
                  </a:cxn>
                </a:cxnLst>
                <a:rect l="0" t="0" r="r" b="b"/>
                <a:pathLst>
                  <a:path w="192" h="678">
                    <a:moveTo>
                      <a:pt x="174" y="624"/>
                    </a:moveTo>
                    <a:lnTo>
                      <a:pt x="126" y="624"/>
                    </a:lnTo>
                    <a:lnTo>
                      <a:pt x="122" y="618"/>
                    </a:lnTo>
                    <a:lnTo>
                      <a:pt x="120" y="612"/>
                    </a:lnTo>
                    <a:lnTo>
                      <a:pt x="118" y="606"/>
                    </a:lnTo>
                    <a:lnTo>
                      <a:pt x="112" y="600"/>
                    </a:lnTo>
                    <a:lnTo>
                      <a:pt x="104" y="596"/>
                    </a:lnTo>
                    <a:lnTo>
                      <a:pt x="98" y="592"/>
                    </a:lnTo>
                    <a:lnTo>
                      <a:pt x="90" y="586"/>
                    </a:lnTo>
                    <a:lnTo>
                      <a:pt x="88" y="582"/>
                    </a:lnTo>
                    <a:lnTo>
                      <a:pt x="86" y="576"/>
                    </a:lnTo>
                    <a:lnTo>
                      <a:pt x="88" y="566"/>
                    </a:lnTo>
                    <a:lnTo>
                      <a:pt x="90" y="556"/>
                    </a:lnTo>
                    <a:lnTo>
                      <a:pt x="90" y="552"/>
                    </a:lnTo>
                    <a:lnTo>
                      <a:pt x="88" y="548"/>
                    </a:lnTo>
                    <a:lnTo>
                      <a:pt x="88" y="546"/>
                    </a:lnTo>
                    <a:lnTo>
                      <a:pt x="86" y="544"/>
                    </a:lnTo>
                    <a:lnTo>
                      <a:pt x="88" y="540"/>
                    </a:lnTo>
                    <a:lnTo>
                      <a:pt x="90" y="536"/>
                    </a:lnTo>
                    <a:lnTo>
                      <a:pt x="92" y="534"/>
                    </a:lnTo>
                    <a:lnTo>
                      <a:pt x="92" y="528"/>
                    </a:lnTo>
                    <a:lnTo>
                      <a:pt x="92" y="518"/>
                    </a:lnTo>
                    <a:lnTo>
                      <a:pt x="88" y="510"/>
                    </a:lnTo>
                    <a:lnTo>
                      <a:pt x="86" y="504"/>
                    </a:lnTo>
                    <a:lnTo>
                      <a:pt x="84" y="494"/>
                    </a:lnTo>
                    <a:lnTo>
                      <a:pt x="86" y="490"/>
                    </a:lnTo>
                    <a:lnTo>
                      <a:pt x="88" y="486"/>
                    </a:lnTo>
                    <a:lnTo>
                      <a:pt x="84" y="484"/>
                    </a:lnTo>
                    <a:lnTo>
                      <a:pt x="80" y="480"/>
                    </a:lnTo>
                    <a:lnTo>
                      <a:pt x="72" y="466"/>
                    </a:lnTo>
                    <a:lnTo>
                      <a:pt x="60" y="446"/>
                    </a:lnTo>
                    <a:lnTo>
                      <a:pt x="64" y="446"/>
                    </a:lnTo>
                    <a:lnTo>
                      <a:pt x="66" y="442"/>
                    </a:lnTo>
                    <a:lnTo>
                      <a:pt x="64" y="434"/>
                    </a:lnTo>
                    <a:lnTo>
                      <a:pt x="60" y="420"/>
                    </a:lnTo>
                    <a:lnTo>
                      <a:pt x="54" y="408"/>
                    </a:lnTo>
                    <a:lnTo>
                      <a:pt x="52" y="394"/>
                    </a:lnTo>
                    <a:lnTo>
                      <a:pt x="54" y="388"/>
                    </a:lnTo>
                    <a:lnTo>
                      <a:pt x="56" y="384"/>
                    </a:lnTo>
                    <a:lnTo>
                      <a:pt x="58" y="382"/>
                    </a:lnTo>
                    <a:lnTo>
                      <a:pt x="60" y="380"/>
                    </a:lnTo>
                    <a:lnTo>
                      <a:pt x="58" y="372"/>
                    </a:lnTo>
                    <a:lnTo>
                      <a:pt x="52" y="364"/>
                    </a:lnTo>
                    <a:lnTo>
                      <a:pt x="50" y="352"/>
                    </a:lnTo>
                    <a:lnTo>
                      <a:pt x="46" y="346"/>
                    </a:lnTo>
                    <a:lnTo>
                      <a:pt x="48" y="342"/>
                    </a:lnTo>
                    <a:lnTo>
                      <a:pt x="50" y="338"/>
                    </a:lnTo>
                    <a:lnTo>
                      <a:pt x="52" y="332"/>
                    </a:lnTo>
                    <a:lnTo>
                      <a:pt x="54" y="328"/>
                    </a:lnTo>
                    <a:lnTo>
                      <a:pt x="54" y="298"/>
                    </a:lnTo>
                    <a:lnTo>
                      <a:pt x="52" y="290"/>
                    </a:lnTo>
                    <a:lnTo>
                      <a:pt x="50" y="282"/>
                    </a:lnTo>
                    <a:lnTo>
                      <a:pt x="46" y="276"/>
                    </a:lnTo>
                    <a:lnTo>
                      <a:pt x="44" y="270"/>
                    </a:lnTo>
                    <a:lnTo>
                      <a:pt x="42" y="264"/>
                    </a:lnTo>
                    <a:lnTo>
                      <a:pt x="38" y="258"/>
                    </a:lnTo>
                    <a:lnTo>
                      <a:pt x="36" y="252"/>
                    </a:lnTo>
                    <a:lnTo>
                      <a:pt x="34" y="246"/>
                    </a:lnTo>
                    <a:lnTo>
                      <a:pt x="36" y="242"/>
                    </a:lnTo>
                    <a:lnTo>
                      <a:pt x="38" y="234"/>
                    </a:lnTo>
                    <a:lnTo>
                      <a:pt x="42" y="224"/>
                    </a:lnTo>
                    <a:lnTo>
                      <a:pt x="42" y="218"/>
                    </a:lnTo>
                    <a:lnTo>
                      <a:pt x="38" y="216"/>
                    </a:lnTo>
                    <a:lnTo>
                      <a:pt x="36" y="212"/>
                    </a:lnTo>
                    <a:lnTo>
                      <a:pt x="34" y="208"/>
                    </a:lnTo>
                    <a:lnTo>
                      <a:pt x="36" y="194"/>
                    </a:lnTo>
                    <a:lnTo>
                      <a:pt x="42" y="184"/>
                    </a:lnTo>
                    <a:lnTo>
                      <a:pt x="50" y="172"/>
                    </a:lnTo>
                    <a:lnTo>
                      <a:pt x="54" y="164"/>
                    </a:lnTo>
                    <a:lnTo>
                      <a:pt x="50" y="158"/>
                    </a:lnTo>
                    <a:lnTo>
                      <a:pt x="48" y="152"/>
                    </a:lnTo>
                    <a:lnTo>
                      <a:pt x="46" y="134"/>
                    </a:lnTo>
                    <a:lnTo>
                      <a:pt x="48" y="126"/>
                    </a:lnTo>
                    <a:lnTo>
                      <a:pt x="50" y="122"/>
                    </a:lnTo>
                    <a:lnTo>
                      <a:pt x="56" y="118"/>
                    </a:lnTo>
                    <a:lnTo>
                      <a:pt x="62" y="112"/>
                    </a:lnTo>
                    <a:lnTo>
                      <a:pt x="64" y="106"/>
                    </a:lnTo>
                    <a:lnTo>
                      <a:pt x="64" y="102"/>
                    </a:lnTo>
                    <a:lnTo>
                      <a:pt x="62" y="88"/>
                    </a:lnTo>
                    <a:lnTo>
                      <a:pt x="60" y="90"/>
                    </a:lnTo>
                    <a:lnTo>
                      <a:pt x="56" y="90"/>
                    </a:lnTo>
                    <a:lnTo>
                      <a:pt x="52" y="90"/>
                    </a:lnTo>
                    <a:lnTo>
                      <a:pt x="50" y="86"/>
                    </a:lnTo>
                    <a:lnTo>
                      <a:pt x="48" y="80"/>
                    </a:lnTo>
                    <a:lnTo>
                      <a:pt x="42" y="60"/>
                    </a:lnTo>
                    <a:lnTo>
                      <a:pt x="40" y="56"/>
                    </a:lnTo>
                    <a:lnTo>
                      <a:pt x="36" y="54"/>
                    </a:lnTo>
                    <a:lnTo>
                      <a:pt x="34" y="52"/>
                    </a:lnTo>
                    <a:lnTo>
                      <a:pt x="32" y="50"/>
                    </a:lnTo>
                    <a:lnTo>
                      <a:pt x="28" y="20"/>
                    </a:lnTo>
                    <a:lnTo>
                      <a:pt x="22" y="8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4" y="18"/>
                    </a:lnTo>
                    <a:lnTo>
                      <a:pt x="8" y="32"/>
                    </a:lnTo>
                    <a:lnTo>
                      <a:pt x="12" y="48"/>
                    </a:lnTo>
                    <a:lnTo>
                      <a:pt x="14" y="66"/>
                    </a:lnTo>
                    <a:lnTo>
                      <a:pt x="10" y="80"/>
                    </a:lnTo>
                    <a:lnTo>
                      <a:pt x="8" y="96"/>
                    </a:lnTo>
                    <a:lnTo>
                      <a:pt x="12" y="102"/>
                    </a:lnTo>
                    <a:lnTo>
                      <a:pt x="16" y="106"/>
                    </a:lnTo>
                    <a:lnTo>
                      <a:pt x="18" y="118"/>
                    </a:lnTo>
                    <a:lnTo>
                      <a:pt x="18" y="134"/>
                    </a:lnTo>
                    <a:lnTo>
                      <a:pt x="16" y="162"/>
                    </a:lnTo>
                    <a:lnTo>
                      <a:pt x="10" y="192"/>
                    </a:lnTo>
                    <a:lnTo>
                      <a:pt x="12" y="198"/>
                    </a:lnTo>
                    <a:lnTo>
                      <a:pt x="14" y="202"/>
                    </a:lnTo>
                    <a:lnTo>
                      <a:pt x="16" y="206"/>
                    </a:lnTo>
                    <a:lnTo>
                      <a:pt x="18" y="210"/>
                    </a:lnTo>
                    <a:lnTo>
                      <a:pt x="18" y="214"/>
                    </a:lnTo>
                    <a:lnTo>
                      <a:pt x="16" y="214"/>
                    </a:lnTo>
                    <a:lnTo>
                      <a:pt x="14" y="216"/>
                    </a:lnTo>
                    <a:lnTo>
                      <a:pt x="14" y="218"/>
                    </a:lnTo>
                    <a:lnTo>
                      <a:pt x="14" y="236"/>
                    </a:lnTo>
                    <a:lnTo>
                      <a:pt x="20" y="252"/>
                    </a:lnTo>
                    <a:lnTo>
                      <a:pt x="22" y="268"/>
                    </a:lnTo>
                    <a:lnTo>
                      <a:pt x="24" y="286"/>
                    </a:lnTo>
                    <a:lnTo>
                      <a:pt x="22" y="302"/>
                    </a:lnTo>
                    <a:lnTo>
                      <a:pt x="22" y="310"/>
                    </a:lnTo>
                    <a:lnTo>
                      <a:pt x="20" y="318"/>
                    </a:lnTo>
                    <a:lnTo>
                      <a:pt x="22" y="326"/>
                    </a:lnTo>
                    <a:lnTo>
                      <a:pt x="22" y="332"/>
                    </a:lnTo>
                    <a:lnTo>
                      <a:pt x="20" y="340"/>
                    </a:lnTo>
                    <a:lnTo>
                      <a:pt x="16" y="346"/>
                    </a:lnTo>
                    <a:lnTo>
                      <a:pt x="12" y="350"/>
                    </a:lnTo>
                    <a:lnTo>
                      <a:pt x="10" y="352"/>
                    </a:lnTo>
                    <a:lnTo>
                      <a:pt x="10" y="358"/>
                    </a:lnTo>
                    <a:lnTo>
                      <a:pt x="12" y="362"/>
                    </a:lnTo>
                    <a:lnTo>
                      <a:pt x="18" y="372"/>
                    </a:lnTo>
                    <a:lnTo>
                      <a:pt x="22" y="380"/>
                    </a:lnTo>
                    <a:lnTo>
                      <a:pt x="24" y="388"/>
                    </a:lnTo>
                    <a:lnTo>
                      <a:pt x="24" y="404"/>
                    </a:lnTo>
                    <a:lnTo>
                      <a:pt x="26" y="418"/>
                    </a:lnTo>
                    <a:lnTo>
                      <a:pt x="28" y="436"/>
                    </a:lnTo>
                    <a:lnTo>
                      <a:pt x="34" y="456"/>
                    </a:lnTo>
                    <a:lnTo>
                      <a:pt x="36" y="462"/>
                    </a:lnTo>
                    <a:lnTo>
                      <a:pt x="40" y="462"/>
                    </a:lnTo>
                    <a:lnTo>
                      <a:pt x="44" y="462"/>
                    </a:lnTo>
                    <a:lnTo>
                      <a:pt x="46" y="462"/>
                    </a:lnTo>
                    <a:lnTo>
                      <a:pt x="46" y="460"/>
                    </a:lnTo>
                    <a:lnTo>
                      <a:pt x="44" y="448"/>
                    </a:lnTo>
                    <a:lnTo>
                      <a:pt x="40" y="436"/>
                    </a:lnTo>
                    <a:lnTo>
                      <a:pt x="44" y="434"/>
                    </a:lnTo>
                    <a:lnTo>
                      <a:pt x="50" y="434"/>
                    </a:lnTo>
                    <a:lnTo>
                      <a:pt x="52" y="442"/>
                    </a:lnTo>
                    <a:lnTo>
                      <a:pt x="52" y="456"/>
                    </a:lnTo>
                    <a:lnTo>
                      <a:pt x="54" y="462"/>
                    </a:lnTo>
                    <a:lnTo>
                      <a:pt x="56" y="466"/>
                    </a:lnTo>
                    <a:lnTo>
                      <a:pt x="56" y="480"/>
                    </a:lnTo>
                    <a:lnTo>
                      <a:pt x="50" y="482"/>
                    </a:lnTo>
                    <a:lnTo>
                      <a:pt x="44" y="482"/>
                    </a:lnTo>
                    <a:lnTo>
                      <a:pt x="46" y="486"/>
                    </a:lnTo>
                    <a:lnTo>
                      <a:pt x="48" y="490"/>
                    </a:lnTo>
                    <a:lnTo>
                      <a:pt x="50" y="492"/>
                    </a:lnTo>
                    <a:lnTo>
                      <a:pt x="50" y="496"/>
                    </a:lnTo>
                    <a:lnTo>
                      <a:pt x="50" y="502"/>
                    </a:lnTo>
                    <a:lnTo>
                      <a:pt x="46" y="506"/>
                    </a:lnTo>
                    <a:lnTo>
                      <a:pt x="42" y="512"/>
                    </a:lnTo>
                    <a:lnTo>
                      <a:pt x="40" y="518"/>
                    </a:lnTo>
                    <a:lnTo>
                      <a:pt x="42" y="522"/>
                    </a:lnTo>
                    <a:lnTo>
                      <a:pt x="46" y="524"/>
                    </a:lnTo>
                    <a:lnTo>
                      <a:pt x="56" y="526"/>
                    </a:lnTo>
                    <a:lnTo>
                      <a:pt x="54" y="530"/>
                    </a:lnTo>
                    <a:lnTo>
                      <a:pt x="56" y="534"/>
                    </a:lnTo>
                    <a:lnTo>
                      <a:pt x="58" y="540"/>
                    </a:lnTo>
                    <a:lnTo>
                      <a:pt x="58" y="544"/>
                    </a:lnTo>
                    <a:lnTo>
                      <a:pt x="50" y="544"/>
                    </a:lnTo>
                    <a:lnTo>
                      <a:pt x="50" y="554"/>
                    </a:lnTo>
                    <a:lnTo>
                      <a:pt x="54" y="560"/>
                    </a:lnTo>
                    <a:lnTo>
                      <a:pt x="62" y="568"/>
                    </a:lnTo>
                    <a:lnTo>
                      <a:pt x="62" y="572"/>
                    </a:lnTo>
                    <a:lnTo>
                      <a:pt x="62" y="576"/>
                    </a:lnTo>
                    <a:lnTo>
                      <a:pt x="66" y="582"/>
                    </a:lnTo>
                    <a:lnTo>
                      <a:pt x="74" y="594"/>
                    </a:lnTo>
                    <a:lnTo>
                      <a:pt x="80" y="602"/>
                    </a:lnTo>
                    <a:lnTo>
                      <a:pt x="86" y="606"/>
                    </a:lnTo>
                    <a:lnTo>
                      <a:pt x="96" y="606"/>
                    </a:lnTo>
                    <a:lnTo>
                      <a:pt x="94" y="618"/>
                    </a:lnTo>
                    <a:lnTo>
                      <a:pt x="96" y="622"/>
                    </a:lnTo>
                    <a:lnTo>
                      <a:pt x="100" y="626"/>
                    </a:lnTo>
                    <a:lnTo>
                      <a:pt x="96" y="630"/>
                    </a:lnTo>
                    <a:lnTo>
                      <a:pt x="106" y="640"/>
                    </a:lnTo>
                    <a:lnTo>
                      <a:pt x="122" y="648"/>
                    </a:lnTo>
                    <a:lnTo>
                      <a:pt x="154" y="660"/>
                    </a:lnTo>
                    <a:lnTo>
                      <a:pt x="156" y="664"/>
                    </a:lnTo>
                    <a:lnTo>
                      <a:pt x="158" y="666"/>
                    </a:lnTo>
                    <a:lnTo>
                      <a:pt x="160" y="668"/>
                    </a:lnTo>
                    <a:lnTo>
                      <a:pt x="164" y="670"/>
                    </a:lnTo>
                    <a:lnTo>
                      <a:pt x="172" y="672"/>
                    </a:lnTo>
                    <a:lnTo>
                      <a:pt x="178" y="674"/>
                    </a:lnTo>
                    <a:lnTo>
                      <a:pt x="192" y="678"/>
                    </a:lnTo>
                    <a:lnTo>
                      <a:pt x="174" y="624"/>
                    </a:lnTo>
                    <a:close/>
                  </a:path>
                </a:pathLst>
              </a:custGeom>
              <a:solidFill>
                <a:srgbClr val="91B5BD"/>
              </a:solidFill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2" name="Freeform 265">
                <a:extLst>
                  <a:ext uri="{FF2B5EF4-FFF2-40B4-BE49-F238E27FC236}">
                    <a16:creationId xmlns:a16="http://schemas.microsoft.com/office/drawing/2014/main" id="{7F22E848-B90D-8A41-A3C4-AAF63802FC53}"/>
                  </a:ext>
                </a:extLst>
              </p:cNvPr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090986" y="5117789"/>
                <a:ext cx="347251" cy="654817"/>
              </a:xfrm>
              <a:custGeom>
                <a:avLst/>
                <a:gdLst/>
                <a:ahLst/>
                <a:cxnLst>
                  <a:cxn ang="0">
                    <a:pos x="206" y="128"/>
                  </a:cxn>
                  <a:cxn ang="0">
                    <a:pos x="244" y="96"/>
                  </a:cxn>
                  <a:cxn ang="0">
                    <a:pos x="242" y="68"/>
                  </a:cxn>
                  <a:cxn ang="0">
                    <a:pos x="232" y="82"/>
                  </a:cxn>
                  <a:cxn ang="0">
                    <a:pos x="210" y="102"/>
                  </a:cxn>
                  <a:cxn ang="0">
                    <a:pos x="180" y="100"/>
                  </a:cxn>
                  <a:cxn ang="0">
                    <a:pos x="180" y="76"/>
                  </a:cxn>
                  <a:cxn ang="0">
                    <a:pos x="170" y="58"/>
                  </a:cxn>
                  <a:cxn ang="0">
                    <a:pos x="156" y="46"/>
                  </a:cxn>
                  <a:cxn ang="0">
                    <a:pos x="132" y="40"/>
                  </a:cxn>
                  <a:cxn ang="0">
                    <a:pos x="102" y="14"/>
                  </a:cxn>
                  <a:cxn ang="0">
                    <a:pos x="76" y="10"/>
                  </a:cxn>
                  <a:cxn ang="0">
                    <a:pos x="56" y="8"/>
                  </a:cxn>
                  <a:cxn ang="0">
                    <a:pos x="28" y="16"/>
                  </a:cxn>
                  <a:cxn ang="0">
                    <a:pos x="22" y="46"/>
                  </a:cxn>
                  <a:cxn ang="0">
                    <a:pos x="14" y="80"/>
                  </a:cxn>
                  <a:cxn ang="0">
                    <a:pos x="8" y="112"/>
                  </a:cxn>
                  <a:cxn ang="0">
                    <a:pos x="4" y="144"/>
                  </a:cxn>
                  <a:cxn ang="0">
                    <a:pos x="2" y="170"/>
                  </a:cxn>
                  <a:cxn ang="0">
                    <a:pos x="8" y="192"/>
                  </a:cxn>
                  <a:cxn ang="0">
                    <a:pos x="18" y="218"/>
                  </a:cxn>
                  <a:cxn ang="0">
                    <a:pos x="16" y="266"/>
                  </a:cxn>
                  <a:cxn ang="0">
                    <a:pos x="18" y="292"/>
                  </a:cxn>
                  <a:cxn ang="0">
                    <a:pos x="22" y="312"/>
                  </a:cxn>
                  <a:cxn ang="0">
                    <a:pos x="26" y="348"/>
                  </a:cxn>
                  <a:cxn ang="0">
                    <a:pos x="26" y="374"/>
                  </a:cxn>
                  <a:cxn ang="0">
                    <a:pos x="54" y="414"/>
                  </a:cxn>
                  <a:cxn ang="0">
                    <a:pos x="54" y="438"/>
                  </a:cxn>
                  <a:cxn ang="0">
                    <a:pos x="56" y="464"/>
                  </a:cxn>
                  <a:cxn ang="0">
                    <a:pos x="54" y="476"/>
                  </a:cxn>
                  <a:cxn ang="0">
                    <a:pos x="52" y="504"/>
                  </a:cxn>
                  <a:cxn ang="0">
                    <a:pos x="70" y="524"/>
                  </a:cxn>
                  <a:cxn ang="0">
                    <a:pos x="88" y="546"/>
                  </a:cxn>
                  <a:cxn ang="0">
                    <a:pos x="124" y="526"/>
                  </a:cxn>
                  <a:cxn ang="0">
                    <a:pos x="124" y="514"/>
                  </a:cxn>
                  <a:cxn ang="0">
                    <a:pos x="134" y="502"/>
                  </a:cxn>
                  <a:cxn ang="0">
                    <a:pos x="142" y="484"/>
                  </a:cxn>
                  <a:cxn ang="0">
                    <a:pos x="152" y="464"/>
                  </a:cxn>
                  <a:cxn ang="0">
                    <a:pos x="128" y="450"/>
                  </a:cxn>
                  <a:cxn ang="0">
                    <a:pos x="116" y="436"/>
                  </a:cxn>
                  <a:cxn ang="0">
                    <a:pos x="140" y="410"/>
                  </a:cxn>
                  <a:cxn ang="0">
                    <a:pos x="140" y="388"/>
                  </a:cxn>
                  <a:cxn ang="0">
                    <a:pos x="142" y="378"/>
                  </a:cxn>
                  <a:cxn ang="0">
                    <a:pos x="152" y="374"/>
                  </a:cxn>
                  <a:cxn ang="0">
                    <a:pos x="134" y="370"/>
                  </a:cxn>
                  <a:cxn ang="0">
                    <a:pos x="136" y="346"/>
                  </a:cxn>
                  <a:cxn ang="0">
                    <a:pos x="164" y="344"/>
                  </a:cxn>
                  <a:cxn ang="0">
                    <a:pos x="156" y="326"/>
                  </a:cxn>
                  <a:cxn ang="0">
                    <a:pos x="192" y="308"/>
                  </a:cxn>
                  <a:cxn ang="0">
                    <a:pos x="224" y="290"/>
                  </a:cxn>
                  <a:cxn ang="0">
                    <a:pos x="226" y="258"/>
                  </a:cxn>
                  <a:cxn ang="0">
                    <a:pos x="220" y="242"/>
                  </a:cxn>
                  <a:cxn ang="0">
                    <a:pos x="196" y="154"/>
                  </a:cxn>
                  <a:cxn ang="0">
                    <a:pos x="216" y="116"/>
                  </a:cxn>
                  <a:cxn ang="0">
                    <a:pos x="246" y="92"/>
                  </a:cxn>
                  <a:cxn ang="0">
                    <a:pos x="244" y="78"/>
                  </a:cxn>
                  <a:cxn ang="0">
                    <a:pos x="238" y="102"/>
                  </a:cxn>
                  <a:cxn ang="0">
                    <a:pos x="200" y="142"/>
                  </a:cxn>
                  <a:cxn ang="0">
                    <a:pos x="196" y="154"/>
                  </a:cxn>
                </a:cxnLst>
                <a:rect l="0" t="0" r="r" b="b"/>
                <a:pathLst>
                  <a:path w="246" h="552">
                    <a:moveTo>
                      <a:pt x="196" y="154"/>
                    </a:moveTo>
                    <a:lnTo>
                      <a:pt x="196" y="148"/>
                    </a:lnTo>
                    <a:lnTo>
                      <a:pt x="200" y="142"/>
                    </a:lnTo>
                    <a:lnTo>
                      <a:pt x="206" y="128"/>
                    </a:lnTo>
                    <a:lnTo>
                      <a:pt x="216" y="116"/>
                    </a:lnTo>
                    <a:lnTo>
                      <a:pt x="224" y="108"/>
                    </a:lnTo>
                    <a:lnTo>
                      <a:pt x="238" y="102"/>
                    </a:lnTo>
                    <a:lnTo>
                      <a:pt x="244" y="96"/>
                    </a:lnTo>
                    <a:lnTo>
                      <a:pt x="246" y="92"/>
                    </a:lnTo>
                    <a:lnTo>
                      <a:pt x="246" y="88"/>
                    </a:lnTo>
                    <a:lnTo>
                      <a:pt x="244" y="78"/>
                    </a:lnTo>
                    <a:lnTo>
                      <a:pt x="242" y="68"/>
                    </a:lnTo>
                    <a:lnTo>
                      <a:pt x="236" y="70"/>
                    </a:lnTo>
                    <a:lnTo>
                      <a:pt x="230" y="70"/>
                    </a:lnTo>
                    <a:lnTo>
                      <a:pt x="232" y="74"/>
                    </a:lnTo>
                    <a:lnTo>
                      <a:pt x="232" y="82"/>
                    </a:lnTo>
                    <a:lnTo>
                      <a:pt x="232" y="88"/>
                    </a:lnTo>
                    <a:lnTo>
                      <a:pt x="228" y="90"/>
                    </a:lnTo>
                    <a:lnTo>
                      <a:pt x="220" y="98"/>
                    </a:lnTo>
                    <a:lnTo>
                      <a:pt x="210" y="102"/>
                    </a:lnTo>
                    <a:lnTo>
                      <a:pt x="200" y="104"/>
                    </a:lnTo>
                    <a:lnTo>
                      <a:pt x="192" y="104"/>
                    </a:lnTo>
                    <a:lnTo>
                      <a:pt x="184" y="102"/>
                    </a:lnTo>
                    <a:lnTo>
                      <a:pt x="180" y="100"/>
                    </a:lnTo>
                    <a:lnTo>
                      <a:pt x="172" y="100"/>
                    </a:lnTo>
                    <a:lnTo>
                      <a:pt x="174" y="90"/>
                    </a:lnTo>
                    <a:lnTo>
                      <a:pt x="178" y="84"/>
                    </a:lnTo>
                    <a:lnTo>
                      <a:pt x="180" y="76"/>
                    </a:lnTo>
                    <a:lnTo>
                      <a:pt x="182" y="68"/>
                    </a:lnTo>
                    <a:lnTo>
                      <a:pt x="180" y="62"/>
                    </a:lnTo>
                    <a:lnTo>
                      <a:pt x="176" y="58"/>
                    </a:lnTo>
                    <a:lnTo>
                      <a:pt x="170" y="58"/>
                    </a:lnTo>
                    <a:lnTo>
                      <a:pt x="162" y="56"/>
                    </a:lnTo>
                    <a:lnTo>
                      <a:pt x="160" y="54"/>
                    </a:lnTo>
                    <a:lnTo>
                      <a:pt x="158" y="50"/>
                    </a:lnTo>
                    <a:lnTo>
                      <a:pt x="156" y="46"/>
                    </a:lnTo>
                    <a:lnTo>
                      <a:pt x="152" y="44"/>
                    </a:lnTo>
                    <a:lnTo>
                      <a:pt x="144" y="42"/>
                    </a:lnTo>
                    <a:lnTo>
                      <a:pt x="138" y="40"/>
                    </a:lnTo>
                    <a:lnTo>
                      <a:pt x="132" y="40"/>
                    </a:lnTo>
                    <a:lnTo>
                      <a:pt x="128" y="38"/>
                    </a:lnTo>
                    <a:lnTo>
                      <a:pt x="122" y="34"/>
                    </a:lnTo>
                    <a:lnTo>
                      <a:pt x="110" y="18"/>
                    </a:lnTo>
                    <a:lnTo>
                      <a:pt x="102" y="14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84" y="8"/>
                    </a:lnTo>
                    <a:lnTo>
                      <a:pt x="76" y="10"/>
                    </a:lnTo>
                    <a:lnTo>
                      <a:pt x="72" y="12"/>
                    </a:lnTo>
                    <a:lnTo>
                      <a:pt x="70" y="18"/>
                    </a:lnTo>
                    <a:lnTo>
                      <a:pt x="64" y="10"/>
                    </a:lnTo>
                    <a:lnTo>
                      <a:pt x="56" y="8"/>
                    </a:lnTo>
                    <a:lnTo>
                      <a:pt x="48" y="6"/>
                    </a:lnTo>
                    <a:lnTo>
                      <a:pt x="42" y="0"/>
                    </a:lnTo>
                    <a:lnTo>
                      <a:pt x="34" y="8"/>
                    </a:lnTo>
                    <a:lnTo>
                      <a:pt x="28" y="16"/>
                    </a:lnTo>
                    <a:lnTo>
                      <a:pt x="30" y="30"/>
                    </a:lnTo>
                    <a:lnTo>
                      <a:pt x="30" y="34"/>
                    </a:lnTo>
                    <a:lnTo>
                      <a:pt x="28" y="40"/>
                    </a:lnTo>
                    <a:lnTo>
                      <a:pt x="22" y="46"/>
                    </a:lnTo>
                    <a:lnTo>
                      <a:pt x="16" y="50"/>
                    </a:lnTo>
                    <a:lnTo>
                      <a:pt x="14" y="54"/>
                    </a:lnTo>
                    <a:lnTo>
                      <a:pt x="12" y="62"/>
                    </a:lnTo>
                    <a:lnTo>
                      <a:pt x="14" y="80"/>
                    </a:lnTo>
                    <a:lnTo>
                      <a:pt x="16" y="86"/>
                    </a:lnTo>
                    <a:lnTo>
                      <a:pt x="20" y="92"/>
                    </a:lnTo>
                    <a:lnTo>
                      <a:pt x="16" y="100"/>
                    </a:lnTo>
                    <a:lnTo>
                      <a:pt x="8" y="112"/>
                    </a:lnTo>
                    <a:lnTo>
                      <a:pt x="2" y="122"/>
                    </a:lnTo>
                    <a:lnTo>
                      <a:pt x="0" y="136"/>
                    </a:lnTo>
                    <a:lnTo>
                      <a:pt x="2" y="140"/>
                    </a:lnTo>
                    <a:lnTo>
                      <a:pt x="4" y="144"/>
                    </a:lnTo>
                    <a:lnTo>
                      <a:pt x="8" y="146"/>
                    </a:lnTo>
                    <a:lnTo>
                      <a:pt x="8" y="152"/>
                    </a:lnTo>
                    <a:lnTo>
                      <a:pt x="4" y="162"/>
                    </a:lnTo>
                    <a:lnTo>
                      <a:pt x="2" y="170"/>
                    </a:lnTo>
                    <a:lnTo>
                      <a:pt x="0" y="174"/>
                    </a:lnTo>
                    <a:lnTo>
                      <a:pt x="2" y="180"/>
                    </a:lnTo>
                    <a:lnTo>
                      <a:pt x="4" y="186"/>
                    </a:lnTo>
                    <a:lnTo>
                      <a:pt x="8" y="192"/>
                    </a:lnTo>
                    <a:lnTo>
                      <a:pt x="10" y="198"/>
                    </a:lnTo>
                    <a:lnTo>
                      <a:pt x="12" y="204"/>
                    </a:lnTo>
                    <a:lnTo>
                      <a:pt x="16" y="210"/>
                    </a:lnTo>
                    <a:lnTo>
                      <a:pt x="18" y="218"/>
                    </a:lnTo>
                    <a:lnTo>
                      <a:pt x="20" y="226"/>
                    </a:lnTo>
                    <a:lnTo>
                      <a:pt x="20" y="256"/>
                    </a:lnTo>
                    <a:lnTo>
                      <a:pt x="18" y="260"/>
                    </a:lnTo>
                    <a:lnTo>
                      <a:pt x="16" y="266"/>
                    </a:lnTo>
                    <a:lnTo>
                      <a:pt x="14" y="270"/>
                    </a:lnTo>
                    <a:lnTo>
                      <a:pt x="12" y="274"/>
                    </a:lnTo>
                    <a:lnTo>
                      <a:pt x="16" y="280"/>
                    </a:lnTo>
                    <a:lnTo>
                      <a:pt x="18" y="292"/>
                    </a:lnTo>
                    <a:lnTo>
                      <a:pt x="24" y="300"/>
                    </a:lnTo>
                    <a:lnTo>
                      <a:pt x="26" y="308"/>
                    </a:lnTo>
                    <a:lnTo>
                      <a:pt x="24" y="310"/>
                    </a:lnTo>
                    <a:lnTo>
                      <a:pt x="22" y="312"/>
                    </a:lnTo>
                    <a:lnTo>
                      <a:pt x="20" y="316"/>
                    </a:lnTo>
                    <a:lnTo>
                      <a:pt x="18" y="322"/>
                    </a:lnTo>
                    <a:lnTo>
                      <a:pt x="20" y="336"/>
                    </a:lnTo>
                    <a:lnTo>
                      <a:pt x="26" y="348"/>
                    </a:lnTo>
                    <a:lnTo>
                      <a:pt x="30" y="362"/>
                    </a:lnTo>
                    <a:lnTo>
                      <a:pt x="32" y="370"/>
                    </a:lnTo>
                    <a:lnTo>
                      <a:pt x="30" y="374"/>
                    </a:lnTo>
                    <a:lnTo>
                      <a:pt x="26" y="374"/>
                    </a:lnTo>
                    <a:lnTo>
                      <a:pt x="38" y="394"/>
                    </a:lnTo>
                    <a:lnTo>
                      <a:pt x="46" y="408"/>
                    </a:lnTo>
                    <a:lnTo>
                      <a:pt x="50" y="412"/>
                    </a:lnTo>
                    <a:lnTo>
                      <a:pt x="54" y="414"/>
                    </a:lnTo>
                    <a:lnTo>
                      <a:pt x="52" y="418"/>
                    </a:lnTo>
                    <a:lnTo>
                      <a:pt x="50" y="422"/>
                    </a:lnTo>
                    <a:lnTo>
                      <a:pt x="52" y="432"/>
                    </a:lnTo>
                    <a:lnTo>
                      <a:pt x="54" y="438"/>
                    </a:lnTo>
                    <a:lnTo>
                      <a:pt x="58" y="446"/>
                    </a:lnTo>
                    <a:lnTo>
                      <a:pt x="58" y="456"/>
                    </a:lnTo>
                    <a:lnTo>
                      <a:pt x="58" y="462"/>
                    </a:lnTo>
                    <a:lnTo>
                      <a:pt x="56" y="464"/>
                    </a:lnTo>
                    <a:lnTo>
                      <a:pt x="54" y="468"/>
                    </a:lnTo>
                    <a:lnTo>
                      <a:pt x="52" y="472"/>
                    </a:lnTo>
                    <a:lnTo>
                      <a:pt x="54" y="474"/>
                    </a:lnTo>
                    <a:lnTo>
                      <a:pt x="54" y="476"/>
                    </a:lnTo>
                    <a:lnTo>
                      <a:pt x="56" y="480"/>
                    </a:lnTo>
                    <a:lnTo>
                      <a:pt x="56" y="484"/>
                    </a:lnTo>
                    <a:lnTo>
                      <a:pt x="54" y="494"/>
                    </a:lnTo>
                    <a:lnTo>
                      <a:pt x="52" y="504"/>
                    </a:lnTo>
                    <a:lnTo>
                      <a:pt x="54" y="510"/>
                    </a:lnTo>
                    <a:lnTo>
                      <a:pt x="56" y="514"/>
                    </a:lnTo>
                    <a:lnTo>
                      <a:pt x="64" y="520"/>
                    </a:lnTo>
                    <a:lnTo>
                      <a:pt x="70" y="524"/>
                    </a:lnTo>
                    <a:lnTo>
                      <a:pt x="78" y="528"/>
                    </a:lnTo>
                    <a:lnTo>
                      <a:pt x="84" y="534"/>
                    </a:lnTo>
                    <a:lnTo>
                      <a:pt x="86" y="540"/>
                    </a:lnTo>
                    <a:lnTo>
                      <a:pt x="88" y="546"/>
                    </a:lnTo>
                    <a:lnTo>
                      <a:pt x="92" y="552"/>
                    </a:lnTo>
                    <a:lnTo>
                      <a:pt x="140" y="552"/>
                    </a:lnTo>
                    <a:lnTo>
                      <a:pt x="128" y="532"/>
                    </a:lnTo>
                    <a:lnTo>
                      <a:pt x="124" y="526"/>
                    </a:lnTo>
                    <a:lnTo>
                      <a:pt x="124" y="522"/>
                    </a:lnTo>
                    <a:lnTo>
                      <a:pt x="124" y="518"/>
                    </a:lnTo>
                    <a:lnTo>
                      <a:pt x="124" y="516"/>
                    </a:lnTo>
                    <a:lnTo>
                      <a:pt x="124" y="514"/>
                    </a:lnTo>
                    <a:lnTo>
                      <a:pt x="128" y="512"/>
                    </a:lnTo>
                    <a:lnTo>
                      <a:pt x="134" y="508"/>
                    </a:lnTo>
                    <a:lnTo>
                      <a:pt x="138" y="504"/>
                    </a:lnTo>
                    <a:lnTo>
                      <a:pt x="134" y="502"/>
                    </a:lnTo>
                    <a:lnTo>
                      <a:pt x="134" y="500"/>
                    </a:lnTo>
                    <a:lnTo>
                      <a:pt x="134" y="494"/>
                    </a:lnTo>
                    <a:lnTo>
                      <a:pt x="136" y="490"/>
                    </a:lnTo>
                    <a:lnTo>
                      <a:pt x="142" y="484"/>
                    </a:lnTo>
                    <a:lnTo>
                      <a:pt x="150" y="478"/>
                    </a:lnTo>
                    <a:lnTo>
                      <a:pt x="152" y="474"/>
                    </a:lnTo>
                    <a:lnTo>
                      <a:pt x="152" y="470"/>
                    </a:lnTo>
                    <a:lnTo>
                      <a:pt x="152" y="464"/>
                    </a:lnTo>
                    <a:lnTo>
                      <a:pt x="148" y="460"/>
                    </a:lnTo>
                    <a:lnTo>
                      <a:pt x="148" y="458"/>
                    </a:lnTo>
                    <a:lnTo>
                      <a:pt x="140" y="456"/>
                    </a:lnTo>
                    <a:lnTo>
                      <a:pt x="128" y="450"/>
                    </a:lnTo>
                    <a:lnTo>
                      <a:pt x="118" y="444"/>
                    </a:lnTo>
                    <a:lnTo>
                      <a:pt x="116" y="442"/>
                    </a:lnTo>
                    <a:lnTo>
                      <a:pt x="114" y="440"/>
                    </a:lnTo>
                    <a:lnTo>
                      <a:pt x="116" y="436"/>
                    </a:lnTo>
                    <a:lnTo>
                      <a:pt x="118" y="432"/>
                    </a:lnTo>
                    <a:lnTo>
                      <a:pt x="124" y="424"/>
                    </a:lnTo>
                    <a:lnTo>
                      <a:pt x="134" y="418"/>
                    </a:lnTo>
                    <a:lnTo>
                      <a:pt x="140" y="410"/>
                    </a:lnTo>
                    <a:lnTo>
                      <a:pt x="138" y="404"/>
                    </a:lnTo>
                    <a:lnTo>
                      <a:pt x="136" y="396"/>
                    </a:lnTo>
                    <a:lnTo>
                      <a:pt x="138" y="390"/>
                    </a:lnTo>
                    <a:lnTo>
                      <a:pt x="140" y="388"/>
                    </a:lnTo>
                    <a:lnTo>
                      <a:pt x="144" y="386"/>
                    </a:lnTo>
                    <a:lnTo>
                      <a:pt x="140" y="380"/>
                    </a:lnTo>
                    <a:lnTo>
                      <a:pt x="136" y="374"/>
                    </a:lnTo>
                    <a:lnTo>
                      <a:pt x="142" y="378"/>
                    </a:lnTo>
                    <a:lnTo>
                      <a:pt x="144" y="380"/>
                    </a:lnTo>
                    <a:lnTo>
                      <a:pt x="148" y="382"/>
                    </a:lnTo>
                    <a:lnTo>
                      <a:pt x="152" y="380"/>
                    </a:lnTo>
                    <a:lnTo>
                      <a:pt x="152" y="374"/>
                    </a:lnTo>
                    <a:lnTo>
                      <a:pt x="152" y="368"/>
                    </a:lnTo>
                    <a:lnTo>
                      <a:pt x="146" y="366"/>
                    </a:lnTo>
                    <a:lnTo>
                      <a:pt x="140" y="368"/>
                    </a:lnTo>
                    <a:lnTo>
                      <a:pt x="134" y="370"/>
                    </a:lnTo>
                    <a:lnTo>
                      <a:pt x="126" y="360"/>
                    </a:lnTo>
                    <a:lnTo>
                      <a:pt x="122" y="346"/>
                    </a:lnTo>
                    <a:lnTo>
                      <a:pt x="128" y="346"/>
                    </a:lnTo>
                    <a:lnTo>
                      <a:pt x="136" y="346"/>
                    </a:lnTo>
                    <a:lnTo>
                      <a:pt x="144" y="350"/>
                    </a:lnTo>
                    <a:lnTo>
                      <a:pt x="152" y="350"/>
                    </a:lnTo>
                    <a:lnTo>
                      <a:pt x="158" y="348"/>
                    </a:lnTo>
                    <a:lnTo>
                      <a:pt x="164" y="344"/>
                    </a:lnTo>
                    <a:lnTo>
                      <a:pt x="160" y="340"/>
                    </a:lnTo>
                    <a:lnTo>
                      <a:pt x="156" y="336"/>
                    </a:lnTo>
                    <a:lnTo>
                      <a:pt x="156" y="334"/>
                    </a:lnTo>
                    <a:lnTo>
                      <a:pt x="156" y="326"/>
                    </a:lnTo>
                    <a:lnTo>
                      <a:pt x="162" y="320"/>
                    </a:lnTo>
                    <a:lnTo>
                      <a:pt x="168" y="314"/>
                    </a:lnTo>
                    <a:lnTo>
                      <a:pt x="176" y="312"/>
                    </a:lnTo>
                    <a:lnTo>
                      <a:pt x="192" y="308"/>
                    </a:lnTo>
                    <a:lnTo>
                      <a:pt x="206" y="306"/>
                    </a:lnTo>
                    <a:lnTo>
                      <a:pt x="210" y="304"/>
                    </a:lnTo>
                    <a:lnTo>
                      <a:pt x="216" y="300"/>
                    </a:lnTo>
                    <a:lnTo>
                      <a:pt x="224" y="290"/>
                    </a:lnTo>
                    <a:lnTo>
                      <a:pt x="230" y="280"/>
                    </a:lnTo>
                    <a:lnTo>
                      <a:pt x="232" y="268"/>
                    </a:lnTo>
                    <a:lnTo>
                      <a:pt x="230" y="262"/>
                    </a:lnTo>
                    <a:lnTo>
                      <a:pt x="226" y="258"/>
                    </a:lnTo>
                    <a:lnTo>
                      <a:pt x="222" y="254"/>
                    </a:lnTo>
                    <a:lnTo>
                      <a:pt x="220" y="250"/>
                    </a:lnTo>
                    <a:lnTo>
                      <a:pt x="220" y="248"/>
                    </a:lnTo>
                    <a:lnTo>
                      <a:pt x="220" y="242"/>
                    </a:lnTo>
                    <a:lnTo>
                      <a:pt x="206" y="232"/>
                    </a:lnTo>
                    <a:lnTo>
                      <a:pt x="198" y="226"/>
                    </a:lnTo>
                    <a:lnTo>
                      <a:pt x="194" y="220"/>
                    </a:lnTo>
                    <a:lnTo>
                      <a:pt x="196" y="154"/>
                    </a:lnTo>
                    <a:lnTo>
                      <a:pt x="196" y="148"/>
                    </a:lnTo>
                    <a:lnTo>
                      <a:pt x="200" y="142"/>
                    </a:lnTo>
                    <a:lnTo>
                      <a:pt x="206" y="128"/>
                    </a:lnTo>
                    <a:lnTo>
                      <a:pt x="216" y="116"/>
                    </a:lnTo>
                    <a:lnTo>
                      <a:pt x="224" y="108"/>
                    </a:lnTo>
                    <a:lnTo>
                      <a:pt x="238" y="102"/>
                    </a:lnTo>
                    <a:lnTo>
                      <a:pt x="244" y="96"/>
                    </a:lnTo>
                    <a:lnTo>
                      <a:pt x="246" y="92"/>
                    </a:lnTo>
                    <a:lnTo>
                      <a:pt x="246" y="88"/>
                    </a:lnTo>
                    <a:lnTo>
                      <a:pt x="244" y="78"/>
                    </a:lnTo>
                    <a:lnTo>
                      <a:pt x="242" y="68"/>
                    </a:lnTo>
                    <a:lnTo>
                      <a:pt x="244" y="78"/>
                    </a:lnTo>
                    <a:lnTo>
                      <a:pt x="246" y="88"/>
                    </a:lnTo>
                    <a:lnTo>
                      <a:pt x="246" y="92"/>
                    </a:lnTo>
                    <a:lnTo>
                      <a:pt x="244" y="96"/>
                    </a:lnTo>
                    <a:lnTo>
                      <a:pt x="238" y="102"/>
                    </a:lnTo>
                    <a:lnTo>
                      <a:pt x="224" y="108"/>
                    </a:lnTo>
                    <a:lnTo>
                      <a:pt x="216" y="116"/>
                    </a:lnTo>
                    <a:lnTo>
                      <a:pt x="206" y="128"/>
                    </a:lnTo>
                    <a:lnTo>
                      <a:pt x="200" y="142"/>
                    </a:lnTo>
                    <a:lnTo>
                      <a:pt x="196" y="148"/>
                    </a:lnTo>
                    <a:lnTo>
                      <a:pt x="196" y="154"/>
                    </a:lnTo>
                    <a:lnTo>
                      <a:pt x="194" y="220"/>
                    </a:lnTo>
                    <a:lnTo>
                      <a:pt x="196" y="154"/>
                    </a:ln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D6D293D0-1343-C140-B2B2-C0578FE174F7}"/>
                </a:ext>
              </a:extLst>
            </p:cNvPr>
            <p:cNvGrpSpPr/>
            <p:nvPr/>
          </p:nvGrpSpPr>
          <p:grpSpPr>
            <a:xfrm>
              <a:off x="8198185" y="2038335"/>
              <a:ext cx="919559" cy="1928326"/>
              <a:chOff x="4854882" y="1500674"/>
              <a:chExt cx="919559" cy="192832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5CB7408-F720-AC46-AA20-791C81BB5404}"/>
                  </a:ext>
                </a:extLst>
              </p:cNvPr>
              <p:cNvSpPr/>
              <p:nvPr/>
            </p:nvSpPr>
            <p:spPr>
              <a:xfrm>
                <a:off x="4854882" y="1500674"/>
                <a:ext cx="919559" cy="919559"/>
              </a:xfrm>
              <a:prstGeom prst="ellipse">
                <a:avLst/>
              </a:prstGeom>
              <a:solidFill>
                <a:schemeClr val="bg1">
                  <a:lumMod val="75000"/>
                  <a:alpha val="90000"/>
                </a:schemeClr>
              </a:solidFill>
              <a:ln>
                <a:solidFill>
                  <a:srgbClr val="2C3F4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816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Pie 61">
                <a:extLst>
                  <a:ext uri="{FF2B5EF4-FFF2-40B4-BE49-F238E27FC236}">
                    <a16:creationId xmlns:a16="http://schemas.microsoft.com/office/drawing/2014/main" id="{EFBC4BE2-FDBA-1C48-B2F1-5667396C3594}"/>
                  </a:ext>
                </a:extLst>
              </p:cNvPr>
              <p:cNvSpPr/>
              <p:nvPr/>
            </p:nvSpPr>
            <p:spPr>
              <a:xfrm flipH="1">
                <a:off x="4854882" y="1500674"/>
                <a:ext cx="919559" cy="919559"/>
              </a:xfrm>
              <a:prstGeom prst="pie">
                <a:avLst>
                  <a:gd name="adj1" fmla="val 16253270"/>
                  <a:gd name="adj2" fmla="val 16200000"/>
                </a:avLst>
              </a:prstGeom>
              <a:solidFill>
                <a:srgbClr val="F6A2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816">
                  <a:solidFill>
                    <a:srgbClr val="FFFFFF"/>
                  </a:solidFill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9E065EC-B934-FC42-964F-B19A1BE7F17B}"/>
                  </a:ext>
                </a:extLst>
              </p:cNvPr>
              <p:cNvSpPr/>
              <p:nvPr/>
            </p:nvSpPr>
            <p:spPr>
              <a:xfrm>
                <a:off x="4928244" y="1574036"/>
                <a:ext cx="772835" cy="7728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33">
                    <a:solidFill>
                      <a:schemeClr val="tx1"/>
                    </a:solidFill>
                  </a:rPr>
                  <a:t>135%</a:t>
                </a:r>
              </a:p>
              <a:p>
                <a:pPr algn="ctr"/>
                <a:r>
                  <a:rPr lang="en-US" sz="715">
                    <a:solidFill>
                      <a:schemeClr val="tx1"/>
                    </a:solidFill>
                  </a:rPr>
                  <a:t>Malaysia</a:t>
                </a:r>
              </a:p>
            </p:txBody>
          </p:sp>
          <p:cxnSp>
            <p:nvCxnSpPr>
              <p:cNvPr id="70" name="Straight Connector 68">
                <a:extLst>
                  <a:ext uri="{FF2B5EF4-FFF2-40B4-BE49-F238E27FC236}">
                    <a16:creationId xmlns:a16="http://schemas.microsoft.com/office/drawing/2014/main" id="{435B2B9F-A155-5546-A110-3FB09EA678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4661" y="2420233"/>
                <a:ext cx="0" cy="8811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403A43F-6634-C949-9D0A-E7B1F9E695D3}"/>
                  </a:ext>
                </a:extLst>
              </p:cNvPr>
              <p:cNvSpPr/>
              <p:nvPr/>
            </p:nvSpPr>
            <p:spPr>
              <a:xfrm>
                <a:off x="5225372" y="3250421"/>
                <a:ext cx="178579" cy="17857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2C3F4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33"/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6008EA6A-74C0-CF49-82C2-6DDE24000F69}"/>
                </a:ext>
              </a:extLst>
            </p:cNvPr>
            <p:cNvGrpSpPr/>
            <p:nvPr/>
          </p:nvGrpSpPr>
          <p:grpSpPr>
            <a:xfrm>
              <a:off x="10037717" y="3066498"/>
              <a:ext cx="919559" cy="1928326"/>
              <a:chOff x="4854882" y="1500674"/>
              <a:chExt cx="919559" cy="1928326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3621A1C-9354-D347-A885-7ECDA5A48A7C}"/>
                  </a:ext>
                </a:extLst>
              </p:cNvPr>
              <p:cNvSpPr/>
              <p:nvPr/>
            </p:nvSpPr>
            <p:spPr>
              <a:xfrm>
                <a:off x="4854882" y="1500674"/>
                <a:ext cx="919559" cy="919559"/>
              </a:xfrm>
              <a:prstGeom prst="ellipse">
                <a:avLst/>
              </a:prstGeom>
              <a:solidFill>
                <a:schemeClr val="bg1">
                  <a:lumMod val="75000"/>
                  <a:alpha val="90000"/>
                </a:schemeClr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816">
                  <a:solidFill>
                    <a:srgbClr val="FFFFFF"/>
                  </a:solidFill>
                </a:endParaRPr>
              </a:p>
            </p:txBody>
          </p:sp>
          <p:sp>
            <p:nvSpPr>
              <p:cNvPr id="63" name="Pie 61">
                <a:extLst>
                  <a:ext uri="{FF2B5EF4-FFF2-40B4-BE49-F238E27FC236}">
                    <a16:creationId xmlns:a16="http://schemas.microsoft.com/office/drawing/2014/main" id="{8832CAA4-6085-7547-948A-66457EF8D7FD}"/>
                  </a:ext>
                </a:extLst>
              </p:cNvPr>
              <p:cNvSpPr/>
              <p:nvPr/>
            </p:nvSpPr>
            <p:spPr>
              <a:xfrm flipH="1">
                <a:off x="4854882" y="1500674"/>
                <a:ext cx="919559" cy="919559"/>
              </a:xfrm>
              <a:prstGeom prst="pie">
                <a:avLst>
                  <a:gd name="adj1" fmla="val 16228196"/>
                  <a:gd name="adj2" fmla="val 16200000"/>
                </a:avLst>
              </a:prstGeom>
              <a:solidFill>
                <a:srgbClr val="2C3F4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816">
                  <a:solidFill>
                    <a:srgbClr val="FFFFFF"/>
                  </a:solidFill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4ED5AAC-A104-4A45-8B62-D819E2A09DEE}"/>
                  </a:ext>
                </a:extLst>
              </p:cNvPr>
              <p:cNvSpPr/>
              <p:nvPr/>
            </p:nvSpPr>
            <p:spPr>
              <a:xfrm>
                <a:off x="4928244" y="1574036"/>
                <a:ext cx="772835" cy="7728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33">
                    <a:solidFill>
                      <a:schemeClr val="tx1"/>
                    </a:solidFill>
                  </a:rPr>
                  <a:t>127%</a:t>
                </a:r>
              </a:p>
              <a:p>
                <a:pPr algn="ctr"/>
                <a:r>
                  <a:rPr lang="en-US" sz="715">
                    <a:solidFill>
                      <a:schemeClr val="tx1"/>
                    </a:solidFill>
                  </a:rPr>
                  <a:t>New Zealand</a:t>
                </a:r>
              </a:p>
            </p:txBody>
          </p:sp>
          <p:cxnSp>
            <p:nvCxnSpPr>
              <p:cNvPr id="65" name="Straight Connector 68">
                <a:extLst>
                  <a:ext uri="{FF2B5EF4-FFF2-40B4-BE49-F238E27FC236}">
                    <a16:creationId xmlns:a16="http://schemas.microsoft.com/office/drawing/2014/main" id="{79276252-B40F-CB48-84D8-524B2B7877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4661" y="2420233"/>
                <a:ext cx="0" cy="8811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2A88D19-332C-4944-96B7-EE3A111E033B}"/>
                  </a:ext>
                </a:extLst>
              </p:cNvPr>
              <p:cNvSpPr/>
              <p:nvPr/>
            </p:nvSpPr>
            <p:spPr>
              <a:xfrm>
                <a:off x="5225372" y="3250421"/>
                <a:ext cx="178579" cy="17857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2C3F4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33"/>
              </a:p>
            </p:txBody>
          </p: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5C61A5E-17FC-B646-A457-7655D5DC8639}"/>
                </a:ext>
              </a:extLst>
            </p:cNvPr>
            <p:cNvGrpSpPr/>
            <p:nvPr/>
          </p:nvGrpSpPr>
          <p:grpSpPr>
            <a:xfrm>
              <a:off x="5243228" y="2425244"/>
              <a:ext cx="919559" cy="1552404"/>
              <a:chOff x="4854882" y="867829"/>
              <a:chExt cx="919559" cy="1552404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8F6485A-FD5E-4C4B-938B-1FFFBB697708}"/>
                  </a:ext>
                </a:extLst>
              </p:cNvPr>
              <p:cNvSpPr/>
              <p:nvPr/>
            </p:nvSpPr>
            <p:spPr>
              <a:xfrm>
                <a:off x="4854882" y="1500674"/>
                <a:ext cx="919559" cy="919559"/>
              </a:xfrm>
              <a:prstGeom prst="ellipse">
                <a:avLst/>
              </a:prstGeom>
              <a:solidFill>
                <a:schemeClr val="bg1">
                  <a:lumMod val="75000"/>
                  <a:alpha val="90000"/>
                </a:schemeClr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816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Pie 61">
                <a:extLst>
                  <a:ext uri="{FF2B5EF4-FFF2-40B4-BE49-F238E27FC236}">
                    <a16:creationId xmlns:a16="http://schemas.microsoft.com/office/drawing/2014/main" id="{822BC068-6B22-3747-9BAB-A44D6137F93C}"/>
                  </a:ext>
                </a:extLst>
              </p:cNvPr>
              <p:cNvSpPr/>
              <p:nvPr/>
            </p:nvSpPr>
            <p:spPr>
              <a:xfrm flipH="1">
                <a:off x="4854882" y="1500674"/>
                <a:ext cx="919559" cy="919559"/>
              </a:xfrm>
              <a:prstGeom prst="pie">
                <a:avLst>
                  <a:gd name="adj1" fmla="val 16211242"/>
                  <a:gd name="adj2" fmla="val 16200000"/>
                </a:avLst>
              </a:prstGeom>
              <a:solidFill>
                <a:srgbClr val="2C3F4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816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34D8777-D008-8C4E-886D-CF804048D121}"/>
                  </a:ext>
                </a:extLst>
              </p:cNvPr>
              <p:cNvSpPr/>
              <p:nvPr/>
            </p:nvSpPr>
            <p:spPr>
              <a:xfrm>
                <a:off x="4928244" y="1574036"/>
                <a:ext cx="772835" cy="7728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33">
                    <a:solidFill>
                      <a:schemeClr val="tx1"/>
                    </a:solidFill>
                  </a:rPr>
                  <a:t>128%</a:t>
                </a:r>
              </a:p>
              <a:p>
                <a:pPr algn="ctr"/>
                <a:r>
                  <a:rPr lang="en-US" sz="715">
                    <a:solidFill>
                      <a:schemeClr val="tx1"/>
                    </a:solidFill>
                  </a:rPr>
                  <a:t>Italy</a:t>
                </a:r>
              </a:p>
            </p:txBody>
          </p:sp>
          <p:cxnSp>
            <p:nvCxnSpPr>
              <p:cNvPr id="60" name="Straight Connector 68">
                <a:extLst>
                  <a:ext uri="{FF2B5EF4-FFF2-40B4-BE49-F238E27FC236}">
                    <a16:creationId xmlns:a16="http://schemas.microsoft.com/office/drawing/2014/main" id="{0F6CE7F0-C10B-8D46-BC8A-F7DFC71C514C}"/>
                  </a:ext>
                </a:extLst>
              </p:cNvPr>
              <p:cNvCxnSpPr>
                <a:cxnSpLocks/>
                <a:endCxn id="58" idx="3"/>
              </p:cNvCxnSpPr>
              <p:nvPr/>
            </p:nvCxnSpPr>
            <p:spPr>
              <a:xfrm>
                <a:off x="5314661" y="1067951"/>
                <a:ext cx="0" cy="4327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A3331F2-E8FC-B144-AE2F-821B4839A123}"/>
                  </a:ext>
                </a:extLst>
              </p:cNvPr>
              <p:cNvSpPr/>
              <p:nvPr/>
            </p:nvSpPr>
            <p:spPr>
              <a:xfrm>
                <a:off x="5225372" y="867829"/>
                <a:ext cx="178579" cy="17857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2C3F4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33"/>
              </a:p>
            </p:txBody>
          </p: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37692CB6-214A-8D40-8F89-BC9C886D5FC3}"/>
                </a:ext>
              </a:extLst>
            </p:cNvPr>
            <p:cNvGrpSpPr/>
            <p:nvPr/>
          </p:nvGrpSpPr>
          <p:grpSpPr>
            <a:xfrm>
              <a:off x="3596133" y="4801220"/>
              <a:ext cx="919559" cy="1552404"/>
              <a:chOff x="4854882" y="867829"/>
              <a:chExt cx="919559" cy="1552404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92463DE-91E1-2A48-B2C8-11E07674DD42}"/>
                  </a:ext>
                </a:extLst>
              </p:cNvPr>
              <p:cNvSpPr/>
              <p:nvPr/>
            </p:nvSpPr>
            <p:spPr>
              <a:xfrm>
                <a:off x="4854882" y="1500674"/>
                <a:ext cx="919559" cy="919559"/>
              </a:xfrm>
              <a:prstGeom prst="ellipse">
                <a:avLst/>
              </a:prstGeom>
              <a:solidFill>
                <a:schemeClr val="bg1">
                  <a:lumMod val="75000"/>
                  <a:alpha val="90000"/>
                </a:schemeClr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816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Pie 61">
                <a:extLst>
                  <a:ext uri="{FF2B5EF4-FFF2-40B4-BE49-F238E27FC236}">
                    <a16:creationId xmlns:a16="http://schemas.microsoft.com/office/drawing/2014/main" id="{4ED0D30C-F43A-3343-97E2-26DD01BBB58F}"/>
                  </a:ext>
                </a:extLst>
              </p:cNvPr>
              <p:cNvSpPr/>
              <p:nvPr/>
            </p:nvSpPr>
            <p:spPr>
              <a:xfrm flipH="1">
                <a:off x="4854882" y="1500674"/>
                <a:ext cx="919559" cy="919559"/>
              </a:xfrm>
              <a:prstGeom prst="pie">
                <a:avLst>
                  <a:gd name="adj1" fmla="val 16240258"/>
                  <a:gd name="adj2" fmla="val 16200000"/>
                </a:avLst>
              </a:prstGeom>
              <a:solidFill>
                <a:srgbClr val="2C3F4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816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4294427-508D-C447-A122-D9D11776F7C7}"/>
                  </a:ext>
                </a:extLst>
              </p:cNvPr>
              <p:cNvSpPr/>
              <p:nvPr/>
            </p:nvSpPr>
            <p:spPr>
              <a:xfrm>
                <a:off x="4928244" y="1574036"/>
                <a:ext cx="772835" cy="7728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33">
                    <a:solidFill>
                      <a:schemeClr val="tx1"/>
                    </a:solidFill>
                  </a:rPr>
                  <a:t>131%</a:t>
                </a:r>
              </a:p>
              <a:p>
                <a:pPr algn="ctr"/>
                <a:r>
                  <a:rPr lang="en-US" sz="715">
                    <a:solidFill>
                      <a:schemeClr val="tx1"/>
                    </a:solidFill>
                  </a:rPr>
                  <a:t>Uruguay</a:t>
                </a:r>
              </a:p>
            </p:txBody>
          </p:sp>
          <p:cxnSp>
            <p:nvCxnSpPr>
              <p:cNvPr id="55" name="Straight Connector 68">
                <a:extLst>
                  <a:ext uri="{FF2B5EF4-FFF2-40B4-BE49-F238E27FC236}">
                    <a16:creationId xmlns:a16="http://schemas.microsoft.com/office/drawing/2014/main" id="{97B8C188-ED7B-EA45-B0B2-6D701A53947E}"/>
                  </a:ext>
                </a:extLst>
              </p:cNvPr>
              <p:cNvCxnSpPr>
                <a:cxnSpLocks/>
                <a:endCxn id="53" idx="3"/>
              </p:cNvCxnSpPr>
              <p:nvPr/>
            </p:nvCxnSpPr>
            <p:spPr>
              <a:xfrm>
                <a:off x="5314661" y="1067951"/>
                <a:ext cx="0" cy="4327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711162E-69E3-514A-9EF2-71927A00F402}"/>
                  </a:ext>
                </a:extLst>
              </p:cNvPr>
              <p:cNvSpPr/>
              <p:nvPr/>
            </p:nvSpPr>
            <p:spPr>
              <a:xfrm>
                <a:off x="5225372" y="867829"/>
                <a:ext cx="178579" cy="17857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2C3F4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33"/>
              </a:p>
            </p:txBody>
          </p:sp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B371AC0-E326-3D40-A90F-C07C08F11386}"/>
                </a:ext>
              </a:extLst>
            </p:cNvPr>
            <p:cNvGrpSpPr/>
            <p:nvPr/>
          </p:nvGrpSpPr>
          <p:grpSpPr>
            <a:xfrm>
              <a:off x="6757816" y="2849173"/>
              <a:ext cx="919559" cy="1974879"/>
              <a:chOff x="4854882" y="445354"/>
              <a:chExt cx="919559" cy="1974879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DF83F04-3F6F-F348-9ACB-577FE61BEA18}"/>
                  </a:ext>
                </a:extLst>
              </p:cNvPr>
              <p:cNvSpPr/>
              <p:nvPr/>
            </p:nvSpPr>
            <p:spPr>
              <a:xfrm>
                <a:off x="4854882" y="1500674"/>
                <a:ext cx="919559" cy="919559"/>
              </a:xfrm>
              <a:prstGeom prst="ellipse">
                <a:avLst/>
              </a:prstGeom>
              <a:solidFill>
                <a:schemeClr val="bg1">
                  <a:lumMod val="75000"/>
                  <a:alpha val="90000"/>
                </a:schemeClr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816">
                  <a:solidFill>
                    <a:srgbClr val="FFFFFF"/>
                  </a:solidFill>
                </a:endParaRPr>
              </a:p>
            </p:txBody>
          </p:sp>
          <p:sp>
            <p:nvSpPr>
              <p:cNvPr id="48" name="Pie 61">
                <a:extLst>
                  <a:ext uri="{FF2B5EF4-FFF2-40B4-BE49-F238E27FC236}">
                    <a16:creationId xmlns:a16="http://schemas.microsoft.com/office/drawing/2014/main" id="{88AF597D-6376-E645-8AB8-968795794562}"/>
                  </a:ext>
                </a:extLst>
              </p:cNvPr>
              <p:cNvSpPr/>
              <p:nvPr/>
            </p:nvSpPr>
            <p:spPr>
              <a:xfrm flipH="1">
                <a:off x="4854882" y="1500674"/>
                <a:ext cx="919559" cy="919559"/>
              </a:xfrm>
              <a:prstGeom prst="pie">
                <a:avLst>
                  <a:gd name="adj1" fmla="val 16260861"/>
                  <a:gd name="adj2" fmla="val 16200000"/>
                </a:avLst>
              </a:prstGeom>
              <a:solidFill>
                <a:srgbClr val="2C3F4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816">
                  <a:solidFill>
                    <a:srgbClr val="FFFFFF"/>
                  </a:solidFill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24784AE-35D4-5348-ADB1-F74074C2A220}"/>
                  </a:ext>
                </a:extLst>
              </p:cNvPr>
              <p:cNvSpPr/>
              <p:nvPr/>
            </p:nvSpPr>
            <p:spPr>
              <a:xfrm>
                <a:off x="4928244" y="1574036"/>
                <a:ext cx="772835" cy="7728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33">
                    <a:solidFill>
                      <a:schemeClr val="tx1"/>
                    </a:solidFill>
                  </a:rPr>
                  <a:t>186%</a:t>
                </a:r>
              </a:p>
              <a:p>
                <a:pPr algn="ctr"/>
                <a:r>
                  <a:rPr lang="en-US" sz="715">
                    <a:solidFill>
                      <a:schemeClr val="tx1"/>
                    </a:solidFill>
                  </a:rPr>
                  <a:t>United Arab </a:t>
                </a:r>
              </a:p>
              <a:p>
                <a:pPr algn="ctr"/>
                <a:r>
                  <a:rPr lang="en-US" sz="715">
                    <a:solidFill>
                      <a:schemeClr val="tx1"/>
                    </a:solidFill>
                  </a:rPr>
                  <a:t>Emirates</a:t>
                </a:r>
              </a:p>
            </p:txBody>
          </p:sp>
          <p:cxnSp>
            <p:nvCxnSpPr>
              <p:cNvPr id="50" name="Straight Connector 68">
                <a:extLst>
                  <a:ext uri="{FF2B5EF4-FFF2-40B4-BE49-F238E27FC236}">
                    <a16:creationId xmlns:a16="http://schemas.microsoft.com/office/drawing/2014/main" id="{9ACF9701-90E2-3D4A-975B-30850BE89245}"/>
                  </a:ext>
                </a:extLst>
              </p:cNvPr>
              <p:cNvCxnSpPr>
                <a:cxnSpLocks/>
                <a:endCxn id="48" idx="3"/>
              </p:cNvCxnSpPr>
              <p:nvPr/>
            </p:nvCxnSpPr>
            <p:spPr>
              <a:xfrm>
                <a:off x="5314661" y="646110"/>
                <a:ext cx="0" cy="8545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372F2AD-8B91-AE40-A920-5B0E12C5159B}"/>
                  </a:ext>
                </a:extLst>
              </p:cNvPr>
              <p:cNvSpPr/>
              <p:nvPr/>
            </p:nvSpPr>
            <p:spPr>
              <a:xfrm>
                <a:off x="5213797" y="445354"/>
                <a:ext cx="178579" cy="17857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2C3F4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33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E81823F6-81BC-2549-9769-E4550EDD6BCA}"/>
                </a:ext>
              </a:extLst>
            </p:cNvPr>
            <p:cNvGrpSpPr/>
            <p:nvPr/>
          </p:nvGrpSpPr>
          <p:grpSpPr>
            <a:xfrm>
              <a:off x="6412057" y="974583"/>
              <a:ext cx="919559" cy="1928326"/>
              <a:chOff x="4854882" y="1500674"/>
              <a:chExt cx="919559" cy="1928326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BC16B8D-A6D0-994E-AD91-86F526126C00}"/>
                  </a:ext>
                </a:extLst>
              </p:cNvPr>
              <p:cNvSpPr/>
              <p:nvPr/>
            </p:nvSpPr>
            <p:spPr>
              <a:xfrm>
                <a:off x="4854882" y="1500674"/>
                <a:ext cx="919559" cy="919559"/>
              </a:xfrm>
              <a:prstGeom prst="ellipse">
                <a:avLst/>
              </a:prstGeom>
              <a:solidFill>
                <a:schemeClr val="bg1">
                  <a:lumMod val="75000"/>
                  <a:alpha val="90000"/>
                </a:schemeClr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816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Pie 61">
                <a:extLst>
                  <a:ext uri="{FF2B5EF4-FFF2-40B4-BE49-F238E27FC236}">
                    <a16:creationId xmlns:a16="http://schemas.microsoft.com/office/drawing/2014/main" id="{258E0B05-CD74-A949-AF1B-9A72B3C9EF4E}"/>
                  </a:ext>
                </a:extLst>
              </p:cNvPr>
              <p:cNvSpPr/>
              <p:nvPr/>
            </p:nvSpPr>
            <p:spPr>
              <a:xfrm flipH="1">
                <a:off x="4854882" y="1500674"/>
                <a:ext cx="919559" cy="919559"/>
              </a:xfrm>
              <a:prstGeom prst="pie">
                <a:avLst>
                  <a:gd name="adj1" fmla="val 16262983"/>
                  <a:gd name="adj2" fmla="val 16200000"/>
                </a:avLst>
              </a:prstGeom>
              <a:solidFill>
                <a:srgbClr val="2C3F4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816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CFBCF80-AFF8-B443-A000-A90E53565C94}"/>
                  </a:ext>
                </a:extLst>
              </p:cNvPr>
              <p:cNvSpPr/>
              <p:nvPr/>
            </p:nvSpPr>
            <p:spPr>
              <a:xfrm>
                <a:off x="4928244" y="1574036"/>
                <a:ext cx="772835" cy="7728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33">
                    <a:solidFill>
                      <a:schemeClr val="tx1"/>
                    </a:solidFill>
                  </a:rPr>
                  <a:t>159%</a:t>
                </a:r>
              </a:p>
              <a:p>
                <a:pPr algn="ctr"/>
                <a:r>
                  <a:rPr lang="en-US" sz="715">
                    <a:solidFill>
                      <a:schemeClr val="tx1"/>
                    </a:solidFill>
                  </a:rPr>
                  <a:t>Kuwait</a:t>
                </a:r>
              </a:p>
            </p:txBody>
          </p:sp>
          <p:cxnSp>
            <p:nvCxnSpPr>
              <p:cNvPr id="45" name="Straight Connector 68">
                <a:extLst>
                  <a:ext uri="{FF2B5EF4-FFF2-40B4-BE49-F238E27FC236}">
                    <a16:creationId xmlns:a16="http://schemas.microsoft.com/office/drawing/2014/main" id="{F44EBBD1-6ED4-4646-AFA8-F26C0DF15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4661" y="2420233"/>
                <a:ext cx="0" cy="8811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2544583-912A-5B43-A189-80AA3789B5BA}"/>
                  </a:ext>
                </a:extLst>
              </p:cNvPr>
              <p:cNvSpPr/>
              <p:nvPr/>
            </p:nvSpPr>
            <p:spPr>
              <a:xfrm>
                <a:off x="5225372" y="3250421"/>
                <a:ext cx="178579" cy="17857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2C3F4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33"/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B2B9347A-37E1-944C-ABDE-49451D738757}"/>
                </a:ext>
              </a:extLst>
            </p:cNvPr>
            <p:cNvGrpSpPr/>
            <p:nvPr/>
          </p:nvGrpSpPr>
          <p:grpSpPr>
            <a:xfrm>
              <a:off x="2084325" y="4871324"/>
              <a:ext cx="1362885" cy="948900"/>
              <a:chOff x="4854882" y="1471333"/>
              <a:chExt cx="1362885" cy="94890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26F8DD8-4F91-E648-BAA2-C025B563A9DF}"/>
                  </a:ext>
                </a:extLst>
              </p:cNvPr>
              <p:cNvSpPr/>
              <p:nvPr/>
            </p:nvSpPr>
            <p:spPr>
              <a:xfrm>
                <a:off x="4854882" y="1500674"/>
                <a:ext cx="919559" cy="919559"/>
              </a:xfrm>
              <a:prstGeom prst="ellipse">
                <a:avLst/>
              </a:prstGeom>
              <a:solidFill>
                <a:schemeClr val="bg1">
                  <a:lumMod val="75000"/>
                  <a:alpha val="90000"/>
                </a:schemeClr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816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Pie 61">
                <a:extLst>
                  <a:ext uri="{FF2B5EF4-FFF2-40B4-BE49-F238E27FC236}">
                    <a16:creationId xmlns:a16="http://schemas.microsoft.com/office/drawing/2014/main" id="{A4BA7145-2815-4C43-B349-33C53D9051E8}"/>
                  </a:ext>
                </a:extLst>
              </p:cNvPr>
              <p:cNvSpPr/>
              <p:nvPr/>
            </p:nvSpPr>
            <p:spPr>
              <a:xfrm flipH="1">
                <a:off x="4854882" y="1500674"/>
                <a:ext cx="919559" cy="919559"/>
              </a:xfrm>
              <a:prstGeom prst="pie">
                <a:avLst>
                  <a:gd name="adj1" fmla="val 16284454"/>
                  <a:gd name="adj2" fmla="val 16200000"/>
                </a:avLst>
              </a:prstGeom>
              <a:solidFill>
                <a:srgbClr val="2C3F4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816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10C24EB-45ED-6948-9AEF-2E682AED7A0D}"/>
                  </a:ext>
                </a:extLst>
              </p:cNvPr>
              <p:cNvSpPr/>
              <p:nvPr/>
            </p:nvSpPr>
            <p:spPr>
              <a:xfrm>
                <a:off x="4928244" y="1574036"/>
                <a:ext cx="772835" cy="7728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33">
                    <a:solidFill>
                      <a:schemeClr val="tx1"/>
                    </a:solidFill>
                  </a:rPr>
                  <a:t>131%</a:t>
                </a:r>
              </a:p>
              <a:p>
                <a:pPr algn="ctr"/>
                <a:r>
                  <a:rPr lang="en-US" sz="715">
                    <a:solidFill>
                      <a:schemeClr val="tx1"/>
                    </a:solidFill>
                  </a:rPr>
                  <a:t>Chile</a:t>
                </a:r>
              </a:p>
            </p:txBody>
          </p:sp>
          <p:cxnSp>
            <p:nvCxnSpPr>
              <p:cNvPr id="40" name="Straight Connector 68">
                <a:extLst>
                  <a:ext uri="{FF2B5EF4-FFF2-40B4-BE49-F238E27FC236}">
                    <a16:creationId xmlns:a16="http://schemas.microsoft.com/office/drawing/2014/main" id="{BC540211-D63D-D649-988F-6B13CF0C08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98710" y="1559752"/>
                <a:ext cx="394062" cy="1695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96BB994-12CF-1A44-A1D8-E3D475525B5F}"/>
                  </a:ext>
                </a:extLst>
              </p:cNvPr>
              <p:cNvSpPr/>
              <p:nvPr/>
            </p:nvSpPr>
            <p:spPr>
              <a:xfrm>
                <a:off x="6039188" y="1471333"/>
                <a:ext cx="178579" cy="17857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2C3F4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33"/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2AF4D98-8BDF-984D-BA97-D30C0B26D538}"/>
                </a:ext>
              </a:extLst>
            </p:cNvPr>
            <p:cNvGrpSpPr/>
            <p:nvPr/>
          </p:nvGrpSpPr>
          <p:grpSpPr>
            <a:xfrm>
              <a:off x="5366593" y="560055"/>
              <a:ext cx="1435887" cy="2548516"/>
              <a:chOff x="4854882" y="1500674"/>
              <a:chExt cx="1435887" cy="2548516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1DB8296-A5E4-B747-A19C-30938A39AC81}"/>
                  </a:ext>
                </a:extLst>
              </p:cNvPr>
              <p:cNvSpPr/>
              <p:nvPr/>
            </p:nvSpPr>
            <p:spPr>
              <a:xfrm>
                <a:off x="4854882" y="1500674"/>
                <a:ext cx="919559" cy="919559"/>
              </a:xfrm>
              <a:prstGeom prst="ellipse">
                <a:avLst/>
              </a:prstGeom>
              <a:solidFill>
                <a:schemeClr val="bg1">
                  <a:lumMod val="75000"/>
                  <a:alpha val="90000"/>
                </a:schemeClr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816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Pie 61">
                <a:extLst>
                  <a:ext uri="{FF2B5EF4-FFF2-40B4-BE49-F238E27FC236}">
                    <a16:creationId xmlns:a16="http://schemas.microsoft.com/office/drawing/2014/main" id="{6446FE21-750D-4443-A95E-0453CAEFC2D9}"/>
                  </a:ext>
                </a:extLst>
              </p:cNvPr>
              <p:cNvSpPr/>
              <p:nvPr/>
            </p:nvSpPr>
            <p:spPr>
              <a:xfrm flipH="1">
                <a:off x="4854882" y="1500674"/>
                <a:ext cx="919559" cy="919559"/>
              </a:xfrm>
              <a:prstGeom prst="pie">
                <a:avLst>
                  <a:gd name="adj1" fmla="val 16295802"/>
                  <a:gd name="adj2" fmla="val 16200000"/>
                </a:avLst>
              </a:prstGeom>
              <a:solidFill>
                <a:srgbClr val="2C3F4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816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38AE70B-9E2B-084A-8427-56ED9C730B18}"/>
                  </a:ext>
                </a:extLst>
              </p:cNvPr>
              <p:cNvSpPr/>
              <p:nvPr/>
            </p:nvSpPr>
            <p:spPr>
              <a:xfrm>
                <a:off x="4928244" y="1574036"/>
                <a:ext cx="772835" cy="7728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33">
                    <a:solidFill>
                      <a:schemeClr val="tx1"/>
                    </a:solidFill>
                  </a:rPr>
                  <a:t>124%</a:t>
                </a:r>
              </a:p>
              <a:p>
                <a:pPr algn="ctr"/>
                <a:r>
                  <a:rPr lang="en-US" sz="715">
                    <a:solidFill>
                      <a:schemeClr val="tx1"/>
                    </a:solidFill>
                  </a:rPr>
                  <a:t>Saudi Arabia</a:t>
                </a:r>
              </a:p>
            </p:txBody>
          </p:sp>
          <p:cxnSp>
            <p:nvCxnSpPr>
              <p:cNvPr id="35" name="Straight Connector 68">
                <a:extLst>
                  <a:ext uri="{FF2B5EF4-FFF2-40B4-BE49-F238E27FC236}">
                    <a16:creationId xmlns:a16="http://schemas.microsoft.com/office/drawing/2014/main" id="{AD743B39-BD6B-BB4D-B1DD-87D0FEA1F6B2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5421847" y="2403659"/>
                <a:ext cx="716495" cy="1493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17AB384-9875-DC41-9EBC-17919A7A8183}"/>
                  </a:ext>
                </a:extLst>
              </p:cNvPr>
              <p:cNvSpPr/>
              <p:nvPr/>
            </p:nvSpPr>
            <p:spPr>
              <a:xfrm>
                <a:off x="6112190" y="3870611"/>
                <a:ext cx="178579" cy="17857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2C3F4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33"/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5BD7620-6452-374F-ADC3-EDEBDB7225A9}"/>
                </a:ext>
              </a:extLst>
            </p:cNvPr>
            <p:cNvGrpSpPr/>
            <p:nvPr/>
          </p:nvGrpSpPr>
          <p:grpSpPr>
            <a:xfrm>
              <a:off x="7361728" y="3036298"/>
              <a:ext cx="994694" cy="1072054"/>
              <a:chOff x="4779747" y="1348179"/>
              <a:chExt cx="994694" cy="1072054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05ED3C2-6453-4246-B879-99E89A85C26A}"/>
                  </a:ext>
                </a:extLst>
              </p:cNvPr>
              <p:cNvSpPr/>
              <p:nvPr/>
            </p:nvSpPr>
            <p:spPr>
              <a:xfrm>
                <a:off x="4854882" y="1500674"/>
                <a:ext cx="919559" cy="919559"/>
              </a:xfrm>
              <a:prstGeom prst="ellipse">
                <a:avLst/>
              </a:prstGeom>
              <a:solidFill>
                <a:schemeClr val="bg1">
                  <a:lumMod val="75000"/>
                  <a:alpha val="90000"/>
                </a:schemeClr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816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Pie 61">
                <a:extLst>
                  <a:ext uri="{FF2B5EF4-FFF2-40B4-BE49-F238E27FC236}">
                    <a16:creationId xmlns:a16="http://schemas.microsoft.com/office/drawing/2014/main" id="{8CB31C7D-AEEE-C747-8082-06946F011BBD}"/>
                  </a:ext>
                </a:extLst>
              </p:cNvPr>
              <p:cNvSpPr/>
              <p:nvPr/>
            </p:nvSpPr>
            <p:spPr>
              <a:xfrm flipH="1">
                <a:off x="4854882" y="1500674"/>
                <a:ext cx="919559" cy="919559"/>
              </a:xfrm>
              <a:prstGeom prst="pie">
                <a:avLst>
                  <a:gd name="adj1" fmla="val 16294858"/>
                  <a:gd name="adj2" fmla="val 16200000"/>
                </a:avLst>
              </a:prstGeom>
              <a:solidFill>
                <a:srgbClr val="2C3F4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816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1134DF9-C40E-5247-AD56-C418591815EE}"/>
                  </a:ext>
                </a:extLst>
              </p:cNvPr>
              <p:cNvSpPr/>
              <p:nvPr/>
            </p:nvSpPr>
            <p:spPr>
              <a:xfrm>
                <a:off x="4928244" y="1574036"/>
                <a:ext cx="772835" cy="7728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33">
                    <a:solidFill>
                      <a:schemeClr val="tx1"/>
                    </a:solidFill>
                  </a:rPr>
                  <a:t>134%</a:t>
                </a:r>
              </a:p>
              <a:p>
                <a:pPr algn="ctr"/>
                <a:r>
                  <a:rPr lang="en-US" sz="715">
                    <a:solidFill>
                      <a:schemeClr val="tx1"/>
                    </a:solidFill>
                  </a:rPr>
                  <a:t>Oman</a:t>
                </a:r>
              </a:p>
            </p:txBody>
          </p:sp>
          <p:cxnSp>
            <p:nvCxnSpPr>
              <p:cNvPr id="30" name="Straight Connector 68">
                <a:extLst>
                  <a:ext uri="{FF2B5EF4-FFF2-40B4-BE49-F238E27FC236}">
                    <a16:creationId xmlns:a16="http://schemas.microsoft.com/office/drawing/2014/main" id="{73A055F3-E872-8243-AEBF-192A0FB62A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7369" y="1493231"/>
                <a:ext cx="104253" cy="1095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A9497DA-6018-A54B-ABF8-55AD1275D84E}"/>
                  </a:ext>
                </a:extLst>
              </p:cNvPr>
              <p:cNvSpPr/>
              <p:nvPr/>
            </p:nvSpPr>
            <p:spPr>
              <a:xfrm>
                <a:off x="4779747" y="1348179"/>
                <a:ext cx="178579" cy="17857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2C3F4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33"/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42D4980E-0CA5-AE4D-956E-FDDE4DF2FDEA}"/>
                </a:ext>
              </a:extLst>
            </p:cNvPr>
            <p:cNvGrpSpPr/>
            <p:nvPr/>
          </p:nvGrpSpPr>
          <p:grpSpPr>
            <a:xfrm>
              <a:off x="6179199" y="2918731"/>
              <a:ext cx="926171" cy="1161447"/>
              <a:chOff x="4854882" y="1258786"/>
              <a:chExt cx="926171" cy="1161447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84B3C6C-644A-0641-8DDE-4259D87B71EB}"/>
                  </a:ext>
                </a:extLst>
              </p:cNvPr>
              <p:cNvSpPr/>
              <p:nvPr/>
            </p:nvSpPr>
            <p:spPr>
              <a:xfrm>
                <a:off x="4854882" y="1500674"/>
                <a:ext cx="919559" cy="919559"/>
              </a:xfrm>
              <a:prstGeom prst="ellipse">
                <a:avLst/>
              </a:prstGeom>
              <a:solidFill>
                <a:schemeClr val="bg1">
                  <a:lumMod val="75000"/>
                  <a:alpha val="90000"/>
                </a:schemeClr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816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Pie 61">
                <a:extLst>
                  <a:ext uri="{FF2B5EF4-FFF2-40B4-BE49-F238E27FC236}">
                    <a16:creationId xmlns:a16="http://schemas.microsoft.com/office/drawing/2014/main" id="{F51A4069-9DC9-9349-8DE1-9B49928DFBDE}"/>
                  </a:ext>
                </a:extLst>
              </p:cNvPr>
              <p:cNvSpPr/>
              <p:nvPr/>
            </p:nvSpPr>
            <p:spPr>
              <a:xfrm flipH="1">
                <a:off x="4854882" y="1500674"/>
                <a:ext cx="919559" cy="919559"/>
              </a:xfrm>
              <a:prstGeom prst="pie">
                <a:avLst>
                  <a:gd name="adj1" fmla="val 16152205"/>
                  <a:gd name="adj2" fmla="val 16106356"/>
                </a:avLst>
              </a:prstGeom>
              <a:solidFill>
                <a:srgbClr val="2C3F4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816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BC221C4-A909-B246-BAB5-B036815C06B2}"/>
                  </a:ext>
                </a:extLst>
              </p:cNvPr>
              <p:cNvSpPr/>
              <p:nvPr/>
            </p:nvSpPr>
            <p:spPr>
              <a:xfrm>
                <a:off x="4928244" y="1574036"/>
                <a:ext cx="772835" cy="7728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33">
                    <a:solidFill>
                      <a:schemeClr val="tx1"/>
                    </a:solidFill>
                  </a:rPr>
                  <a:t>132%</a:t>
                </a:r>
              </a:p>
              <a:p>
                <a:pPr algn="ctr"/>
                <a:r>
                  <a:rPr lang="en-US" sz="715">
                    <a:solidFill>
                      <a:schemeClr val="tx1"/>
                    </a:solidFill>
                  </a:rPr>
                  <a:t>Qatar</a:t>
                </a:r>
              </a:p>
            </p:txBody>
          </p:sp>
          <p:cxnSp>
            <p:nvCxnSpPr>
              <p:cNvPr id="25" name="Straight Connector 68">
                <a:extLst>
                  <a:ext uri="{FF2B5EF4-FFF2-40B4-BE49-F238E27FC236}">
                    <a16:creationId xmlns:a16="http://schemas.microsoft.com/office/drawing/2014/main" id="{F75B4C06-BC7D-1940-849A-60F3D48FC602}"/>
                  </a:ext>
                </a:extLst>
              </p:cNvPr>
              <p:cNvCxnSpPr>
                <a:cxnSpLocks/>
                <a:stCxn id="26" idx="3"/>
              </p:cNvCxnSpPr>
              <p:nvPr/>
            </p:nvCxnSpPr>
            <p:spPr>
              <a:xfrm flipH="1">
                <a:off x="5545832" y="1411213"/>
                <a:ext cx="82794" cy="1562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E98888F-2491-F349-97AE-79451E14F4A3}"/>
                  </a:ext>
                </a:extLst>
              </p:cNvPr>
              <p:cNvSpPr/>
              <p:nvPr/>
            </p:nvSpPr>
            <p:spPr>
              <a:xfrm>
                <a:off x="5602474" y="1258786"/>
                <a:ext cx="178579" cy="17857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2C3F4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469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bb_white_rhombus">
            <a:extLst>
              <a:ext uri="{FF2B5EF4-FFF2-40B4-BE49-F238E27FC236}">
                <a16:creationId xmlns:a16="http://schemas.microsoft.com/office/drawing/2014/main" id="{76268684-02BC-BC4E-B7A6-68196A78C095}"/>
              </a:ext>
            </a:extLst>
          </p:cNvPr>
          <p:cNvSpPr>
            <a:spLocks noRot="1" noResize="1" noEditPoints="1" noAdjustHandles="1" noChangeShapeType="1" noTextEdit="1"/>
          </p:cNvSpPr>
          <p:nvPr/>
        </p:nvSpPr>
        <p:spPr bwMode="auto">
          <a:xfrm rot="18900000">
            <a:off x="5913197" y="5361558"/>
            <a:ext cx="365776" cy="365776"/>
          </a:xfrm>
          <a:prstGeom prst="rtTriangle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defTabSz="829544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GB" sz="1361">
              <a:solidFill>
                <a:srgbClr val="000000"/>
              </a:solidFill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CC20AF99-C06F-D24F-B52C-F475BD3458AC}"/>
              </a:ext>
            </a:extLst>
          </p:cNvPr>
          <p:cNvSpPr txBox="1"/>
          <p:nvPr/>
        </p:nvSpPr>
        <p:spPr>
          <a:xfrm>
            <a:off x="3431969" y="62820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grpSp>
        <p:nvGrpSpPr>
          <p:cNvPr id="90" name="Group 12">
            <a:extLst>
              <a:ext uri="{FF2B5EF4-FFF2-40B4-BE49-F238E27FC236}">
                <a16:creationId xmlns:a16="http://schemas.microsoft.com/office/drawing/2014/main" id="{4C0CABD6-B8B1-BC4B-85BB-D5796D69B4FE}"/>
              </a:ext>
            </a:extLst>
          </p:cNvPr>
          <p:cNvGrpSpPr/>
          <p:nvPr/>
        </p:nvGrpSpPr>
        <p:grpSpPr>
          <a:xfrm>
            <a:off x="539733" y="1828800"/>
            <a:ext cx="9820242" cy="4224214"/>
            <a:chOff x="-1040755" y="674362"/>
            <a:chExt cx="12384231" cy="4910099"/>
          </a:xfrm>
        </p:grpSpPr>
        <p:sp>
          <p:nvSpPr>
            <p:cNvPr id="91" name="Rectangle 6">
              <a:extLst>
                <a:ext uri="{FF2B5EF4-FFF2-40B4-BE49-F238E27FC236}">
                  <a16:creationId xmlns:a16="http://schemas.microsoft.com/office/drawing/2014/main" id="{61A0A6CC-F981-E243-8A65-AFE79D744096}"/>
                </a:ext>
              </a:extLst>
            </p:cNvPr>
            <p:cNvSpPr/>
            <p:nvPr/>
          </p:nvSpPr>
          <p:spPr>
            <a:xfrm flipH="1" flipV="1">
              <a:off x="1776025" y="1817425"/>
              <a:ext cx="8285378" cy="1675219"/>
            </a:xfrm>
            <a:custGeom>
              <a:avLst/>
              <a:gdLst>
                <a:gd name="connsiteX0" fmla="*/ 0 w 6324600"/>
                <a:gd name="connsiteY0" fmla="*/ 0 h 3505200"/>
                <a:gd name="connsiteX1" fmla="*/ 6324600 w 6324600"/>
                <a:gd name="connsiteY1" fmla="*/ 0 h 3505200"/>
                <a:gd name="connsiteX2" fmla="*/ 6324600 w 6324600"/>
                <a:gd name="connsiteY2" fmla="*/ 3505200 h 3505200"/>
                <a:gd name="connsiteX3" fmla="*/ 0 w 6324600"/>
                <a:gd name="connsiteY3" fmla="*/ 3505200 h 3505200"/>
                <a:gd name="connsiteX4" fmla="*/ 0 w 6324600"/>
                <a:gd name="connsiteY4" fmla="*/ 0 h 3505200"/>
                <a:gd name="connsiteX0" fmla="*/ 0 w 6324600"/>
                <a:gd name="connsiteY0" fmla="*/ 0 h 3505200"/>
                <a:gd name="connsiteX1" fmla="*/ 6324600 w 6324600"/>
                <a:gd name="connsiteY1" fmla="*/ 0 h 3505200"/>
                <a:gd name="connsiteX2" fmla="*/ 6324600 w 6324600"/>
                <a:gd name="connsiteY2" fmla="*/ 3505200 h 3505200"/>
                <a:gd name="connsiteX3" fmla="*/ 0 w 6324600"/>
                <a:gd name="connsiteY3" fmla="*/ 0 h 3505200"/>
                <a:gd name="connsiteX0" fmla="*/ 6324600 w 6416040"/>
                <a:gd name="connsiteY0" fmla="*/ 3505200 h 3596640"/>
                <a:gd name="connsiteX1" fmla="*/ 0 w 6416040"/>
                <a:gd name="connsiteY1" fmla="*/ 0 h 3596640"/>
                <a:gd name="connsiteX2" fmla="*/ 6324600 w 6416040"/>
                <a:gd name="connsiteY2" fmla="*/ 0 h 3596640"/>
                <a:gd name="connsiteX3" fmla="*/ 6416040 w 6416040"/>
                <a:gd name="connsiteY3" fmla="*/ 3596640 h 3596640"/>
                <a:gd name="connsiteX0" fmla="*/ 2327787 w 6416040"/>
                <a:gd name="connsiteY0" fmla="*/ 1941871 h 3596640"/>
                <a:gd name="connsiteX1" fmla="*/ 0 w 6416040"/>
                <a:gd name="connsiteY1" fmla="*/ 0 h 3596640"/>
                <a:gd name="connsiteX2" fmla="*/ 6324600 w 6416040"/>
                <a:gd name="connsiteY2" fmla="*/ 0 h 3596640"/>
                <a:gd name="connsiteX3" fmla="*/ 6416040 w 6416040"/>
                <a:gd name="connsiteY3" fmla="*/ 3596640 h 3596640"/>
                <a:gd name="connsiteX0" fmla="*/ 0 w 6416040"/>
                <a:gd name="connsiteY0" fmla="*/ 0 h 3596640"/>
                <a:gd name="connsiteX1" fmla="*/ 6324600 w 6416040"/>
                <a:gd name="connsiteY1" fmla="*/ 0 h 3596640"/>
                <a:gd name="connsiteX2" fmla="*/ 6416040 w 6416040"/>
                <a:gd name="connsiteY2" fmla="*/ 3596640 h 3596640"/>
                <a:gd name="connsiteX0" fmla="*/ 0 w 6416040"/>
                <a:gd name="connsiteY0" fmla="*/ 0 h 3596640"/>
                <a:gd name="connsiteX1" fmla="*/ 6324600 w 6416040"/>
                <a:gd name="connsiteY1" fmla="*/ 0 h 3596640"/>
                <a:gd name="connsiteX2" fmla="*/ 6416040 w 6416040"/>
                <a:gd name="connsiteY2" fmla="*/ 3596640 h 3596640"/>
                <a:gd name="connsiteX3" fmla="*/ 0 w 6416040"/>
                <a:gd name="connsiteY3" fmla="*/ 0 h 3596640"/>
                <a:gd name="connsiteX0" fmla="*/ 6416040 w 6507480"/>
                <a:gd name="connsiteY0" fmla="*/ 3596640 h 3688080"/>
                <a:gd name="connsiteX1" fmla="*/ 0 w 6507480"/>
                <a:gd name="connsiteY1" fmla="*/ 0 h 3688080"/>
                <a:gd name="connsiteX2" fmla="*/ 6324600 w 6507480"/>
                <a:gd name="connsiteY2" fmla="*/ 0 h 3688080"/>
                <a:gd name="connsiteX3" fmla="*/ 6507480 w 6507480"/>
                <a:gd name="connsiteY3" fmla="*/ 3688080 h 3688080"/>
                <a:gd name="connsiteX0" fmla="*/ 1563821 w 6507480"/>
                <a:gd name="connsiteY0" fmla="*/ 3050950 h 3688080"/>
                <a:gd name="connsiteX1" fmla="*/ 0 w 6507480"/>
                <a:gd name="connsiteY1" fmla="*/ 0 h 3688080"/>
                <a:gd name="connsiteX2" fmla="*/ 6324600 w 6507480"/>
                <a:gd name="connsiteY2" fmla="*/ 0 h 3688080"/>
                <a:gd name="connsiteX3" fmla="*/ 6507480 w 6507480"/>
                <a:gd name="connsiteY3" fmla="*/ 3688080 h 3688080"/>
                <a:gd name="connsiteX0" fmla="*/ 0 w 6507480"/>
                <a:gd name="connsiteY0" fmla="*/ 0 h 3688080"/>
                <a:gd name="connsiteX1" fmla="*/ 6324600 w 6507480"/>
                <a:gd name="connsiteY1" fmla="*/ 0 h 3688080"/>
                <a:gd name="connsiteX2" fmla="*/ 6507480 w 6507480"/>
                <a:gd name="connsiteY2" fmla="*/ 3688080 h 3688080"/>
                <a:gd name="connsiteX0" fmla="*/ 0 w 6324600"/>
                <a:gd name="connsiteY0" fmla="*/ 0 h 2168996"/>
                <a:gd name="connsiteX1" fmla="*/ 6324600 w 6324600"/>
                <a:gd name="connsiteY1" fmla="*/ 0 h 2168996"/>
                <a:gd name="connsiteX2" fmla="*/ 6242009 w 6324600"/>
                <a:gd name="connsiteY2" fmla="*/ 2168996 h 2168996"/>
                <a:gd name="connsiteX0" fmla="*/ 0 w 6522228"/>
                <a:gd name="connsiteY0" fmla="*/ 0 h 2404970"/>
                <a:gd name="connsiteX1" fmla="*/ 6324600 w 6522228"/>
                <a:gd name="connsiteY1" fmla="*/ 0 h 2404970"/>
                <a:gd name="connsiteX2" fmla="*/ 6522228 w 6522228"/>
                <a:gd name="connsiteY2" fmla="*/ 2404970 h 2404970"/>
                <a:gd name="connsiteX0" fmla="*/ 0 w 7057136"/>
                <a:gd name="connsiteY0" fmla="*/ 0 h 2589105"/>
                <a:gd name="connsiteX1" fmla="*/ 6324600 w 7057136"/>
                <a:gd name="connsiteY1" fmla="*/ 0 h 2589105"/>
                <a:gd name="connsiteX2" fmla="*/ 6522228 w 7057136"/>
                <a:gd name="connsiteY2" fmla="*/ 2404970 h 2589105"/>
                <a:gd name="connsiteX0" fmla="*/ 0 w 6522228"/>
                <a:gd name="connsiteY0" fmla="*/ 0 h 2884378"/>
                <a:gd name="connsiteX1" fmla="*/ 6324600 w 6522228"/>
                <a:gd name="connsiteY1" fmla="*/ 0 h 2884378"/>
                <a:gd name="connsiteX2" fmla="*/ 6522228 w 6522228"/>
                <a:gd name="connsiteY2" fmla="*/ 2404970 h 2884378"/>
                <a:gd name="connsiteX0" fmla="*/ 0 w 6959565"/>
                <a:gd name="connsiteY0" fmla="*/ 0 h 2629590"/>
                <a:gd name="connsiteX1" fmla="*/ 6324600 w 6959565"/>
                <a:gd name="connsiteY1" fmla="*/ 0 h 2629590"/>
                <a:gd name="connsiteX2" fmla="*/ 6522228 w 6959565"/>
                <a:gd name="connsiteY2" fmla="*/ 2404970 h 2629590"/>
                <a:gd name="connsiteX0" fmla="*/ 0 w 6959565"/>
                <a:gd name="connsiteY0" fmla="*/ 0 h 2629590"/>
                <a:gd name="connsiteX1" fmla="*/ 6324600 w 6959565"/>
                <a:gd name="connsiteY1" fmla="*/ 0 h 2629590"/>
                <a:gd name="connsiteX2" fmla="*/ 6522228 w 6959565"/>
                <a:gd name="connsiteY2" fmla="*/ 2404970 h 2629590"/>
                <a:gd name="connsiteX0" fmla="*/ 0 w 6522228"/>
                <a:gd name="connsiteY0" fmla="*/ 0 h 2404970"/>
                <a:gd name="connsiteX1" fmla="*/ 6324600 w 6522228"/>
                <a:gd name="connsiteY1" fmla="*/ 0 h 2404970"/>
                <a:gd name="connsiteX2" fmla="*/ 6522228 w 6522228"/>
                <a:gd name="connsiteY2" fmla="*/ 2404970 h 2404970"/>
                <a:gd name="connsiteX0" fmla="*/ 0 w 6839285"/>
                <a:gd name="connsiteY0" fmla="*/ 178145 h 2583115"/>
                <a:gd name="connsiteX1" fmla="*/ 6324600 w 6839285"/>
                <a:gd name="connsiteY1" fmla="*/ 178145 h 2583115"/>
                <a:gd name="connsiteX2" fmla="*/ 6522228 w 6839285"/>
                <a:gd name="connsiteY2" fmla="*/ 2583115 h 2583115"/>
                <a:gd name="connsiteX0" fmla="*/ 0 w 6522228"/>
                <a:gd name="connsiteY0" fmla="*/ 0 h 2404970"/>
                <a:gd name="connsiteX1" fmla="*/ 3699387 w 6522228"/>
                <a:gd name="connsiteY1" fmla="*/ 575187 h 2404970"/>
                <a:gd name="connsiteX2" fmla="*/ 6522228 w 6522228"/>
                <a:gd name="connsiteY2" fmla="*/ 2404970 h 2404970"/>
                <a:gd name="connsiteX0" fmla="*/ 0 w 6522228"/>
                <a:gd name="connsiteY0" fmla="*/ 5635 h 2410605"/>
                <a:gd name="connsiteX1" fmla="*/ 3699387 w 6522228"/>
                <a:gd name="connsiteY1" fmla="*/ 580822 h 2410605"/>
                <a:gd name="connsiteX2" fmla="*/ 6522228 w 6522228"/>
                <a:gd name="connsiteY2" fmla="*/ 2410605 h 2410605"/>
                <a:gd name="connsiteX0" fmla="*/ 0 w 6522228"/>
                <a:gd name="connsiteY0" fmla="*/ 5635 h 2410605"/>
                <a:gd name="connsiteX1" fmla="*/ 3699387 w 6522228"/>
                <a:gd name="connsiteY1" fmla="*/ 580822 h 2410605"/>
                <a:gd name="connsiteX2" fmla="*/ 6522228 w 6522228"/>
                <a:gd name="connsiteY2" fmla="*/ 2410605 h 2410605"/>
                <a:gd name="connsiteX0" fmla="*/ 0 w 6522228"/>
                <a:gd name="connsiteY0" fmla="*/ 6310 h 2411280"/>
                <a:gd name="connsiteX1" fmla="*/ 4628535 w 6522228"/>
                <a:gd name="connsiteY1" fmla="*/ 552000 h 2411280"/>
                <a:gd name="connsiteX2" fmla="*/ 6522228 w 6522228"/>
                <a:gd name="connsiteY2" fmla="*/ 2411280 h 2411280"/>
                <a:gd name="connsiteX0" fmla="*/ 0 w 6522228"/>
                <a:gd name="connsiteY0" fmla="*/ 5347 h 2410317"/>
                <a:gd name="connsiteX1" fmla="*/ 4023851 w 6522228"/>
                <a:gd name="connsiteY1" fmla="*/ 595282 h 2410317"/>
                <a:gd name="connsiteX2" fmla="*/ 6522228 w 6522228"/>
                <a:gd name="connsiteY2" fmla="*/ 2410317 h 2410317"/>
                <a:gd name="connsiteX0" fmla="*/ 0 w 6509203"/>
                <a:gd name="connsiteY0" fmla="*/ 163951 h 1949489"/>
                <a:gd name="connsiteX1" fmla="*/ 4010826 w 6509203"/>
                <a:gd name="connsiteY1" fmla="*/ 134454 h 1949489"/>
                <a:gd name="connsiteX2" fmla="*/ 6509203 w 6509203"/>
                <a:gd name="connsiteY2" fmla="*/ 1949489 h 1949489"/>
                <a:gd name="connsiteX0" fmla="*/ 0 w 6535251"/>
                <a:gd name="connsiteY0" fmla="*/ 155212 h 1822763"/>
                <a:gd name="connsiteX1" fmla="*/ 4010826 w 6535251"/>
                <a:gd name="connsiteY1" fmla="*/ 125715 h 1822763"/>
                <a:gd name="connsiteX2" fmla="*/ 6535251 w 6535251"/>
                <a:gd name="connsiteY2" fmla="*/ 1822763 h 1822763"/>
                <a:gd name="connsiteX0" fmla="*/ 0 w 6535251"/>
                <a:gd name="connsiteY0" fmla="*/ 155212 h 1822763"/>
                <a:gd name="connsiteX1" fmla="*/ 4010826 w 6535251"/>
                <a:gd name="connsiteY1" fmla="*/ 125715 h 1822763"/>
                <a:gd name="connsiteX2" fmla="*/ 6535251 w 6535251"/>
                <a:gd name="connsiteY2" fmla="*/ 1822763 h 1822763"/>
                <a:gd name="connsiteX0" fmla="*/ 0 w 6535251"/>
                <a:gd name="connsiteY0" fmla="*/ 10655 h 1678206"/>
                <a:gd name="connsiteX1" fmla="*/ 4062921 w 6535251"/>
                <a:gd name="connsiteY1" fmla="*/ 335120 h 1678206"/>
                <a:gd name="connsiteX2" fmla="*/ 6535251 w 6535251"/>
                <a:gd name="connsiteY2" fmla="*/ 1678206 h 1678206"/>
                <a:gd name="connsiteX0" fmla="*/ 0 w 6535251"/>
                <a:gd name="connsiteY0" fmla="*/ 3375 h 1670926"/>
                <a:gd name="connsiteX1" fmla="*/ 4128041 w 6535251"/>
                <a:gd name="connsiteY1" fmla="*/ 637556 h 1670926"/>
                <a:gd name="connsiteX2" fmla="*/ 6535251 w 6535251"/>
                <a:gd name="connsiteY2" fmla="*/ 1670926 h 1670926"/>
                <a:gd name="connsiteX0" fmla="*/ 0 w 6535251"/>
                <a:gd name="connsiteY0" fmla="*/ 7668 h 1675219"/>
                <a:gd name="connsiteX1" fmla="*/ 4023848 w 6535251"/>
                <a:gd name="connsiteY1" fmla="*/ 391126 h 1675219"/>
                <a:gd name="connsiteX2" fmla="*/ 6535251 w 6535251"/>
                <a:gd name="connsiteY2" fmla="*/ 1675219 h 1675219"/>
                <a:gd name="connsiteX0" fmla="*/ 0 w 6535251"/>
                <a:gd name="connsiteY0" fmla="*/ 7668 h 1675219"/>
                <a:gd name="connsiteX1" fmla="*/ 4023848 w 6535251"/>
                <a:gd name="connsiteY1" fmla="*/ 391126 h 1675219"/>
                <a:gd name="connsiteX2" fmla="*/ 6535251 w 6535251"/>
                <a:gd name="connsiteY2" fmla="*/ 1675219 h 1675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5251" h="1675219">
                  <a:moveTo>
                    <a:pt x="0" y="7668"/>
                  </a:moveTo>
                  <a:cubicBezTo>
                    <a:pt x="618613" y="-36578"/>
                    <a:pt x="2934640" y="113201"/>
                    <a:pt x="4023848" y="391126"/>
                  </a:cubicBezTo>
                  <a:cubicBezTo>
                    <a:pt x="5113057" y="669051"/>
                    <a:pt x="6017867" y="1075450"/>
                    <a:pt x="6535251" y="1675219"/>
                  </a:cubicBezTo>
                </a:path>
              </a:pathLst>
            </a:custGeom>
            <a:noFill/>
            <a:ln w="1905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Rectangle 6">
              <a:extLst>
                <a:ext uri="{FF2B5EF4-FFF2-40B4-BE49-F238E27FC236}">
                  <a16:creationId xmlns:a16="http://schemas.microsoft.com/office/drawing/2014/main" id="{0A8E8ED2-88A2-E04D-B3A3-734E2C109767}"/>
                </a:ext>
              </a:extLst>
            </p:cNvPr>
            <p:cNvSpPr/>
            <p:nvPr/>
          </p:nvSpPr>
          <p:spPr>
            <a:xfrm flipH="1">
              <a:off x="1776025" y="3909242"/>
              <a:ext cx="8285378" cy="1675219"/>
            </a:xfrm>
            <a:custGeom>
              <a:avLst/>
              <a:gdLst>
                <a:gd name="connsiteX0" fmla="*/ 0 w 6324600"/>
                <a:gd name="connsiteY0" fmla="*/ 0 h 3505200"/>
                <a:gd name="connsiteX1" fmla="*/ 6324600 w 6324600"/>
                <a:gd name="connsiteY1" fmla="*/ 0 h 3505200"/>
                <a:gd name="connsiteX2" fmla="*/ 6324600 w 6324600"/>
                <a:gd name="connsiteY2" fmla="*/ 3505200 h 3505200"/>
                <a:gd name="connsiteX3" fmla="*/ 0 w 6324600"/>
                <a:gd name="connsiteY3" fmla="*/ 3505200 h 3505200"/>
                <a:gd name="connsiteX4" fmla="*/ 0 w 6324600"/>
                <a:gd name="connsiteY4" fmla="*/ 0 h 3505200"/>
                <a:gd name="connsiteX0" fmla="*/ 0 w 6324600"/>
                <a:gd name="connsiteY0" fmla="*/ 0 h 3505200"/>
                <a:gd name="connsiteX1" fmla="*/ 6324600 w 6324600"/>
                <a:gd name="connsiteY1" fmla="*/ 0 h 3505200"/>
                <a:gd name="connsiteX2" fmla="*/ 6324600 w 6324600"/>
                <a:gd name="connsiteY2" fmla="*/ 3505200 h 3505200"/>
                <a:gd name="connsiteX3" fmla="*/ 0 w 6324600"/>
                <a:gd name="connsiteY3" fmla="*/ 0 h 3505200"/>
                <a:gd name="connsiteX0" fmla="*/ 6324600 w 6416040"/>
                <a:gd name="connsiteY0" fmla="*/ 3505200 h 3596640"/>
                <a:gd name="connsiteX1" fmla="*/ 0 w 6416040"/>
                <a:gd name="connsiteY1" fmla="*/ 0 h 3596640"/>
                <a:gd name="connsiteX2" fmla="*/ 6324600 w 6416040"/>
                <a:gd name="connsiteY2" fmla="*/ 0 h 3596640"/>
                <a:gd name="connsiteX3" fmla="*/ 6416040 w 6416040"/>
                <a:gd name="connsiteY3" fmla="*/ 3596640 h 3596640"/>
                <a:gd name="connsiteX0" fmla="*/ 2327787 w 6416040"/>
                <a:gd name="connsiteY0" fmla="*/ 1941871 h 3596640"/>
                <a:gd name="connsiteX1" fmla="*/ 0 w 6416040"/>
                <a:gd name="connsiteY1" fmla="*/ 0 h 3596640"/>
                <a:gd name="connsiteX2" fmla="*/ 6324600 w 6416040"/>
                <a:gd name="connsiteY2" fmla="*/ 0 h 3596640"/>
                <a:gd name="connsiteX3" fmla="*/ 6416040 w 6416040"/>
                <a:gd name="connsiteY3" fmla="*/ 3596640 h 3596640"/>
                <a:gd name="connsiteX0" fmla="*/ 0 w 6416040"/>
                <a:gd name="connsiteY0" fmla="*/ 0 h 3596640"/>
                <a:gd name="connsiteX1" fmla="*/ 6324600 w 6416040"/>
                <a:gd name="connsiteY1" fmla="*/ 0 h 3596640"/>
                <a:gd name="connsiteX2" fmla="*/ 6416040 w 6416040"/>
                <a:gd name="connsiteY2" fmla="*/ 3596640 h 3596640"/>
                <a:gd name="connsiteX0" fmla="*/ 0 w 6416040"/>
                <a:gd name="connsiteY0" fmla="*/ 0 h 3596640"/>
                <a:gd name="connsiteX1" fmla="*/ 6324600 w 6416040"/>
                <a:gd name="connsiteY1" fmla="*/ 0 h 3596640"/>
                <a:gd name="connsiteX2" fmla="*/ 6416040 w 6416040"/>
                <a:gd name="connsiteY2" fmla="*/ 3596640 h 3596640"/>
                <a:gd name="connsiteX3" fmla="*/ 0 w 6416040"/>
                <a:gd name="connsiteY3" fmla="*/ 0 h 3596640"/>
                <a:gd name="connsiteX0" fmla="*/ 6416040 w 6507480"/>
                <a:gd name="connsiteY0" fmla="*/ 3596640 h 3688080"/>
                <a:gd name="connsiteX1" fmla="*/ 0 w 6507480"/>
                <a:gd name="connsiteY1" fmla="*/ 0 h 3688080"/>
                <a:gd name="connsiteX2" fmla="*/ 6324600 w 6507480"/>
                <a:gd name="connsiteY2" fmla="*/ 0 h 3688080"/>
                <a:gd name="connsiteX3" fmla="*/ 6507480 w 6507480"/>
                <a:gd name="connsiteY3" fmla="*/ 3688080 h 3688080"/>
                <a:gd name="connsiteX0" fmla="*/ 1563821 w 6507480"/>
                <a:gd name="connsiteY0" fmla="*/ 3050950 h 3688080"/>
                <a:gd name="connsiteX1" fmla="*/ 0 w 6507480"/>
                <a:gd name="connsiteY1" fmla="*/ 0 h 3688080"/>
                <a:gd name="connsiteX2" fmla="*/ 6324600 w 6507480"/>
                <a:gd name="connsiteY2" fmla="*/ 0 h 3688080"/>
                <a:gd name="connsiteX3" fmla="*/ 6507480 w 6507480"/>
                <a:gd name="connsiteY3" fmla="*/ 3688080 h 3688080"/>
                <a:gd name="connsiteX0" fmla="*/ 0 w 6507480"/>
                <a:gd name="connsiteY0" fmla="*/ 0 h 3688080"/>
                <a:gd name="connsiteX1" fmla="*/ 6324600 w 6507480"/>
                <a:gd name="connsiteY1" fmla="*/ 0 h 3688080"/>
                <a:gd name="connsiteX2" fmla="*/ 6507480 w 6507480"/>
                <a:gd name="connsiteY2" fmla="*/ 3688080 h 3688080"/>
                <a:gd name="connsiteX0" fmla="*/ 0 w 6324600"/>
                <a:gd name="connsiteY0" fmla="*/ 0 h 2168996"/>
                <a:gd name="connsiteX1" fmla="*/ 6324600 w 6324600"/>
                <a:gd name="connsiteY1" fmla="*/ 0 h 2168996"/>
                <a:gd name="connsiteX2" fmla="*/ 6242009 w 6324600"/>
                <a:gd name="connsiteY2" fmla="*/ 2168996 h 2168996"/>
                <a:gd name="connsiteX0" fmla="*/ 0 w 6522228"/>
                <a:gd name="connsiteY0" fmla="*/ 0 h 2404970"/>
                <a:gd name="connsiteX1" fmla="*/ 6324600 w 6522228"/>
                <a:gd name="connsiteY1" fmla="*/ 0 h 2404970"/>
                <a:gd name="connsiteX2" fmla="*/ 6522228 w 6522228"/>
                <a:gd name="connsiteY2" fmla="*/ 2404970 h 2404970"/>
                <a:gd name="connsiteX0" fmla="*/ 0 w 7057136"/>
                <a:gd name="connsiteY0" fmla="*/ 0 h 2589105"/>
                <a:gd name="connsiteX1" fmla="*/ 6324600 w 7057136"/>
                <a:gd name="connsiteY1" fmla="*/ 0 h 2589105"/>
                <a:gd name="connsiteX2" fmla="*/ 6522228 w 7057136"/>
                <a:gd name="connsiteY2" fmla="*/ 2404970 h 2589105"/>
                <a:gd name="connsiteX0" fmla="*/ 0 w 6522228"/>
                <a:gd name="connsiteY0" fmla="*/ 0 h 2884378"/>
                <a:gd name="connsiteX1" fmla="*/ 6324600 w 6522228"/>
                <a:gd name="connsiteY1" fmla="*/ 0 h 2884378"/>
                <a:gd name="connsiteX2" fmla="*/ 6522228 w 6522228"/>
                <a:gd name="connsiteY2" fmla="*/ 2404970 h 2884378"/>
                <a:gd name="connsiteX0" fmla="*/ 0 w 6959565"/>
                <a:gd name="connsiteY0" fmla="*/ 0 h 2629590"/>
                <a:gd name="connsiteX1" fmla="*/ 6324600 w 6959565"/>
                <a:gd name="connsiteY1" fmla="*/ 0 h 2629590"/>
                <a:gd name="connsiteX2" fmla="*/ 6522228 w 6959565"/>
                <a:gd name="connsiteY2" fmla="*/ 2404970 h 2629590"/>
                <a:gd name="connsiteX0" fmla="*/ 0 w 6959565"/>
                <a:gd name="connsiteY0" fmla="*/ 0 h 2629590"/>
                <a:gd name="connsiteX1" fmla="*/ 6324600 w 6959565"/>
                <a:gd name="connsiteY1" fmla="*/ 0 h 2629590"/>
                <a:gd name="connsiteX2" fmla="*/ 6522228 w 6959565"/>
                <a:gd name="connsiteY2" fmla="*/ 2404970 h 2629590"/>
                <a:gd name="connsiteX0" fmla="*/ 0 w 6522228"/>
                <a:gd name="connsiteY0" fmla="*/ 0 h 2404970"/>
                <a:gd name="connsiteX1" fmla="*/ 6324600 w 6522228"/>
                <a:gd name="connsiteY1" fmla="*/ 0 h 2404970"/>
                <a:gd name="connsiteX2" fmla="*/ 6522228 w 6522228"/>
                <a:gd name="connsiteY2" fmla="*/ 2404970 h 2404970"/>
                <a:gd name="connsiteX0" fmla="*/ 0 w 6839285"/>
                <a:gd name="connsiteY0" fmla="*/ 178145 h 2583115"/>
                <a:gd name="connsiteX1" fmla="*/ 6324600 w 6839285"/>
                <a:gd name="connsiteY1" fmla="*/ 178145 h 2583115"/>
                <a:gd name="connsiteX2" fmla="*/ 6522228 w 6839285"/>
                <a:gd name="connsiteY2" fmla="*/ 2583115 h 2583115"/>
                <a:gd name="connsiteX0" fmla="*/ 0 w 6522228"/>
                <a:gd name="connsiteY0" fmla="*/ 0 h 2404970"/>
                <a:gd name="connsiteX1" fmla="*/ 3699387 w 6522228"/>
                <a:gd name="connsiteY1" fmla="*/ 575187 h 2404970"/>
                <a:gd name="connsiteX2" fmla="*/ 6522228 w 6522228"/>
                <a:gd name="connsiteY2" fmla="*/ 2404970 h 2404970"/>
                <a:gd name="connsiteX0" fmla="*/ 0 w 6522228"/>
                <a:gd name="connsiteY0" fmla="*/ 5635 h 2410605"/>
                <a:gd name="connsiteX1" fmla="*/ 3699387 w 6522228"/>
                <a:gd name="connsiteY1" fmla="*/ 580822 h 2410605"/>
                <a:gd name="connsiteX2" fmla="*/ 6522228 w 6522228"/>
                <a:gd name="connsiteY2" fmla="*/ 2410605 h 2410605"/>
                <a:gd name="connsiteX0" fmla="*/ 0 w 6522228"/>
                <a:gd name="connsiteY0" fmla="*/ 5635 h 2410605"/>
                <a:gd name="connsiteX1" fmla="*/ 3699387 w 6522228"/>
                <a:gd name="connsiteY1" fmla="*/ 580822 h 2410605"/>
                <a:gd name="connsiteX2" fmla="*/ 6522228 w 6522228"/>
                <a:gd name="connsiteY2" fmla="*/ 2410605 h 2410605"/>
                <a:gd name="connsiteX0" fmla="*/ 0 w 6522228"/>
                <a:gd name="connsiteY0" fmla="*/ 6310 h 2411280"/>
                <a:gd name="connsiteX1" fmla="*/ 4628535 w 6522228"/>
                <a:gd name="connsiteY1" fmla="*/ 552000 h 2411280"/>
                <a:gd name="connsiteX2" fmla="*/ 6522228 w 6522228"/>
                <a:gd name="connsiteY2" fmla="*/ 2411280 h 2411280"/>
                <a:gd name="connsiteX0" fmla="*/ 0 w 6522228"/>
                <a:gd name="connsiteY0" fmla="*/ 5347 h 2410317"/>
                <a:gd name="connsiteX1" fmla="*/ 4023851 w 6522228"/>
                <a:gd name="connsiteY1" fmla="*/ 595282 h 2410317"/>
                <a:gd name="connsiteX2" fmla="*/ 6522228 w 6522228"/>
                <a:gd name="connsiteY2" fmla="*/ 2410317 h 2410317"/>
                <a:gd name="connsiteX0" fmla="*/ 0 w 6509203"/>
                <a:gd name="connsiteY0" fmla="*/ 163951 h 1949489"/>
                <a:gd name="connsiteX1" fmla="*/ 4010826 w 6509203"/>
                <a:gd name="connsiteY1" fmla="*/ 134454 h 1949489"/>
                <a:gd name="connsiteX2" fmla="*/ 6509203 w 6509203"/>
                <a:gd name="connsiteY2" fmla="*/ 1949489 h 1949489"/>
                <a:gd name="connsiteX0" fmla="*/ 0 w 6535251"/>
                <a:gd name="connsiteY0" fmla="*/ 155212 h 1822763"/>
                <a:gd name="connsiteX1" fmla="*/ 4010826 w 6535251"/>
                <a:gd name="connsiteY1" fmla="*/ 125715 h 1822763"/>
                <a:gd name="connsiteX2" fmla="*/ 6535251 w 6535251"/>
                <a:gd name="connsiteY2" fmla="*/ 1822763 h 1822763"/>
                <a:gd name="connsiteX0" fmla="*/ 0 w 6535251"/>
                <a:gd name="connsiteY0" fmla="*/ 155212 h 1822763"/>
                <a:gd name="connsiteX1" fmla="*/ 4010826 w 6535251"/>
                <a:gd name="connsiteY1" fmla="*/ 125715 h 1822763"/>
                <a:gd name="connsiteX2" fmla="*/ 6535251 w 6535251"/>
                <a:gd name="connsiteY2" fmla="*/ 1822763 h 1822763"/>
                <a:gd name="connsiteX0" fmla="*/ 0 w 6535251"/>
                <a:gd name="connsiteY0" fmla="*/ 10655 h 1678206"/>
                <a:gd name="connsiteX1" fmla="*/ 4062921 w 6535251"/>
                <a:gd name="connsiteY1" fmla="*/ 335120 h 1678206"/>
                <a:gd name="connsiteX2" fmla="*/ 6535251 w 6535251"/>
                <a:gd name="connsiteY2" fmla="*/ 1678206 h 1678206"/>
                <a:gd name="connsiteX0" fmla="*/ 0 w 6535251"/>
                <a:gd name="connsiteY0" fmla="*/ 3375 h 1670926"/>
                <a:gd name="connsiteX1" fmla="*/ 4128041 w 6535251"/>
                <a:gd name="connsiteY1" fmla="*/ 637556 h 1670926"/>
                <a:gd name="connsiteX2" fmla="*/ 6535251 w 6535251"/>
                <a:gd name="connsiteY2" fmla="*/ 1670926 h 1670926"/>
                <a:gd name="connsiteX0" fmla="*/ 0 w 6535251"/>
                <a:gd name="connsiteY0" fmla="*/ 7668 h 1675219"/>
                <a:gd name="connsiteX1" fmla="*/ 4023848 w 6535251"/>
                <a:gd name="connsiteY1" fmla="*/ 391126 h 1675219"/>
                <a:gd name="connsiteX2" fmla="*/ 6535251 w 6535251"/>
                <a:gd name="connsiteY2" fmla="*/ 1675219 h 1675219"/>
                <a:gd name="connsiteX0" fmla="*/ 0 w 6535251"/>
                <a:gd name="connsiteY0" fmla="*/ 7668 h 1675219"/>
                <a:gd name="connsiteX1" fmla="*/ 4023848 w 6535251"/>
                <a:gd name="connsiteY1" fmla="*/ 391126 h 1675219"/>
                <a:gd name="connsiteX2" fmla="*/ 6535251 w 6535251"/>
                <a:gd name="connsiteY2" fmla="*/ 1675219 h 1675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5251" h="1675219">
                  <a:moveTo>
                    <a:pt x="0" y="7668"/>
                  </a:moveTo>
                  <a:cubicBezTo>
                    <a:pt x="618613" y="-36578"/>
                    <a:pt x="2934640" y="113201"/>
                    <a:pt x="4023848" y="391126"/>
                  </a:cubicBezTo>
                  <a:cubicBezTo>
                    <a:pt x="5113057" y="669051"/>
                    <a:pt x="6017867" y="1075450"/>
                    <a:pt x="6535251" y="1675219"/>
                  </a:cubicBezTo>
                </a:path>
              </a:pathLst>
            </a:custGeom>
            <a:noFill/>
            <a:ln w="1905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4A98241-F3D4-654E-8D02-72D91C91FE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8747" y="2651044"/>
              <a:ext cx="403269" cy="403269"/>
            </a:xfrm>
            <a:prstGeom prst="ellipse">
              <a:avLst/>
            </a:prstGeom>
            <a:solidFill>
              <a:srgbClr val="287299"/>
            </a:solidFill>
            <a:ln w="12700" cap="flat" cmpd="sng" algn="ctr">
              <a:solidFill>
                <a:srgbClr val="287299"/>
              </a:solidFill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C285645-BE99-AA43-946D-BB58EC568C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5839" y="3352800"/>
              <a:ext cx="366608" cy="366608"/>
            </a:xfrm>
            <a:prstGeom prst="ellipse">
              <a:avLst/>
            </a:prstGeom>
            <a:solidFill>
              <a:srgbClr val="C5DFF3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416B4BD-E67A-6146-B918-6C5676721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0211" y="3989792"/>
              <a:ext cx="403269" cy="403269"/>
            </a:xfrm>
            <a:prstGeom prst="ellipse">
              <a:avLst/>
            </a:prstGeom>
            <a:solidFill>
              <a:srgbClr val="C5DFF3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53581D2-BF7D-C841-AF75-9252546BC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0278" y="3122892"/>
              <a:ext cx="187484" cy="187484"/>
            </a:xfrm>
            <a:prstGeom prst="ellipse">
              <a:avLst/>
            </a:prstGeom>
            <a:solidFill>
              <a:srgbClr val="287299"/>
            </a:solidFill>
            <a:ln w="12700" cap="flat" cmpd="sng" algn="ctr">
              <a:solidFill>
                <a:srgbClr val="287299"/>
              </a:solidFill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14DA65D-2639-AE48-8AAA-F4ED8ADCCE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5118" y="4455609"/>
              <a:ext cx="187484" cy="187484"/>
            </a:xfrm>
            <a:prstGeom prst="ellipse">
              <a:avLst/>
            </a:prstGeom>
            <a:solidFill>
              <a:srgbClr val="C5DFF3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75A6F8F-31D3-6B48-B5B6-E03D126B48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5261" y="3994093"/>
              <a:ext cx="403269" cy="403269"/>
            </a:xfrm>
            <a:prstGeom prst="ellipse">
              <a:avLst/>
            </a:prstGeom>
            <a:solidFill>
              <a:srgbClr val="287299"/>
            </a:solidFill>
            <a:ln w="12700" cap="flat" cmpd="sng" algn="ctr">
              <a:solidFill>
                <a:srgbClr val="287299"/>
              </a:solidFill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5198B2A-2505-5C49-AFF8-BB85549B4C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9918" y="3305321"/>
              <a:ext cx="366608" cy="366608"/>
            </a:xfrm>
            <a:prstGeom prst="ellipse">
              <a:avLst/>
            </a:prstGeom>
            <a:solidFill>
              <a:srgbClr val="C5DFF3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F1DD146-F083-AD47-A276-3CAB0BD17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2436" y="3001177"/>
              <a:ext cx="366608" cy="366608"/>
            </a:xfrm>
            <a:prstGeom prst="ellipse">
              <a:avLst/>
            </a:prstGeom>
            <a:solidFill>
              <a:srgbClr val="C5DFF3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681E9EF-0084-D640-8D22-26142F04DE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9987" y="3276601"/>
              <a:ext cx="274321" cy="274321"/>
            </a:xfrm>
            <a:prstGeom prst="ellipse">
              <a:avLst/>
            </a:prstGeom>
            <a:solidFill>
              <a:srgbClr val="C5DFF3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1E56BAF-0FDA-9849-9001-6881239EF3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1427" y="3650087"/>
              <a:ext cx="137160" cy="137160"/>
            </a:xfrm>
            <a:prstGeom prst="ellipse">
              <a:avLst/>
            </a:prstGeom>
            <a:solidFill>
              <a:srgbClr val="287299"/>
            </a:solidFill>
            <a:ln w="3175" cap="flat" cmpd="sng" algn="ctr">
              <a:solidFill>
                <a:srgbClr val="287299"/>
              </a:solidFill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E5A76A0-476B-2E42-81AB-6ABBF5C116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2327" y="3801397"/>
              <a:ext cx="137160" cy="137160"/>
            </a:xfrm>
            <a:prstGeom prst="ellipse">
              <a:avLst/>
            </a:prstGeom>
            <a:solidFill>
              <a:srgbClr val="C5DFF3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F359B34-5560-3746-B515-6FB89CC5A2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2846" y="4058566"/>
              <a:ext cx="137160" cy="137160"/>
            </a:xfrm>
            <a:prstGeom prst="ellipse">
              <a:avLst/>
            </a:prstGeom>
            <a:solidFill>
              <a:srgbClr val="C5DFF3"/>
            </a:solidFill>
            <a:ln w="3175" cap="flat" cmpd="sng" algn="ctr">
              <a:noFill/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F0311FE-BF1B-2443-9122-6D8BD6381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50448" y="2982343"/>
              <a:ext cx="137160" cy="137160"/>
            </a:xfrm>
            <a:prstGeom prst="ellipse">
              <a:avLst/>
            </a:prstGeom>
            <a:solidFill>
              <a:srgbClr val="287299"/>
            </a:solidFill>
            <a:ln w="3175" cap="flat" cmpd="sng" algn="ctr">
              <a:solidFill>
                <a:srgbClr val="287299"/>
              </a:solidFill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59F87BF-5D35-D146-907A-B602AB8EF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3993" y="3856932"/>
              <a:ext cx="137160" cy="137160"/>
            </a:xfrm>
            <a:prstGeom prst="ellipse">
              <a:avLst/>
            </a:prstGeom>
            <a:solidFill>
              <a:srgbClr val="C5DFF3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5F18114-0F84-304A-8613-284F1794B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113" y="3678879"/>
              <a:ext cx="137160" cy="137160"/>
            </a:xfrm>
            <a:prstGeom prst="ellipse">
              <a:avLst/>
            </a:prstGeom>
            <a:solidFill>
              <a:srgbClr val="287299"/>
            </a:solidFill>
            <a:ln w="3175" cap="flat" cmpd="sng" algn="ctr">
              <a:solidFill>
                <a:srgbClr val="287299"/>
              </a:solidFill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C77D3A0-F06D-7341-9E5B-6F1E598CB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3747" y="3398128"/>
              <a:ext cx="137160" cy="137160"/>
            </a:xfrm>
            <a:prstGeom prst="ellipse">
              <a:avLst/>
            </a:prstGeom>
            <a:solidFill>
              <a:srgbClr val="287299"/>
            </a:solidFill>
            <a:ln w="3175" cap="flat" cmpd="sng" algn="ctr">
              <a:solidFill>
                <a:srgbClr val="287299"/>
              </a:solidFill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AF634AD-377E-EE42-B3B4-EDBA260618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2924" y="4236461"/>
              <a:ext cx="137160" cy="137160"/>
            </a:xfrm>
            <a:prstGeom prst="ellipse">
              <a:avLst/>
            </a:prstGeom>
            <a:solidFill>
              <a:srgbClr val="C5DFF3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D30F480-AE99-014D-8DC2-FBA0FD698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9226" y="3054312"/>
              <a:ext cx="137160" cy="137160"/>
            </a:xfrm>
            <a:prstGeom prst="ellipse">
              <a:avLst/>
            </a:prstGeom>
            <a:solidFill>
              <a:srgbClr val="C5DFF3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108A62C-92F7-5046-BDC9-EBAA61218A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9491" y="3459480"/>
              <a:ext cx="274321" cy="274321"/>
            </a:xfrm>
            <a:prstGeom prst="ellipse">
              <a:avLst/>
            </a:prstGeom>
            <a:solidFill>
              <a:srgbClr val="C5DFF3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62AC6A4-7ABA-5142-9EF0-BB61BCAB1E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2251" y="2348869"/>
              <a:ext cx="137160" cy="137160"/>
            </a:xfrm>
            <a:prstGeom prst="ellipse">
              <a:avLst/>
            </a:prstGeom>
            <a:solidFill>
              <a:srgbClr val="C5DFF3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71BCD25-E36E-2A4C-A2A6-EC624DABCE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3165" y="3909619"/>
              <a:ext cx="274321" cy="274321"/>
            </a:xfrm>
            <a:prstGeom prst="ellipse">
              <a:avLst/>
            </a:prstGeom>
            <a:solidFill>
              <a:srgbClr val="287299"/>
            </a:solidFill>
            <a:ln w="12700" cap="flat" cmpd="sng" algn="ctr">
              <a:solidFill>
                <a:srgbClr val="287299"/>
              </a:solidFill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5FEB61F-5AF1-E24D-8646-26BBE28619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31531" y="2808100"/>
              <a:ext cx="403269" cy="403269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8DFD981-1C82-F947-9446-0C2545109F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2572" y="2628446"/>
              <a:ext cx="187484" cy="187484"/>
            </a:xfrm>
            <a:prstGeom prst="ellipse">
              <a:avLst/>
            </a:prstGeom>
            <a:solidFill>
              <a:srgbClr val="C5DFF3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66C6C85-A5B5-CE48-82D8-8B5E56BFE5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1389" y="3322847"/>
              <a:ext cx="274321" cy="274321"/>
            </a:xfrm>
            <a:prstGeom prst="ellipse">
              <a:avLst/>
            </a:prstGeom>
            <a:solidFill>
              <a:srgbClr val="C5DFF3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1CF1CC2-499A-BD47-B3AE-55F7EE6CC7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0541" y="4288819"/>
              <a:ext cx="366608" cy="366608"/>
            </a:xfrm>
            <a:prstGeom prst="ellipse">
              <a:avLst/>
            </a:prstGeom>
            <a:solidFill>
              <a:srgbClr val="C5DFF3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B3A2668B-9259-6442-B840-96CCD4A4FC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0094" y="4334964"/>
              <a:ext cx="137160" cy="137160"/>
            </a:xfrm>
            <a:prstGeom prst="ellipse">
              <a:avLst/>
            </a:prstGeom>
            <a:solidFill>
              <a:srgbClr val="287299"/>
            </a:solidFill>
            <a:ln w="3175" cap="flat" cmpd="sng" algn="ctr">
              <a:solidFill>
                <a:srgbClr val="287299"/>
              </a:solidFill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319AEC8-D422-314B-8B0B-C94A61BC31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4037" y="4574240"/>
              <a:ext cx="274321" cy="274321"/>
            </a:xfrm>
            <a:prstGeom prst="ellipse">
              <a:avLst/>
            </a:prstGeom>
            <a:solidFill>
              <a:srgbClr val="287299"/>
            </a:solidFill>
            <a:ln w="12700" cap="flat" cmpd="sng" algn="ctr">
              <a:solidFill>
                <a:srgbClr val="287299"/>
              </a:solidFill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B0118BA-D39F-644B-8F9A-63926E3C0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8350" y="4081648"/>
              <a:ext cx="187484" cy="187484"/>
            </a:xfrm>
            <a:prstGeom prst="ellipse">
              <a:avLst/>
            </a:prstGeom>
            <a:solidFill>
              <a:srgbClr val="287299"/>
            </a:solidFill>
            <a:ln w="12700" cap="flat" cmpd="sng" algn="ctr">
              <a:solidFill>
                <a:srgbClr val="287299"/>
              </a:solidFill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4BEC320-79CE-E347-AA31-F3351F1F4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8693" y="4800601"/>
              <a:ext cx="274321" cy="274321"/>
            </a:xfrm>
            <a:prstGeom prst="ellipse">
              <a:avLst/>
            </a:prstGeom>
            <a:solidFill>
              <a:srgbClr val="C5DFF3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4E85740-3730-FA46-BA7B-D41D457DD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8674" y="5156731"/>
              <a:ext cx="137160" cy="137160"/>
            </a:xfrm>
            <a:prstGeom prst="ellipse">
              <a:avLst/>
            </a:prstGeom>
            <a:solidFill>
              <a:srgbClr val="C5DFF3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A399C9F-C3C8-6E4D-A088-70BC44449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914" y="3376577"/>
              <a:ext cx="333280" cy="333280"/>
            </a:xfrm>
            <a:prstGeom prst="ellipse">
              <a:avLst/>
            </a:prstGeom>
            <a:solidFill>
              <a:srgbClr val="287299"/>
            </a:solidFill>
            <a:ln w="12700" cap="flat" cmpd="sng" algn="ctr">
              <a:solidFill>
                <a:srgbClr val="287299"/>
              </a:solidFill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D1045D9-7D1A-484C-9C6B-32E0EC78C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5327" y="3398553"/>
              <a:ext cx="187484" cy="187484"/>
            </a:xfrm>
            <a:prstGeom prst="ellipse">
              <a:avLst/>
            </a:prstGeom>
            <a:solidFill>
              <a:srgbClr val="287299"/>
            </a:solidFill>
            <a:ln w="12700" cap="flat" cmpd="sng" algn="ctr">
              <a:solidFill>
                <a:srgbClr val="287299"/>
              </a:solidFill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2469E3E9-CEFC-FC4D-BF94-C2B8301227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9512" y="3779873"/>
              <a:ext cx="226712" cy="226712"/>
            </a:xfrm>
            <a:prstGeom prst="ellipse">
              <a:avLst/>
            </a:prstGeom>
            <a:solidFill>
              <a:srgbClr val="C5DFF3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F92DE9B-FD8E-284D-AA8F-EF8E51B63E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5538" y="3706838"/>
              <a:ext cx="403269" cy="403269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0A01AD7D-0223-0546-A8B4-E80EC8C0C0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8053" y="3606112"/>
              <a:ext cx="187484" cy="187484"/>
            </a:xfrm>
            <a:prstGeom prst="ellipse">
              <a:avLst/>
            </a:prstGeom>
            <a:solidFill>
              <a:srgbClr val="C5DFF3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82A4911A-AABA-934F-84B3-6C35F89C56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52329" y="3893230"/>
              <a:ext cx="274321" cy="274321"/>
            </a:xfrm>
            <a:prstGeom prst="ellipse">
              <a:avLst/>
            </a:prstGeom>
            <a:solidFill>
              <a:srgbClr val="C5DFF3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4B04B93-8B38-C64C-BEB3-7A56B05D9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7966" y="3363437"/>
              <a:ext cx="187484" cy="187484"/>
            </a:xfrm>
            <a:prstGeom prst="ellipse">
              <a:avLst/>
            </a:prstGeom>
            <a:solidFill>
              <a:srgbClr val="287299"/>
            </a:solidFill>
            <a:ln w="12700" cap="flat" cmpd="sng" algn="ctr">
              <a:solidFill>
                <a:srgbClr val="287299"/>
              </a:solidFill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C3839610-9074-E546-B167-D5E7192D7F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731" y="3215962"/>
              <a:ext cx="137160" cy="137160"/>
            </a:xfrm>
            <a:prstGeom prst="ellipse">
              <a:avLst/>
            </a:prstGeom>
            <a:solidFill>
              <a:srgbClr val="C5DFF3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B85562F-7D8A-8E44-8AB5-A2281A60FC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3281" y="3391426"/>
              <a:ext cx="137160" cy="137160"/>
            </a:xfrm>
            <a:prstGeom prst="ellipse">
              <a:avLst/>
            </a:prstGeom>
            <a:solidFill>
              <a:srgbClr val="C5DFF3"/>
            </a:solidFill>
            <a:ln w="3175" cap="flat" cmpd="sng" algn="ctr">
              <a:noFill/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23BC9AD-CC5A-FE43-8077-C3109F3046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0131" y="3492380"/>
              <a:ext cx="333280" cy="33328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BEF63F5-5B20-F647-B118-50407DCF6F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6888" y="3487399"/>
              <a:ext cx="187484" cy="187484"/>
            </a:xfrm>
            <a:prstGeom prst="ellipse">
              <a:avLst/>
            </a:prstGeom>
            <a:solidFill>
              <a:srgbClr val="287299"/>
            </a:solidFill>
            <a:ln w="12700" cap="flat" cmpd="sng" algn="ctr">
              <a:solidFill>
                <a:srgbClr val="287299"/>
              </a:solidFill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0DEEC77-F0EA-604D-B927-2BF1D7020B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291" y="3658746"/>
              <a:ext cx="274321" cy="274321"/>
            </a:xfrm>
            <a:prstGeom prst="ellipse">
              <a:avLst/>
            </a:prstGeom>
            <a:solidFill>
              <a:srgbClr val="C5DFF3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FC91B79-57CC-BE41-AC8E-C10FD054E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3441" y="3721801"/>
              <a:ext cx="226712" cy="226712"/>
            </a:xfrm>
            <a:prstGeom prst="ellipse">
              <a:avLst/>
            </a:prstGeom>
            <a:solidFill>
              <a:srgbClr val="C5DFF3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EE06775B-9B62-AB40-B1BD-560E3DED28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30751" y="3482341"/>
              <a:ext cx="137160" cy="137160"/>
            </a:xfrm>
            <a:prstGeom prst="ellipse">
              <a:avLst/>
            </a:prstGeom>
            <a:solidFill>
              <a:srgbClr val="C5DFF3"/>
            </a:solidFill>
            <a:ln w="3175" cap="flat" cmpd="sng" algn="ctr">
              <a:noFill/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47B2CEE-84D6-EA46-9CA1-6116FABF05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1937" y="3437814"/>
              <a:ext cx="187484" cy="187484"/>
            </a:xfrm>
            <a:prstGeom prst="ellipse">
              <a:avLst/>
            </a:prstGeom>
            <a:solidFill>
              <a:srgbClr val="287299"/>
            </a:solidFill>
            <a:ln w="12700" cap="flat" cmpd="sng" algn="ctr">
              <a:solidFill>
                <a:srgbClr val="287299"/>
              </a:solidFill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72A7B1D-1124-7943-BCE8-6D78968CE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62811" y="3784532"/>
              <a:ext cx="187484" cy="187484"/>
            </a:xfrm>
            <a:prstGeom prst="ellipse">
              <a:avLst/>
            </a:prstGeom>
            <a:solidFill>
              <a:srgbClr val="C5DFF3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65DE7E36-1A72-8648-8E48-6DBC451493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7753" y="3575049"/>
              <a:ext cx="273058" cy="273058"/>
            </a:xfrm>
            <a:prstGeom prst="ellipse">
              <a:avLst/>
            </a:prstGeom>
            <a:solidFill>
              <a:srgbClr val="C5DFF3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EFFFAB3-30E8-6F4A-8093-922D855D24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3799" y="3546378"/>
              <a:ext cx="330400" cy="330400"/>
            </a:xfrm>
            <a:prstGeom prst="ellipse">
              <a:avLst/>
            </a:prstGeom>
            <a:solidFill>
              <a:srgbClr val="C5DFF3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41" name="Group 63">
              <a:extLst>
                <a:ext uri="{FF2B5EF4-FFF2-40B4-BE49-F238E27FC236}">
                  <a16:creationId xmlns:a16="http://schemas.microsoft.com/office/drawing/2014/main" id="{D25AA348-A7CB-B34B-AB62-6EE0A7C540EA}"/>
                </a:ext>
              </a:extLst>
            </p:cNvPr>
            <p:cNvGrpSpPr/>
            <p:nvPr/>
          </p:nvGrpSpPr>
          <p:grpSpPr>
            <a:xfrm>
              <a:off x="1688063" y="2147236"/>
              <a:ext cx="7828318" cy="2840849"/>
              <a:chOff x="1686475" y="2147235"/>
              <a:chExt cx="7828318" cy="2840849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0308196B-FFEF-4A42-9DC6-2BADCE01B1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27212" y="2147235"/>
                <a:ext cx="403269" cy="403269"/>
              </a:xfrm>
              <a:prstGeom prst="ellipse">
                <a:avLst/>
              </a:prstGeom>
              <a:solidFill>
                <a:srgbClr val="399FD5"/>
              </a:solidFill>
              <a:ln w="12700" cap="flat" cmpd="sng" algn="ctr">
                <a:solidFill>
                  <a:srgbClr val="E0FEFF">
                    <a:lumMod val="75000"/>
                  </a:srgbClr>
                </a:solidFill>
                <a:prstDash val="solid"/>
                <a:miter lim="800000"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FA07BE3C-2E15-4143-817C-EAD3EC7FD8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39939" y="3741416"/>
                <a:ext cx="187484" cy="187484"/>
              </a:xfrm>
              <a:prstGeom prst="ellipse">
                <a:avLst/>
              </a:prstGeom>
              <a:solidFill>
                <a:srgbClr val="399FD5"/>
              </a:solidFill>
              <a:ln w="12700" cap="flat" cmpd="sng" algn="ctr">
                <a:solidFill>
                  <a:srgbClr val="E0FEFF">
                    <a:lumMod val="75000"/>
                  </a:srgbClr>
                </a:solidFill>
                <a:prstDash val="solid"/>
                <a:miter lim="800000"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0C8134E8-B311-D040-9A5C-A1E5E13BB3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7610" y="3900857"/>
                <a:ext cx="333280" cy="333280"/>
              </a:xfrm>
              <a:prstGeom prst="ellipse">
                <a:avLst/>
              </a:prstGeom>
              <a:solidFill>
                <a:srgbClr val="399FD5"/>
              </a:solidFill>
              <a:ln w="12700" cap="flat" cmpd="sng" algn="ctr">
                <a:solidFill>
                  <a:srgbClr val="E0FEFF">
                    <a:lumMod val="75000"/>
                  </a:srgbClr>
                </a:solidFill>
                <a:prstDash val="solid"/>
                <a:miter lim="800000"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C60AF74B-F8A1-1241-A69F-24E1586DF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84789" y="3442988"/>
                <a:ext cx="226712" cy="226712"/>
              </a:xfrm>
              <a:prstGeom prst="ellipse">
                <a:avLst/>
              </a:prstGeom>
              <a:solidFill>
                <a:srgbClr val="399FD5"/>
              </a:solidFill>
              <a:ln w="12700" cap="flat" cmpd="sng" algn="ctr">
                <a:solidFill>
                  <a:srgbClr val="E0FEFF">
                    <a:lumMod val="75000"/>
                  </a:srgbClr>
                </a:solidFill>
                <a:prstDash val="solid"/>
                <a:miter lim="800000"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1DA1C06-4D7E-C745-AAC3-359DA89232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26992" y="4455609"/>
                <a:ext cx="137160" cy="137160"/>
              </a:xfrm>
              <a:prstGeom prst="ellipse">
                <a:avLst/>
              </a:prstGeom>
              <a:solidFill>
                <a:srgbClr val="399FD5"/>
              </a:solidFill>
              <a:ln w="3175" cap="flat" cmpd="sng" algn="ctr">
                <a:solidFill>
                  <a:srgbClr val="E0FEFF">
                    <a:lumMod val="75000"/>
                  </a:srgbClr>
                </a:solidFill>
                <a:prstDash val="solid"/>
                <a:miter lim="800000"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332225D6-F72F-AB47-8433-D4D828EB39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3122" y="3103958"/>
                <a:ext cx="226712" cy="226712"/>
              </a:xfrm>
              <a:prstGeom prst="ellipse">
                <a:avLst/>
              </a:prstGeom>
              <a:solidFill>
                <a:srgbClr val="399FD5"/>
              </a:solidFill>
              <a:ln w="12700" cap="flat" cmpd="sng" algn="ctr">
                <a:solidFill>
                  <a:srgbClr val="E0FEFF">
                    <a:lumMod val="75000"/>
                  </a:srgbClr>
                </a:solidFill>
                <a:prstDash val="solid"/>
                <a:miter lim="800000"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67FB657E-B0F7-A845-B294-FB1C285E9A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62154" y="3657600"/>
                <a:ext cx="403269" cy="403269"/>
              </a:xfrm>
              <a:prstGeom prst="ellipse">
                <a:avLst/>
              </a:prstGeom>
              <a:solidFill>
                <a:srgbClr val="399FD5"/>
              </a:solidFill>
              <a:ln w="12700" cap="flat" cmpd="sng" algn="ctr">
                <a:solidFill>
                  <a:srgbClr val="E0FEFF">
                    <a:lumMod val="75000"/>
                  </a:srgbClr>
                </a:solidFill>
                <a:prstDash val="solid"/>
                <a:miter lim="800000"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45088F9-4850-B141-8A92-FA00857818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8493" y="3175540"/>
                <a:ext cx="274321" cy="274321"/>
              </a:xfrm>
              <a:prstGeom prst="ellipse">
                <a:avLst/>
              </a:prstGeom>
              <a:solidFill>
                <a:srgbClr val="399FD5"/>
              </a:solidFill>
              <a:ln w="12700" cap="flat" cmpd="sng" algn="ctr">
                <a:solidFill>
                  <a:srgbClr val="E0FEFF">
                    <a:lumMod val="75000"/>
                  </a:srgbClr>
                </a:solidFill>
                <a:prstDash val="solid"/>
                <a:miter lim="800000"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AE7D5D3B-17A2-0247-85CB-C2CE0BB78C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5823" y="2942993"/>
                <a:ext cx="274321" cy="274321"/>
              </a:xfrm>
              <a:prstGeom prst="ellipse">
                <a:avLst/>
              </a:prstGeom>
              <a:solidFill>
                <a:srgbClr val="399FD5"/>
              </a:solidFill>
              <a:ln w="12700" cap="flat" cmpd="sng" algn="ctr">
                <a:solidFill>
                  <a:srgbClr val="E0FEFF">
                    <a:lumMod val="75000"/>
                  </a:srgbClr>
                </a:solidFill>
                <a:prstDash val="solid"/>
                <a:miter lim="800000"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E89A1207-E318-C641-AFD0-FE3A8BC0AD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54733" y="2722188"/>
                <a:ext cx="137160" cy="137160"/>
              </a:xfrm>
              <a:prstGeom prst="ellipse">
                <a:avLst/>
              </a:prstGeom>
              <a:solidFill>
                <a:srgbClr val="399FD5"/>
              </a:solidFill>
              <a:ln w="3175" cap="flat" cmpd="sng" algn="ctr">
                <a:solidFill>
                  <a:srgbClr val="E0FEFF">
                    <a:lumMod val="75000"/>
                  </a:srgbClr>
                </a:solidFill>
                <a:prstDash val="solid"/>
                <a:miter lim="800000"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619F6952-358D-A24E-986D-F4DFC2AFD3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1623" y="2606040"/>
                <a:ext cx="137160" cy="137160"/>
              </a:xfrm>
              <a:prstGeom prst="ellipse">
                <a:avLst/>
              </a:prstGeom>
              <a:solidFill>
                <a:srgbClr val="399FD5"/>
              </a:solidFill>
              <a:ln w="3175" cap="flat" cmpd="sng" algn="ctr">
                <a:solidFill>
                  <a:srgbClr val="E0FEFF">
                    <a:lumMod val="75000"/>
                  </a:srgbClr>
                </a:solidFill>
                <a:prstDash val="solid"/>
                <a:miter lim="800000"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0303FCDF-A517-AE4C-AB4F-80DE4571BA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9240" y="4800600"/>
                <a:ext cx="187484" cy="187484"/>
              </a:xfrm>
              <a:prstGeom prst="ellipse">
                <a:avLst/>
              </a:prstGeom>
              <a:solidFill>
                <a:srgbClr val="399FD5"/>
              </a:solidFill>
              <a:ln w="12700" cap="flat" cmpd="sng" algn="ctr">
                <a:solidFill>
                  <a:srgbClr val="E0FEFF">
                    <a:lumMod val="75000"/>
                  </a:srgbClr>
                </a:solidFill>
                <a:prstDash val="solid"/>
                <a:miter lim="800000"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AE69A338-6B19-3F47-9173-854C0559DC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09904" y="4249401"/>
                <a:ext cx="274321" cy="274321"/>
              </a:xfrm>
              <a:prstGeom prst="ellipse">
                <a:avLst/>
              </a:prstGeom>
              <a:solidFill>
                <a:srgbClr val="399FD5"/>
              </a:solidFill>
              <a:ln w="12700" cap="flat" cmpd="sng" algn="ctr">
                <a:solidFill>
                  <a:srgbClr val="E0FEFF">
                    <a:lumMod val="75000"/>
                  </a:srgbClr>
                </a:solidFill>
                <a:prstDash val="solid"/>
                <a:miter lim="800000"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FCCED53A-2F51-4D42-8C76-A6046FAA77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6475" y="4684290"/>
                <a:ext cx="274321" cy="274321"/>
              </a:xfrm>
              <a:prstGeom prst="ellipse">
                <a:avLst/>
              </a:prstGeom>
              <a:solidFill>
                <a:srgbClr val="399FD5"/>
              </a:solidFill>
              <a:ln w="12700" cap="flat" cmpd="sng" algn="ctr">
                <a:solidFill>
                  <a:srgbClr val="E0FEFF">
                    <a:lumMod val="75000"/>
                  </a:srgbClr>
                </a:solidFill>
                <a:prstDash val="solid"/>
                <a:miter lim="800000"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03D9F536-C9DD-AA40-9DA7-16F28C3F56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88280" y="3794759"/>
                <a:ext cx="274321" cy="274321"/>
              </a:xfrm>
              <a:prstGeom prst="ellipse">
                <a:avLst/>
              </a:prstGeom>
              <a:solidFill>
                <a:srgbClr val="399FD5"/>
              </a:solidFill>
              <a:ln w="12700" cap="flat" cmpd="sng" algn="ctr">
                <a:solidFill>
                  <a:srgbClr val="E0FEFF">
                    <a:lumMod val="75000"/>
                  </a:srgbClr>
                </a:solidFill>
                <a:prstDash val="solid"/>
                <a:miter lim="800000"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13EFCD1-5B8E-FE49-9A57-9742C01ADC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7753" y="3359782"/>
                <a:ext cx="226712" cy="226712"/>
              </a:xfrm>
              <a:prstGeom prst="ellipse">
                <a:avLst/>
              </a:prstGeom>
              <a:solidFill>
                <a:srgbClr val="399FD5"/>
              </a:solidFill>
              <a:ln w="12700" cap="flat" cmpd="sng" algn="ctr">
                <a:solidFill>
                  <a:srgbClr val="E0FEFF">
                    <a:lumMod val="75000"/>
                  </a:srgbClr>
                </a:solidFill>
                <a:prstDash val="solid"/>
                <a:miter lim="800000"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3146A09F-FF9F-6F47-AD54-A8C886B9E1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6847" y="3581141"/>
                <a:ext cx="137160" cy="137160"/>
              </a:xfrm>
              <a:prstGeom prst="ellipse">
                <a:avLst/>
              </a:prstGeom>
              <a:solidFill>
                <a:srgbClr val="399FD5"/>
              </a:solidFill>
              <a:ln w="3175" cap="flat" cmpd="sng" algn="ctr">
                <a:solidFill>
                  <a:srgbClr val="E0FEFF">
                    <a:lumMod val="75000"/>
                  </a:srgbClr>
                </a:solidFill>
                <a:prstDash val="solid"/>
                <a:miter lim="800000"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902C3BB-E753-8042-B6C4-A99103A7A9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96917" y="3613909"/>
                <a:ext cx="226712" cy="226712"/>
              </a:xfrm>
              <a:prstGeom prst="ellipse">
                <a:avLst/>
              </a:prstGeom>
              <a:solidFill>
                <a:srgbClr val="399FD5"/>
              </a:solidFill>
              <a:ln w="12700" cap="flat" cmpd="sng" algn="ctr">
                <a:solidFill>
                  <a:srgbClr val="E0FEFF">
                    <a:lumMod val="75000"/>
                  </a:srgbClr>
                </a:solidFill>
                <a:prstDash val="solid"/>
                <a:miter lim="800000"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A9188014-502A-5044-999A-2A6A81C559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58502" y="3688079"/>
                <a:ext cx="274321" cy="274321"/>
              </a:xfrm>
              <a:prstGeom prst="ellipse">
                <a:avLst/>
              </a:prstGeom>
              <a:solidFill>
                <a:srgbClr val="399FD5"/>
              </a:solidFill>
              <a:ln w="12700" cap="flat" cmpd="sng" algn="ctr">
                <a:solidFill>
                  <a:srgbClr val="E0FEFF">
                    <a:lumMod val="75000"/>
                  </a:srgbClr>
                </a:solidFill>
                <a:prstDash val="solid"/>
                <a:miter lim="800000"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F4498682-E7BD-7A4E-9DAA-0227CAA113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06202" y="3494065"/>
                <a:ext cx="137160" cy="137160"/>
              </a:xfrm>
              <a:prstGeom prst="ellipse">
                <a:avLst/>
              </a:prstGeom>
              <a:solidFill>
                <a:srgbClr val="399FD5"/>
              </a:solidFill>
              <a:ln w="3175" cap="flat" cmpd="sng" algn="ctr">
                <a:solidFill>
                  <a:srgbClr val="E0FEFF">
                    <a:lumMod val="75000"/>
                  </a:srgbClr>
                </a:solidFill>
                <a:prstDash val="solid"/>
                <a:miter lim="800000"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9CC6E31-166C-534F-BD9A-9DF14D5096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23728" y="3400562"/>
                <a:ext cx="274321" cy="274321"/>
              </a:xfrm>
              <a:prstGeom prst="ellipse">
                <a:avLst/>
              </a:prstGeom>
              <a:solidFill>
                <a:srgbClr val="399FD5"/>
              </a:solidFill>
              <a:ln w="12700" cap="flat" cmpd="sng" algn="ctr">
                <a:solidFill>
                  <a:srgbClr val="E0FEFF">
                    <a:lumMod val="75000"/>
                  </a:srgbClr>
                </a:solidFill>
                <a:prstDash val="solid"/>
                <a:miter lim="800000"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977765B9-DD8B-294D-90AC-578251B9F8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14429" y="3561396"/>
                <a:ext cx="300364" cy="300364"/>
              </a:xfrm>
              <a:prstGeom prst="ellipse">
                <a:avLst/>
              </a:prstGeom>
              <a:solidFill>
                <a:srgbClr val="399FD5"/>
              </a:solidFill>
              <a:ln w="12700" cap="flat" cmpd="sng" algn="ctr">
                <a:solidFill>
                  <a:srgbClr val="E0FEFF">
                    <a:lumMod val="75000"/>
                  </a:srgbClr>
                </a:solidFill>
                <a:prstDash val="solid"/>
                <a:miter lim="800000"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B20D84F6-BE4E-0542-A9E1-2EE1AC2EB9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3599" y="3893890"/>
              <a:ext cx="226712" cy="226712"/>
            </a:xfrm>
            <a:prstGeom prst="ellipse">
              <a:avLst/>
            </a:prstGeom>
            <a:solidFill>
              <a:srgbClr val="287299"/>
            </a:solidFill>
            <a:ln w="12700" cap="flat" cmpd="sng" algn="ctr">
              <a:solidFill>
                <a:srgbClr val="287299"/>
              </a:solidFill>
              <a:prstDash val="solid"/>
              <a:miter lim="800000"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3" name="TextBox 65">
              <a:extLst>
                <a:ext uri="{FF2B5EF4-FFF2-40B4-BE49-F238E27FC236}">
                  <a16:creationId xmlns:a16="http://schemas.microsoft.com/office/drawing/2014/main" id="{89322AF3-1849-A645-B43F-F7B960B46BA9}"/>
                </a:ext>
              </a:extLst>
            </p:cNvPr>
            <p:cNvSpPr txBox="1"/>
            <p:nvPr/>
          </p:nvSpPr>
          <p:spPr>
            <a:xfrm>
              <a:off x="1672364" y="859798"/>
              <a:ext cx="1816011" cy="66573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 defTabSz="914400">
                <a:defRPr/>
              </a:pPr>
              <a:r>
                <a:rPr lang="en-US" sz="1800">
                  <a:solidFill>
                    <a:schemeClr val="accent5">
                      <a:lumMod val="60000"/>
                      <a:lumOff val="40000"/>
                    </a:schemeClr>
                  </a:solidFill>
                  <a:cs typeface="Calibri"/>
                </a:rPr>
                <a:t>HIGHEST PROJECTED GROWTH </a:t>
              </a:r>
              <a:endParaRPr lang="en-NO" sz="180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cs typeface="Arial" panose="020B0604020202020204" pitchFamily="34" charset="0"/>
              </a:endParaRPr>
            </a:p>
          </p:txBody>
        </p:sp>
        <p:sp>
          <p:nvSpPr>
            <p:cNvPr id="144" name="TextBox 66">
              <a:extLst>
                <a:ext uri="{FF2B5EF4-FFF2-40B4-BE49-F238E27FC236}">
                  <a16:creationId xmlns:a16="http://schemas.microsoft.com/office/drawing/2014/main" id="{8CD1BC4B-9AA0-C041-8619-7F969718E0DF}"/>
                </a:ext>
              </a:extLst>
            </p:cNvPr>
            <p:cNvSpPr txBox="1"/>
            <p:nvPr/>
          </p:nvSpPr>
          <p:spPr>
            <a:xfrm>
              <a:off x="4083442" y="743472"/>
              <a:ext cx="2040626" cy="66573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 defTabSz="914400">
                <a:defRPr/>
              </a:pPr>
              <a:r>
                <a:rPr lang="sv-SE">
                  <a:solidFill>
                    <a:schemeClr val="accent5">
                      <a:lumMod val="60000"/>
                      <a:lumOff val="40000"/>
                    </a:schemeClr>
                  </a:solidFill>
                  <a:cs typeface="Calibri"/>
                </a:rPr>
                <a:t>EDUCATION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cs typeface="Arial" panose="020B0604020202020204" pitchFamily="34" charset="0"/>
              </a:endParaRPr>
            </a:p>
          </p:txBody>
        </p:sp>
        <p:sp>
          <p:nvSpPr>
            <p:cNvPr id="145" name="TextBox 67">
              <a:extLst>
                <a:ext uri="{FF2B5EF4-FFF2-40B4-BE49-F238E27FC236}">
                  <a16:creationId xmlns:a16="http://schemas.microsoft.com/office/drawing/2014/main" id="{266D1F0C-C9E8-1E41-9FDF-7713909C24D8}"/>
                </a:ext>
              </a:extLst>
            </p:cNvPr>
            <p:cNvSpPr txBox="1"/>
            <p:nvPr/>
          </p:nvSpPr>
          <p:spPr>
            <a:xfrm>
              <a:off x="6492712" y="674362"/>
              <a:ext cx="1727538" cy="66573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sv-SE">
                  <a:solidFill>
                    <a:schemeClr val="accent5">
                      <a:lumMod val="60000"/>
                      <a:lumOff val="40000"/>
                    </a:schemeClr>
                  </a:solidFill>
                  <a:cs typeface="Calibri"/>
                </a:rPr>
                <a:t>HEALTHY DIET</a:t>
              </a:r>
            </a:p>
          </p:txBody>
        </p:sp>
        <p:sp>
          <p:nvSpPr>
            <p:cNvPr id="146" name="TextBox 68">
              <a:extLst>
                <a:ext uri="{FF2B5EF4-FFF2-40B4-BE49-F238E27FC236}">
                  <a16:creationId xmlns:a16="http://schemas.microsoft.com/office/drawing/2014/main" id="{C74062A6-E79E-7743-84EF-8807EBA2BA5A}"/>
                </a:ext>
              </a:extLst>
            </p:cNvPr>
            <p:cNvSpPr txBox="1"/>
            <p:nvPr/>
          </p:nvSpPr>
          <p:spPr>
            <a:xfrm>
              <a:off x="8588893" y="699790"/>
              <a:ext cx="2754583" cy="66573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en-US"/>
            </a:p>
            <a:p>
              <a:pPr algn="ctr"/>
              <a:r>
                <a:rPr lang="sv-SE">
                  <a:solidFill>
                    <a:schemeClr val="accent5">
                      <a:lumMod val="60000"/>
                      <a:lumOff val="40000"/>
                    </a:schemeClr>
                  </a:solidFill>
                  <a:cs typeface="Calibri"/>
                </a:rPr>
                <a:t>MOBILE SUBSCRIPTIONS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cs typeface="Arial" panose="020B0604020202020204" pitchFamily="34" charset="0"/>
              </a:endParaRPr>
            </a:p>
          </p:txBody>
        </p:sp>
        <p:sp>
          <p:nvSpPr>
            <p:cNvPr id="150" name="Right Arrow 72">
              <a:extLst>
                <a:ext uri="{FF2B5EF4-FFF2-40B4-BE49-F238E27FC236}">
                  <a16:creationId xmlns:a16="http://schemas.microsoft.com/office/drawing/2014/main" id="{EF1716BD-D128-4B41-BAB4-E70CD86AE78A}"/>
                </a:ext>
              </a:extLst>
            </p:cNvPr>
            <p:cNvSpPr/>
            <p:nvPr/>
          </p:nvSpPr>
          <p:spPr>
            <a:xfrm>
              <a:off x="-1040755" y="3037419"/>
              <a:ext cx="2738485" cy="1282920"/>
            </a:xfrm>
            <a:prstGeom prst="rightArrow">
              <a:avLst/>
            </a:prstGeom>
            <a:solidFill>
              <a:srgbClr val="FFFFFF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UY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Arial" panose="020B0604020202020204" pitchFamily="34" charset="0"/>
                </a:rPr>
                <a:t>25 countries</a:t>
              </a:r>
              <a:endParaRPr kumimoji="0" lang="en-US" sz="127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74" name="Sbb_white_rhombus">
            <a:extLst>
              <a:ext uri="{FF2B5EF4-FFF2-40B4-BE49-F238E27FC236}">
                <a16:creationId xmlns:a16="http://schemas.microsoft.com/office/drawing/2014/main" id="{BCE9089B-8211-3541-968A-4B51FCFA4E7A}"/>
              </a:ext>
            </a:extLst>
          </p:cNvPr>
          <p:cNvSpPr>
            <a:spLocks noRot="1" noResize="1" noEditPoints="1" noAdjustHandles="1" noChangeShapeType="1" noTextEdit="1"/>
          </p:cNvSpPr>
          <p:nvPr/>
        </p:nvSpPr>
        <p:spPr bwMode="auto">
          <a:xfrm rot="18900000">
            <a:off x="6065597" y="5513958"/>
            <a:ext cx="365776" cy="365776"/>
          </a:xfrm>
          <a:prstGeom prst="rtTriangle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defTabSz="829544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GB" sz="136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Picture 4" descr="Novo Nordisk logo in transparent PNG and vectorized SVG formats">
            <a:extLst>
              <a:ext uri="{FF2B5EF4-FFF2-40B4-BE49-F238E27FC236}">
                <a16:creationId xmlns:a16="http://schemas.microsoft.com/office/drawing/2014/main" id="{F13E910C-1103-1992-4CB0-509EB6BA2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117298"/>
            <a:ext cx="870746" cy="62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179" descr="Inviso - File Sharing">
            <a:extLst>
              <a:ext uri="{FF2B5EF4-FFF2-40B4-BE49-F238E27FC236}">
                <a16:creationId xmlns:a16="http://schemas.microsoft.com/office/drawing/2014/main" id="{717858F3-763D-459A-0F11-BD506C288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899" y="309081"/>
            <a:ext cx="1214290" cy="42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" name="Oval 180">
            <a:extLst>
              <a:ext uri="{FF2B5EF4-FFF2-40B4-BE49-F238E27FC236}">
                <a16:creationId xmlns:a16="http://schemas.microsoft.com/office/drawing/2014/main" id="{7A8E5DEE-2FEE-1038-E70C-A793B5C2DB98}"/>
              </a:ext>
            </a:extLst>
          </p:cNvPr>
          <p:cNvSpPr/>
          <p:nvPr/>
        </p:nvSpPr>
        <p:spPr>
          <a:xfrm>
            <a:off x="9563101" y="3509920"/>
            <a:ext cx="1652954" cy="1649803"/>
          </a:xfrm>
          <a:prstGeom prst="ellipse">
            <a:avLst/>
          </a:prstGeom>
          <a:solidFill>
            <a:schemeClr val="accent1">
              <a:alpha val="9318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CC00DA1-BE13-4DAF-F38E-8C8820569CF6}"/>
              </a:ext>
            </a:extLst>
          </p:cNvPr>
          <p:cNvSpPr txBox="1"/>
          <p:nvPr/>
        </p:nvSpPr>
        <p:spPr>
          <a:xfrm>
            <a:off x="8977283" y="4163121"/>
            <a:ext cx="2947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UY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MALAYSIA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5D3A64B-DE6C-2D19-E2DC-CFF5EB18DC17}"/>
              </a:ext>
            </a:extLst>
          </p:cNvPr>
          <p:cNvSpPr txBox="1"/>
          <p:nvPr/>
        </p:nvSpPr>
        <p:spPr>
          <a:xfrm>
            <a:off x="1752763" y="433187"/>
            <a:ext cx="7515069" cy="652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THE IDENTIFICATION PROCESS</a:t>
            </a:r>
            <a:endParaRPr lang="en-NO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2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4" descr="Novo Nordisk logo in transparent PNG and vectorized SVG formats">
            <a:extLst>
              <a:ext uri="{FF2B5EF4-FFF2-40B4-BE49-F238E27FC236}">
                <a16:creationId xmlns:a16="http://schemas.microsoft.com/office/drawing/2014/main" id="{9366D1F8-656D-C09E-98BA-E960868C9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117298"/>
            <a:ext cx="870746" cy="62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9" descr="Inviso - File Sharing">
            <a:extLst>
              <a:ext uri="{FF2B5EF4-FFF2-40B4-BE49-F238E27FC236}">
                <a16:creationId xmlns:a16="http://schemas.microsoft.com/office/drawing/2014/main" id="{B2A438B5-D930-DFCD-D147-FA3CF5412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899" y="309081"/>
            <a:ext cx="1214290" cy="42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Malaysia - Free flags icons">
            <a:extLst>
              <a:ext uri="{FF2B5EF4-FFF2-40B4-BE49-F238E27FC236}">
                <a16:creationId xmlns:a16="http://schemas.microsoft.com/office/drawing/2014/main" id="{D65D3169-6B0A-D05F-DB92-2DF937A7F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73" y="523605"/>
            <a:ext cx="1374192" cy="137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B0EA5424-CF6A-A689-9039-43ED3D59F9B9}"/>
              </a:ext>
            </a:extLst>
          </p:cNvPr>
          <p:cNvSpPr txBox="1"/>
          <p:nvPr/>
        </p:nvSpPr>
        <p:spPr>
          <a:xfrm>
            <a:off x="3048000" y="96740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Drivers of childhood obesity in </a:t>
            </a:r>
            <a:endParaRPr lang="en-NO" sz="3600">
              <a:solidFill>
                <a:schemeClr val="tx1">
                  <a:lumMod val="50000"/>
                  <a:lumOff val="50000"/>
                </a:schemeClr>
              </a:solidFill>
              <a:cs typeface="Calibri Light"/>
            </a:endParaRPr>
          </a:p>
          <a:p>
            <a:pPr algn="ctr"/>
            <a:r>
              <a:rPr lang="en-NO" sz="360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MALAYSIA</a:t>
            </a:r>
            <a:endParaRPr lang="en-US" sz="3600">
              <a:solidFill>
                <a:schemeClr val="tx1">
                  <a:lumMod val="50000"/>
                  <a:lumOff val="50000"/>
                </a:scheme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4716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B33B8C9-18EB-7BF6-3E36-C8599EB72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55" y="2275704"/>
            <a:ext cx="4755665" cy="3101983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sz="3400"/>
              <a:t>Economic development and prosperity throughout Asia leading to greater access to calories, but disproportionately in animal products –</a:t>
            </a:r>
            <a:br>
              <a:rPr lang="en-US" sz="3400"/>
            </a:br>
            <a:r>
              <a:rPr lang="en-US" sz="3400"/>
              <a:t> </a:t>
            </a:r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en-US" sz="2200" i="1">
                <a:latin typeface="Times New Roman"/>
                <a:ea typeface="+mn-lt"/>
                <a:cs typeface="Times New Roman"/>
              </a:rPr>
              <a:t>"</a:t>
            </a:r>
            <a:r>
              <a:rPr lang="en-US" sz="2200" b="1" i="1">
                <a:latin typeface="Times New Roman"/>
                <a:ea typeface="+mn-lt"/>
                <a:cs typeface="Times New Roman"/>
              </a:rPr>
              <a:t>Total availability of calories</a:t>
            </a:r>
            <a:r>
              <a:rPr lang="en-US" sz="2200" i="1">
                <a:latin typeface="Times New Roman"/>
                <a:ea typeface="+mn-lt"/>
                <a:cs typeface="Times New Roman"/>
              </a:rPr>
              <a:t> per capita per day in Malaysia was estimated at </a:t>
            </a:r>
            <a:r>
              <a:rPr lang="en-US" sz="2200" b="1" i="1">
                <a:latin typeface="Times New Roman"/>
                <a:ea typeface="+mn-lt"/>
                <a:cs typeface="Times New Roman"/>
              </a:rPr>
              <a:t>2430 kcal in 1961</a:t>
            </a:r>
            <a:r>
              <a:rPr lang="en-US" sz="2200" i="1">
                <a:latin typeface="Times New Roman"/>
                <a:ea typeface="+mn-lt"/>
                <a:cs typeface="Times New Roman"/>
              </a:rPr>
              <a:t> and increased to </a:t>
            </a:r>
            <a:r>
              <a:rPr lang="en-US" sz="2200" b="1" i="1">
                <a:latin typeface="Times New Roman"/>
                <a:ea typeface="+mn-lt"/>
                <a:cs typeface="Times New Roman"/>
              </a:rPr>
              <a:t>2923 - 2990 kcal in 2007</a:t>
            </a:r>
            <a:r>
              <a:rPr lang="en-US" sz="2200" i="1">
                <a:latin typeface="Times New Roman"/>
                <a:ea typeface="+mn-lt"/>
                <a:cs typeface="Times New Roman"/>
              </a:rPr>
              <a:t>, a </a:t>
            </a:r>
            <a:r>
              <a:rPr lang="en-US" sz="2200" b="1" i="1">
                <a:latin typeface="Times New Roman"/>
                <a:ea typeface="+mn-lt"/>
                <a:cs typeface="Times New Roman"/>
              </a:rPr>
              <a:t>20% increase over 40 years</a:t>
            </a:r>
            <a:r>
              <a:rPr lang="en-US" sz="2200" i="1">
                <a:latin typeface="Times New Roman"/>
                <a:ea typeface="+mn-lt"/>
                <a:cs typeface="Times New Roman"/>
              </a:rPr>
              <a:t>”</a:t>
            </a:r>
            <a:endParaRPr lang="en-US" sz="2200" i="1">
              <a:latin typeface="Gill Sans MT" panose="020B0502020104020203"/>
              <a:ea typeface="+mn-lt"/>
              <a:cs typeface="Times New Roman"/>
            </a:endParaRPr>
          </a:p>
          <a:p>
            <a:pPr marL="0" indent="0" algn="ctr">
              <a:buNone/>
            </a:pPr>
            <a:br>
              <a:rPr lang="en-US" i="1">
                <a:ea typeface="+mn-lt"/>
                <a:cs typeface="+mn-lt"/>
              </a:rPr>
            </a:br>
            <a:br>
              <a:rPr lang="en-US" i="1">
                <a:ea typeface="+mn-lt"/>
                <a:cs typeface="+mn-lt"/>
              </a:rPr>
            </a:br>
            <a:br>
              <a:rPr lang="en-US" i="1">
                <a:ea typeface="+mn-lt"/>
                <a:cs typeface="+mn-lt"/>
              </a:rPr>
            </a:br>
            <a:endParaRPr lang="en-US" i="1"/>
          </a:p>
          <a:p>
            <a:pPr marL="0" indent="0">
              <a:buNone/>
            </a:pPr>
            <a:endParaRPr lang="en-US" sz="1100" i="1"/>
          </a:p>
          <a:p>
            <a:pPr marL="0" indent="0">
              <a:buNone/>
            </a:pPr>
            <a:endParaRPr lang="en-US"/>
          </a:p>
        </p:txBody>
      </p:sp>
      <p:pic>
        <p:nvPicPr>
          <p:cNvPr id="3" name="Picture 4" descr="Novo Nordisk logo in transparent PNG and vectorized SVG formats">
            <a:extLst>
              <a:ext uri="{FF2B5EF4-FFF2-40B4-BE49-F238E27FC236}">
                <a16:creationId xmlns:a16="http://schemas.microsoft.com/office/drawing/2014/main" id="{0C242227-9C2F-4C4E-03ED-9F369C8F7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117298"/>
            <a:ext cx="870746" cy="62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Inviso - File Sharing">
            <a:extLst>
              <a:ext uri="{FF2B5EF4-FFF2-40B4-BE49-F238E27FC236}">
                <a16:creationId xmlns:a16="http://schemas.microsoft.com/office/drawing/2014/main" id="{BCE7B98F-7F29-1D46-92CF-F59A216A8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899" y="309081"/>
            <a:ext cx="1214290" cy="42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Fig. 2">
            <a:extLst>
              <a:ext uri="{FF2B5EF4-FFF2-40B4-BE49-F238E27FC236}">
                <a16:creationId xmlns:a16="http://schemas.microsoft.com/office/drawing/2014/main" id="{3A3E0599-7C80-E73B-240A-DF6A8D05BF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0"/>
          <a:stretch/>
        </p:blipFill>
        <p:spPr bwMode="auto">
          <a:xfrm>
            <a:off x="5558335" y="1174867"/>
            <a:ext cx="5982125" cy="559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22FD50-DA0F-6FC0-9F85-23E5FEEF88EE}"/>
              </a:ext>
            </a:extLst>
          </p:cNvPr>
          <p:cNvSpPr txBox="1"/>
          <p:nvPr/>
        </p:nvSpPr>
        <p:spPr>
          <a:xfrm>
            <a:off x="3828" y="6537270"/>
            <a:ext cx="4913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>
                <a:ea typeface="+mn-lt"/>
                <a:cs typeface="+mn-lt"/>
              </a:rPr>
              <a:t>Source: A Review of Adult Obesity Research in Malaysia (https://www.researchgate.net/publication/311262188_A_review_of_adult_obesity_research_in_Malaysia) </a:t>
            </a:r>
            <a:endParaRPr lang="en-US" sz="600" i="1"/>
          </a:p>
          <a:p>
            <a:endParaRPr lang="en-NO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2E53B9-7556-1049-B8B4-9C0CDCFC2F53}"/>
              </a:ext>
            </a:extLst>
          </p:cNvPr>
          <p:cNvSpPr txBox="1"/>
          <p:nvPr/>
        </p:nvSpPr>
        <p:spPr>
          <a:xfrm>
            <a:off x="667387" y="427714"/>
            <a:ext cx="86743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THE </a:t>
            </a:r>
            <a:r>
              <a:rPr lang="en-US" sz="2800">
                <a:solidFill>
                  <a:schemeClr val="accent1"/>
                </a:solidFill>
                <a:cs typeface="Calibri Light"/>
              </a:rPr>
              <a:t>NUTRITION</a:t>
            </a: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 TRANSITION (1)</a:t>
            </a:r>
            <a:endParaRPr lang="en-NO" sz="2800">
              <a:solidFill>
                <a:schemeClr val="tx1">
                  <a:lumMod val="50000"/>
                  <a:lumOff val="50000"/>
                </a:scheme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618763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ELGNjIGSqqMm_UeWs3MU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z3Et_j_BESMWX4zHtGsF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qwUSjssr0uvV.3hMqU7c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sNSlEqqU.TqiumcNdrNQ"/>
</p:tagLst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{C1659B8E-EE6D-6D4E-9190-A8C106CF1F20}tf10001120</Template>
  <TotalTime>0</TotalTime>
  <Words>909</Words>
  <Application>Microsoft Macintosh PowerPoint</Application>
  <PresentationFormat>Widescreen</PresentationFormat>
  <Paragraphs>138</Paragraphs>
  <Slides>17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Book Antiqua</vt:lpstr>
      <vt:lpstr>Calibri</vt:lpstr>
      <vt:lpstr>Gill Sans MT</vt:lpstr>
      <vt:lpstr>Montserrat</vt:lpstr>
      <vt:lpstr>Times New Roman</vt:lpstr>
      <vt:lpstr>Parcel</vt:lpstr>
      <vt:lpstr>think-cell Slide</vt:lpstr>
      <vt:lpstr>Data Analytics Challenge 2022 Case Competition</vt:lpstr>
      <vt:lpstr>OBESITY: DRIVERS AND RELEVANCE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programme</vt:lpstr>
      <vt:lpstr>How can we measure THE SUCESS?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Michelle Judith Sara von Huth</cp:lastModifiedBy>
  <cp:revision>2</cp:revision>
  <dcterms:created xsi:type="dcterms:W3CDTF">2022-11-05T16:21:51Z</dcterms:created>
  <dcterms:modified xsi:type="dcterms:W3CDTF">2022-11-07T16:41:37Z</dcterms:modified>
</cp:coreProperties>
</file>