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0"/>
  </p:notesMasterIdLst>
  <p:handoutMasterIdLst>
    <p:handoutMasterId r:id="rId11"/>
  </p:handoutMasterIdLst>
  <p:sldIdLst>
    <p:sldId id="410" r:id="rId5"/>
    <p:sldId id="383" r:id="rId6"/>
    <p:sldId id="391" r:id="rId7"/>
    <p:sldId id="408" r:id="rId8"/>
    <p:sldId id="398" r:id="rId9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6747" autoAdjust="0"/>
  </p:normalViewPr>
  <p:slideViewPr>
    <p:cSldViewPr snapToGrid="0">
      <p:cViewPr varScale="1">
        <p:scale>
          <a:sx n="107" d="100"/>
          <a:sy n="107" d="100"/>
        </p:scale>
        <p:origin x="84" y="1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61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el Peng" userId="c4eb43ea-b4ad-41a9-a905-9db77d2c1913" providerId="ADAL" clId="{A8FE2218-3534-46A4-808B-8736221132C7}"/>
    <pc:docChg chg="undo custSel modSld">
      <pc:chgData name="Michel Peng" userId="c4eb43ea-b4ad-41a9-a905-9db77d2c1913" providerId="ADAL" clId="{A8FE2218-3534-46A4-808B-8736221132C7}" dt="2024-03-04T09:19:39.114" v="58" actId="20577"/>
      <pc:docMkLst>
        <pc:docMk/>
      </pc:docMkLst>
      <pc:sldChg chg="modSp mod modClrScheme chgLayout">
        <pc:chgData name="Michel Peng" userId="c4eb43ea-b4ad-41a9-a905-9db77d2c1913" providerId="ADAL" clId="{A8FE2218-3534-46A4-808B-8736221132C7}" dt="2024-03-04T08:45:54.454" v="30" actId="404"/>
        <pc:sldMkLst>
          <pc:docMk/>
          <pc:sldMk cId="3346685798" sldId="383"/>
        </pc:sldMkLst>
        <pc:spChg chg="mod">
          <ac:chgData name="Michel Peng" userId="c4eb43ea-b4ad-41a9-a905-9db77d2c1913" providerId="ADAL" clId="{A8FE2218-3534-46A4-808B-8736221132C7}" dt="2024-03-04T08:45:29.420" v="16" actId="403"/>
          <ac:spMkLst>
            <pc:docMk/>
            <pc:sldMk cId="3346685798" sldId="383"/>
            <ac:spMk id="2" creationId="{B530BF65-C84B-45C3-72CA-AFDA68851174}"/>
          </ac:spMkLst>
        </pc:spChg>
        <pc:spChg chg="mod">
          <ac:chgData name="Michel Peng" userId="c4eb43ea-b4ad-41a9-a905-9db77d2c1913" providerId="ADAL" clId="{A8FE2218-3534-46A4-808B-8736221132C7}" dt="2024-03-04T08:45:54.454" v="30" actId="404"/>
          <ac:spMkLst>
            <pc:docMk/>
            <pc:sldMk cId="3346685798" sldId="383"/>
            <ac:spMk id="3" creationId="{3B8EBC2C-6DD7-5003-38EB-40753046FE8C}"/>
          </ac:spMkLst>
        </pc:spChg>
      </pc:sldChg>
      <pc:sldChg chg="modSp mod chgLayout">
        <pc:chgData name="Michel Peng" userId="c4eb43ea-b4ad-41a9-a905-9db77d2c1913" providerId="ADAL" clId="{A8FE2218-3534-46A4-808B-8736221132C7}" dt="2024-03-04T08:45:58.325" v="31" actId="403"/>
        <pc:sldMkLst>
          <pc:docMk/>
          <pc:sldMk cId="3200312026" sldId="391"/>
        </pc:sldMkLst>
        <pc:spChg chg="mod">
          <ac:chgData name="Michel Peng" userId="c4eb43ea-b4ad-41a9-a905-9db77d2c1913" providerId="ADAL" clId="{A8FE2218-3534-46A4-808B-8736221132C7}" dt="2024-03-04T08:45:34.044" v="21" actId="404"/>
          <ac:spMkLst>
            <pc:docMk/>
            <pc:sldMk cId="3200312026" sldId="391"/>
            <ac:spMk id="3" creationId="{545D3755-C3E2-975E-DE68-CDECC4B526EC}"/>
          </ac:spMkLst>
        </pc:spChg>
        <pc:spChg chg="mod">
          <ac:chgData name="Michel Peng" userId="c4eb43ea-b4ad-41a9-a905-9db77d2c1913" providerId="ADAL" clId="{A8FE2218-3534-46A4-808B-8736221132C7}" dt="2024-03-04T08:45:58.325" v="31" actId="403"/>
          <ac:spMkLst>
            <pc:docMk/>
            <pc:sldMk cId="3200312026" sldId="391"/>
            <ac:spMk id="7" creationId="{F70BD87D-F7DA-961B-4024-A354DC87D168}"/>
          </ac:spMkLst>
        </pc:spChg>
        <pc:grpChg chg="add mod">
          <ac:chgData name="Michel Peng" userId="c4eb43ea-b4ad-41a9-a905-9db77d2c1913" providerId="ADAL" clId="{A8FE2218-3534-46A4-808B-8736221132C7}" dt="2024-03-04T08:44:37.255" v="5" actId="26606"/>
          <ac:grpSpMkLst>
            <pc:docMk/>
            <pc:sldMk cId="3200312026" sldId="391"/>
            <ac:grpSpMk id="19" creationId="{C78CEA4F-D72A-C069-6A51-328B103CA0CA}"/>
          </ac:grpSpMkLst>
        </pc:grpChg>
      </pc:sldChg>
      <pc:sldChg chg="addSp delSp modSp mod modClrScheme chgLayout">
        <pc:chgData name="Michel Peng" userId="c4eb43ea-b4ad-41a9-a905-9db77d2c1913" providerId="ADAL" clId="{A8FE2218-3534-46A4-808B-8736221132C7}" dt="2024-03-04T09:19:39.114" v="58" actId="20577"/>
        <pc:sldMkLst>
          <pc:docMk/>
          <pc:sldMk cId="888484295" sldId="408"/>
        </pc:sldMkLst>
        <pc:spChg chg="mod">
          <ac:chgData name="Michel Peng" userId="c4eb43ea-b4ad-41a9-a905-9db77d2c1913" providerId="ADAL" clId="{A8FE2218-3534-46A4-808B-8736221132C7}" dt="2024-03-04T08:45:37.261" v="24" actId="403"/>
          <ac:spMkLst>
            <pc:docMk/>
            <pc:sldMk cId="888484295" sldId="408"/>
            <ac:spMk id="2" creationId="{805346ED-721D-85EE-2F1B-A31D0912DE29}"/>
          </ac:spMkLst>
        </pc:spChg>
        <pc:spChg chg="add del mod">
          <ac:chgData name="Michel Peng" userId="c4eb43ea-b4ad-41a9-a905-9db77d2c1913" providerId="ADAL" clId="{A8FE2218-3534-46A4-808B-8736221132C7}" dt="2024-03-04T09:19:39.114" v="58" actId="20577"/>
          <ac:spMkLst>
            <pc:docMk/>
            <pc:sldMk cId="888484295" sldId="408"/>
            <ac:spMk id="3" creationId="{DB097449-5B72-ADA0-3B2D-1CBC160D6B90}"/>
          </ac:spMkLst>
        </pc:spChg>
        <pc:spChg chg="mod">
          <ac:chgData name="Michel Peng" userId="c4eb43ea-b4ad-41a9-a905-9db77d2c1913" providerId="ADAL" clId="{A8FE2218-3534-46A4-808B-8736221132C7}" dt="2024-03-04T08:46:09.598" v="42" actId="403"/>
          <ac:spMkLst>
            <pc:docMk/>
            <pc:sldMk cId="888484295" sldId="408"/>
            <ac:spMk id="4" creationId="{41FC7B50-71A6-D8BE-C032-5EB4CF5706D5}"/>
          </ac:spMkLst>
        </pc:spChg>
        <pc:spChg chg="add del mod">
          <ac:chgData name="Michel Peng" userId="c4eb43ea-b4ad-41a9-a905-9db77d2c1913" providerId="ADAL" clId="{A8FE2218-3534-46A4-808B-8736221132C7}" dt="2024-03-04T08:45:00.367" v="9" actId="26606"/>
          <ac:spMkLst>
            <pc:docMk/>
            <pc:sldMk cId="888484295" sldId="408"/>
            <ac:spMk id="8" creationId="{DB097449-5B72-ADA0-3B2D-1CBC160D6B90}"/>
          </ac:spMkLst>
        </pc:spChg>
        <pc:graphicFrameChg chg="add del mod">
          <ac:chgData name="Michel Peng" userId="c4eb43ea-b4ad-41a9-a905-9db77d2c1913" providerId="ADAL" clId="{A8FE2218-3534-46A4-808B-8736221132C7}" dt="2024-03-04T08:44:51.676" v="7" actId="26606"/>
          <ac:graphicFrameMkLst>
            <pc:docMk/>
            <pc:sldMk cId="888484295" sldId="408"/>
            <ac:graphicFrameMk id="6" creationId="{562CCDDD-7ED7-ACB5-6E2C-1D0DD73B6925}"/>
          </ac:graphicFrameMkLst>
        </pc:graphicFrameChg>
      </pc:sldChg>
      <pc:sldChg chg="modSp mod modClrScheme chgLayout">
        <pc:chgData name="Michel Peng" userId="c4eb43ea-b4ad-41a9-a905-9db77d2c1913" providerId="ADAL" clId="{A8FE2218-3534-46A4-808B-8736221132C7}" dt="2024-03-04T08:43:56.912" v="0" actId="26606"/>
        <pc:sldMkLst>
          <pc:docMk/>
          <pc:sldMk cId="3390304222" sldId="410"/>
        </pc:sldMkLst>
        <pc:spChg chg="mod">
          <ac:chgData name="Michel Peng" userId="c4eb43ea-b4ad-41a9-a905-9db77d2c1913" providerId="ADAL" clId="{A8FE2218-3534-46A4-808B-8736221132C7}" dt="2024-03-04T08:43:56.912" v="0" actId="26606"/>
          <ac:spMkLst>
            <pc:docMk/>
            <pc:sldMk cId="3390304222" sldId="410"/>
            <ac:spMk id="2" creationId="{7AB1D9D6-2977-ABCD-FDF8-51AFA5064E54}"/>
          </ac:spMkLst>
        </pc:spChg>
        <pc:spChg chg="mod">
          <ac:chgData name="Michel Peng" userId="c4eb43ea-b4ad-41a9-a905-9db77d2c1913" providerId="ADAL" clId="{A8FE2218-3534-46A4-808B-8736221132C7}" dt="2024-03-04T08:43:56.912" v="0" actId="26606"/>
          <ac:spMkLst>
            <pc:docMk/>
            <pc:sldMk cId="3390304222" sldId="410"/>
            <ac:spMk id="3" creationId="{C1CE4663-96A4-7D96-E5E5-744FC578832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E7829D4B-412A-499A-8D4F-B904ADB5D0BE}" type="datetime1">
              <a:rPr lang="fr-FR" smtClean="0"/>
              <a:t>04/03/2024</a:t>
            </a:fld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E2C230DF-5933-439D-898F-38E9AC9BA688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8" name="Espace réservé de l’en-tête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CCE360E1-1F2F-4ECC-8A8D-37670FD54F5F}" type="datetime1">
              <a:rPr lang="fr-FR" smtClean="0"/>
              <a:t>04/03/2024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A89C7E07-3C67-C64C-8DA0-0404F63039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fr-F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2" name="Forme libre 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contenu et tablea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orme libre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5" name="Forme libre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7" name="Forme libre 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marL="457200" indent="0">
              <a:spcBef>
                <a:spcPts val="1800"/>
              </a:spcBef>
              <a:buNone/>
              <a:defRPr lang="fr-FR" sz="2000"/>
            </a:lvl2pPr>
            <a:lvl3pPr marL="914400" indent="0">
              <a:spcBef>
                <a:spcPts val="1800"/>
              </a:spcBef>
              <a:buNone/>
              <a:defRPr lang="fr-FR" sz="2000"/>
            </a:lvl3pPr>
            <a:lvl4pPr marL="1371600" indent="0">
              <a:spcBef>
                <a:spcPts val="1800"/>
              </a:spcBef>
              <a:buNone/>
              <a:defRPr lang="fr-FR" sz="2000"/>
            </a:lvl4pPr>
            <a:lvl5pPr marL="1828800" indent="0">
              <a:spcBef>
                <a:spcPts val="1800"/>
              </a:spcBef>
              <a:buNone/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fr-FR" sz="2000"/>
            </a:lvl1pPr>
            <a:lvl2pPr>
              <a:spcBef>
                <a:spcPts val="600"/>
              </a:spcBef>
              <a:defRPr lang="fr-FR" sz="2000"/>
            </a:lvl2pPr>
            <a:lvl3pPr>
              <a:spcBef>
                <a:spcPts val="1800"/>
              </a:spcBef>
              <a:defRPr lang="fr-FR" sz="2000"/>
            </a:lvl3pPr>
            <a:lvl4pPr>
              <a:spcBef>
                <a:spcPts val="1800"/>
              </a:spcBef>
              <a:defRPr lang="fr-FR" sz="2000"/>
            </a:lvl4pPr>
            <a:lvl5pPr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deux contenu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e lib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3" name="Forme libre 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4" name="Forme lib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fr-FR" sz="2000"/>
            </a:lvl1pPr>
            <a:lvl2pPr>
              <a:spcBef>
                <a:spcPts val="600"/>
              </a:spcBef>
              <a:defRPr lang="fr-FR" sz="2000"/>
            </a:lvl2pPr>
            <a:lvl3pPr>
              <a:spcBef>
                <a:spcPts val="1800"/>
              </a:spcBef>
              <a:defRPr lang="fr-FR" sz="2000"/>
            </a:lvl3pPr>
            <a:lvl4pPr>
              <a:spcBef>
                <a:spcPts val="1800"/>
              </a:spcBef>
              <a:defRPr lang="fr-FR" sz="2000"/>
            </a:lvl4pPr>
            <a:lvl5pPr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fr-FR" sz="2000"/>
            </a:lvl1pPr>
            <a:lvl2pPr>
              <a:spcBef>
                <a:spcPts val="1800"/>
              </a:spcBef>
              <a:defRPr lang="fr-FR" sz="2000"/>
            </a:lvl2pPr>
            <a:lvl3pPr>
              <a:spcBef>
                <a:spcPts val="1800"/>
              </a:spcBef>
              <a:defRPr lang="fr-FR" sz="2000"/>
            </a:lvl3pPr>
            <a:lvl4pPr>
              <a:spcBef>
                <a:spcPts val="1800"/>
              </a:spcBef>
              <a:defRPr lang="fr-FR" sz="2000"/>
            </a:lvl4pPr>
            <a:lvl5pPr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 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9" name="Espace réservé du tableau 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fr-FR"/>
            </a:lvl1pPr>
          </a:lstStyle>
          <a:p>
            <a:pPr rtl="0"/>
            <a:r>
              <a:rPr lang="fr-FR"/>
              <a:t>Cliquez sur l'icône pour ajouter un tableau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fr-F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2" name="Forme libre 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fr-F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fr-FR" sz="4000"/>
            </a:lvl2pPr>
            <a:lvl3pPr>
              <a:defRPr lang="fr-FR" sz="4000"/>
            </a:lvl3pPr>
            <a:lvl4pPr>
              <a:defRPr lang="fr-FR" sz="4000"/>
            </a:lvl4pPr>
            <a:lvl5pPr>
              <a:defRPr lang="fr-FR" sz="4000"/>
            </a:lvl5pPr>
          </a:lstStyle>
          <a:p>
            <a:pPr lvl="0" rtl="0"/>
            <a:r>
              <a:rPr lang="fr-FR"/>
              <a:t>Cliquer pour ajouter du texte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Forme automatiqu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" name="Forme lib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9" name="Forme lib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2" name="Titr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 spc="50" baseline="0"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2" name="Espace réservé du contenu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fr-FR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fr-FR" sz="2000"/>
            </a:lvl2pPr>
            <a:lvl3pPr indent="-283464">
              <a:spcBef>
                <a:spcPts val="1800"/>
              </a:spcBef>
              <a:defRPr lang="fr-FR" sz="2000"/>
            </a:lvl3pPr>
            <a:lvl4pPr indent="-283464">
              <a:spcBef>
                <a:spcPts val="1800"/>
              </a:spcBef>
              <a:defRPr lang="fr-FR" sz="2000"/>
            </a:lvl4pPr>
            <a:lvl5pPr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3" name="Espace réservé du numéro de diapositive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42" name="Espace réservé de la date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la sectio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’image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fr-FR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fr-F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6" name="Espace réservé d’image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fr-FR" sz="2000"/>
            </a:lvl1pPr>
          </a:lstStyle>
          <a:p>
            <a:pPr rtl="0"/>
            <a:r>
              <a:rPr lang="fr-FR" dirty="0"/>
              <a:t>Cliquez sur l’icône pour ajouter une image</a:t>
            </a:r>
          </a:p>
        </p:txBody>
      </p: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fr-F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fr-FR" sz="4000"/>
            </a:lvl2pPr>
            <a:lvl3pPr>
              <a:defRPr lang="fr-FR" sz="4000"/>
            </a:lvl3pPr>
            <a:lvl4pPr>
              <a:defRPr lang="fr-FR" sz="4000"/>
            </a:lvl4pPr>
            <a:lvl5pPr>
              <a:defRPr lang="fr-FR" sz="4000"/>
            </a:lvl5pPr>
          </a:lstStyle>
          <a:p>
            <a:pPr lvl="0" rtl="0"/>
            <a:r>
              <a:rPr lang="fr-FR"/>
              <a:t>Cliquer pour ajouter du texte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sumé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orme libre 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2" name="Forme libre 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3" name="Forme libre 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32" name="Titr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2" name="Espace réservé du contenu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fr-FR" sz="2000"/>
            </a:lvl1pPr>
            <a:lvl2pPr indent="-283464">
              <a:spcBef>
                <a:spcPts val="1800"/>
              </a:spcBef>
              <a:defRPr lang="fr-FR" sz="2000"/>
            </a:lvl2pPr>
            <a:lvl3pPr indent="-283464">
              <a:spcBef>
                <a:spcPts val="1800"/>
              </a:spcBef>
              <a:defRPr lang="fr-FR" sz="2000"/>
            </a:lvl3pPr>
            <a:lvl4pPr indent="-283464">
              <a:spcBef>
                <a:spcPts val="1800"/>
              </a:spcBef>
              <a:defRPr lang="fr-FR" sz="2000"/>
            </a:lvl4pPr>
            <a:lvl5pPr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fr-F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2" name="Forme libre 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fr-F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fr-FR" sz="4000"/>
            </a:lvl2pPr>
            <a:lvl3pPr>
              <a:defRPr lang="fr-FR" sz="4000"/>
            </a:lvl3pPr>
            <a:lvl4pPr>
              <a:defRPr lang="fr-FR" sz="4000"/>
            </a:lvl4pPr>
            <a:lvl5pPr>
              <a:defRPr lang="fr-FR" sz="4000"/>
            </a:lvl5pPr>
          </a:lstStyle>
          <a:p>
            <a:pPr lvl="0" rtl="0"/>
            <a:r>
              <a:rPr lang="fr-FR"/>
              <a:t>Cliquer pour ajouter du texte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deux contenu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e lib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3" name="Forme libre 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4" name="Forme lib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2" name="Espace réservé du contenu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marL="283464" indent="-283464">
              <a:spcBef>
                <a:spcPts val="1800"/>
              </a:spcBef>
              <a:defRPr lang="fr-FR" sz="2000"/>
            </a:lvl2pPr>
            <a:lvl3pPr marL="594360" indent="-283464">
              <a:spcBef>
                <a:spcPts val="1800"/>
              </a:spcBef>
              <a:defRPr lang="fr-FR" sz="2000"/>
            </a:lvl3pPr>
            <a:lvl4pPr marL="822960" indent="-283464">
              <a:spcBef>
                <a:spcPts val="1800"/>
              </a:spcBef>
              <a:defRPr lang="fr-FR" sz="2000"/>
            </a:lvl4pPr>
            <a:lvl5pPr marL="1005840"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3" name="Espace réservé du contenu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marL="283464" indent="-283464">
              <a:spcBef>
                <a:spcPts val="1800"/>
              </a:spcBef>
              <a:defRPr lang="fr-FR" sz="2000"/>
            </a:lvl2pPr>
            <a:lvl3pPr marL="548640" indent="-283464">
              <a:spcBef>
                <a:spcPts val="1800"/>
              </a:spcBef>
              <a:defRPr lang="fr-FR" sz="2000"/>
            </a:lvl3pPr>
            <a:lvl4pPr marL="822960" indent="-283464">
              <a:spcBef>
                <a:spcPts val="1800"/>
              </a:spcBef>
              <a:defRPr lang="fr-FR" sz="2000"/>
            </a:lvl4pPr>
            <a:lvl5pPr marL="1005840"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Forme automatiqu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3" name="Forme libre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4" name="Forme libre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8" name="Forme libre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9" name="Forme libre 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fr-FR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fr-FR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fr-FR" sz="2000"/>
            </a:lvl3pPr>
            <a:lvl4pPr marL="1371600" indent="0">
              <a:spcBef>
                <a:spcPts val="1800"/>
              </a:spcBef>
              <a:buFont typeface="+mj-lt"/>
              <a:buNone/>
              <a:defRPr lang="fr-FR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endParaRPr lang="fr-FR" dirty="0"/>
          </a:p>
        </p:txBody>
      </p:sp>
      <p:sp>
        <p:nvSpPr>
          <p:cNvPr id="2" name="Espace réservé du contenu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marL="283464" indent="-283464">
              <a:spcBef>
                <a:spcPts val="1800"/>
              </a:spcBef>
              <a:defRPr lang="fr-FR" sz="2000"/>
            </a:lvl2pPr>
            <a:lvl3pPr marL="548640" indent="-283464">
              <a:spcBef>
                <a:spcPts val="1800"/>
              </a:spcBef>
              <a:defRPr lang="fr-FR" sz="2000"/>
            </a:lvl3pPr>
            <a:lvl4pPr marL="822960" indent="-283464">
              <a:spcBef>
                <a:spcPts val="1800"/>
              </a:spcBef>
              <a:defRPr lang="fr-FR" sz="2000"/>
            </a:lvl4pPr>
            <a:lvl5pPr marL="1005840"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contenu et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3" name="Espace réservé du contenu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indent="-283464">
              <a:spcBef>
                <a:spcPts val="1800"/>
              </a:spcBef>
              <a:defRPr lang="fr-FR" sz="2000"/>
            </a:lvl2pPr>
            <a:lvl3pPr indent="-283464">
              <a:spcBef>
                <a:spcPts val="1800"/>
              </a:spcBef>
              <a:defRPr lang="fr-FR" sz="2000"/>
            </a:lvl3pPr>
            <a:lvl4pPr indent="-283464">
              <a:spcBef>
                <a:spcPts val="1800"/>
              </a:spcBef>
              <a:defRPr lang="fr-FR" sz="2000"/>
            </a:lvl4pPr>
            <a:lvl5pPr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fr-FR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2" name="Espace réservé du titre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30" name="Espace réservé de la date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fr-FR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fr-FR" dirty="0">
              <a:latin typeface="+mn-lt"/>
            </a:endParaRPr>
          </a:p>
        </p:txBody>
      </p:sp>
      <p:sp>
        <p:nvSpPr>
          <p:cNvPr id="32" name="Espace réservé du numéro de diapositive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fr-FR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fr-FR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fr-FR">
          <a:solidFill>
            <a:schemeClr val="tx2"/>
          </a:solidFill>
        </a:defRPr>
      </a:lvl2pPr>
      <a:lvl3pPr eaLnBrk="1" hangingPunct="1">
        <a:defRPr lang="fr-FR">
          <a:solidFill>
            <a:schemeClr val="tx2"/>
          </a:solidFill>
        </a:defRPr>
      </a:lvl3pPr>
      <a:lvl4pPr eaLnBrk="1" hangingPunct="1">
        <a:defRPr lang="fr-FR">
          <a:solidFill>
            <a:schemeClr val="tx2"/>
          </a:solidFill>
        </a:defRPr>
      </a:lvl4pPr>
      <a:lvl5pPr eaLnBrk="1" hangingPunct="1">
        <a:defRPr lang="fr-FR">
          <a:solidFill>
            <a:schemeClr val="tx2"/>
          </a:solidFill>
        </a:defRPr>
      </a:lvl5pPr>
      <a:lvl6pPr eaLnBrk="1" hangingPunct="1">
        <a:defRPr lang="fr-FR">
          <a:solidFill>
            <a:schemeClr val="tx2"/>
          </a:solidFill>
        </a:defRPr>
      </a:lvl6pPr>
      <a:lvl7pPr eaLnBrk="1" hangingPunct="1">
        <a:defRPr lang="fr-FR">
          <a:solidFill>
            <a:schemeClr val="tx2"/>
          </a:solidFill>
        </a:defRPr>
      </a:lvl7pPr>
      <a:lvl8pPr eaLnBrk="1" hangingPunct="1">
        <a:defRPr lang="fr-FR">
          <a:solidFill>
            <a:schemeClr val="tx2"/>
          </a:solidFill>
        </a:defRPr>
      </a:lvl8pPr>
      <a:lvl9pPr eaLnBrk="1" hangingPunct="1">
        <a:defRPr lang="fr-FR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fr-FR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vert="horz" lIns="0" tIns="0" rIns="0" bIns="0" rtlCol="0" anchor="b">
            <a:normAutofit/>
          </a:bodyPr>
          <a:lstStyle>
            <a:defPPr>
              <a:defRPr lang="fr-FR"/>
            </a:defPPr>
          </a:lstStyle>
          <a:p>
            <a:r>
              <a:rPr lang="fr-FR" b="1" i="0" kern="1200" spc="100" baseline="0" dirty="0">
                <a:latin typeface="+mj-lt"/>
                <a:ea typeface="+mj-ea"/>
                <a:cs typeface="+mj-cs"/>
              </a:rPr>
              <a:t>Présentation du projet JavaScript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1CE4663-96A4-7D96-E5E5-744FC5788328}"/>
              </a:ext>
            </a:extLst>
          </p:cNvPr>
          <p:cNvSpPr txBox="1"/>
          <p:nvPr/>
        </p:nvSpPr>
        <p:spPr>
          <a:xfrm>
            <a:off x="6309905" y="4549552"/>
            <a:ext cx="5486400" cy="164592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Michel PENG, Guillaume BOYER, </a:t>
            </a:r>
            <a:r>
              <a:rPr lang="fr-FR" sz="2400" b="1" i="0" kern="1200" dirty="0" err="1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Wallerand</a:t>
            </a:r>
            <a:r>
              <a:rPr lang="fr-FR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LAHAUSSOIS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sz="6000" dirty="0" err="1"/>
              <a:t>Kapitalisme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 rtlCol="0"/>
          <a:lstStyle>
            <a:defPPr>
              <a:defRPr lang="fr-FR"/>
            </a:defPPr>
          </a:lstStyle>
          <a:p>
            <a:r>
              <a:rPr lang="fr-FR" dirty="0">
                <a:solidFill>
                  <a:srgbClr val="0D0D0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 projet consiste en un quiz sur les capitales des pays du monde. </a:t>
            </a:r>
          </a:p>
          <a:p>
            <a:r>
              <a:rPr lang="fr-FR" dirty="0">
                <a:solidFill>
                  <a:srgbClr val="0D0D0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L'utilisateur verra le nom du pays et devra répondre en indiquant quelle est sa capitale.</a:t>
            </a:r>
            <a:endParaRPr lang="fr-FR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sz="6000" dirty="0"/>
              <a:t>Fonctionnalités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 rtlCol="0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 sz="2400" dirty="0"/>
              <a:t>Afficher le nom du pays.</a:t>
            </a:r>
          </a:p>
          <a:p>
            <a:pPr rtl="0"/>
            <a:r>
              <a:rPr lang="fr-FR" sz="2400" dirty="0"/>
              <a:t>Champ de saisie permettant à l'utilisateur de répondre.</a:t>
            </a:r>
          </a:p>
          <a:p>
            <a:pPr rtl="0"/>
            <a:r>
              <a:rPr lang="fr-FR" sz="2400" dirty="0"/>
              <a:t>Bouton pour soumettre la réponse.</a:t>
            </a:r>
          </a:p>
          <a:p>
            <a:pPr rtl="0"/>
            <a:r>
              <a:rPr lang="fr-FR" sz="2400" dirty="0"/>
              <a:t>Affichage du résultat après la partie.</a:t>
            </a:r>
          </a:p>
          <a:p>
            <a:pPr rtl="0"/>
            <a:r>
              <a:rPr lang="fr-FR" sz="2400" dirty="0"/>
              <a:t>Possibilité de créer un compte pour garder son score.</a:t>
            </a:r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-2" y="3900134"/>
            <a:ext cx="2959226" cy="2959226"/>
            <a:chOff x="0" y="12289"/>
            <a:chExt cx="3550" cy="3551"/>
          </a:xfrm>
        </p:grpSpPr>
        <p:sp>
          <p:nvSpPr>
            <p:cNvPr id="20" name="Forme libre 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1" name="Forme libre 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2" name="Forme libre 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sz="6000" dirty="0"/>
              <a:t>Contraintes techniques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38447" y="2676524"/>
            <a:ext cx="5427023" cy="4098349"/>
          </a:xfrm>
        </p:spPr>
        <p:txBody>
          <a:bodyPr rtlCol="0">
            <a:normAutofit/>
          </a:bodyPr>
          <a:lstStyle>
            <a:defPPr>
              <a:defRPr lang="fr-FR"/>
            </a:defPPr>
          </a:lstStyle>
          <a:p>
            <a:pPr marL="342900" lvl="0" indent="-342900">
              <a:lnSpc>
                <a:spcPct val="106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Utilisation de langages de programmation web comme HTML, CSS et JavaScript.</a:t>
            </a: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Framework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comme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React, Angular,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NodeJS.</a:t>
            </a:r>
            <a:endParaRPr lang="fr-FR" sz="24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sz="2400" dirty="0">
                <a:solidFill>
                  <a:srgbClr val="2424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fr-FR" sz="2400">
                <a:solidFill>
                  <a:srgbClr val="2424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 </a:t>
            </a:r>
            <a:r>
              <a:rPr lang="fr-FR" sz="2400" dirty="0">
                <a:solidFill>
                  <a:srgbClr val="2424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application front et une application back (API).</a:t>
            </a:r>
            <a:endParaRPr lang="fr-FR" sz="24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6000"/>
              </a:lnSpc>
              <a:spcAft>
                <a:spcPts val="800"/>
              </a:spcAft>
            </a:pPr>
            <a:endParaRPr lang="fr-FR" sz="18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1FC7B50-71A6-D8BE-C032-5EB4CF5706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1898" y="2676525"/>
            <a:ext cx="4490827" cy="3597470"/>
          </a:xfrm>
        </p:spPr>
        <p:txBody>
          <a:bodyPr rtlCol="0">
            <a:normAutofit/>
          </a:bodyPr>
          <a:lstStyle>
            <a:defPPr>
              <a:defRPr lang="fr-FR"/>
            </a:defPPr>
          </a:lstStyle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fr-FR" sz="2400" dirty="0">
                <a:solidFill>
                  <a:srgbClr val="2424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 deux applications communiqueront à l’aide de REST.</a:t>
            </a:r>
            <a:endParaRPr lang="fr-FR" sz="24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Intégration d'une base de données contenant les noms des pays et leurs capitales.</a:t>
            </a:r>
            <a:endParaRPr lang="fr-FR" sz="24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nalisé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92_TF78853419_Win32" id="{E939D1AD-245E-4113-B88E-E20D599B2C52}" vid="{B269D645-ADA9-4C84-B6E4-2BDC65D07C9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{45B77DC4-D4B3-4B3C-BBE1-4E5BBB666E4D}tf78853419_win32</Template>
  <TotalTime>50</TotalTime>
  <Words>146</Words>
  <Application>Microsoft Office PowerPoint</Application>
  <PresentationFormat>Grand écran</PresentationFormat>
  <Paragraphs>23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2" baseType="lpstr">
      <vt:lpstr>Aptos</vt:lpstr>
      <vt:lpstr>Arial</vt:lpstr>
      <vt:lpstr>Calibri</vt:lpstr>
      <vt:lpstr>Franklin Gothic Book</vt:lpstr>
      <vt:lpstr>Franklin Gothic Demi</vt:lpstr>
      <vt:lpstr>Symbol</vt:lpstr>
      <vt:lpstr>Personnalisé</vt:lpstr>
      <vt:lpstr>Présentation du projet JavaScript</vt:lpstr>
      <vt:lpstr>Kapitalisme</vt:lpstr>
      <vt:lpstr>Fonctionnalités</vt:lpstr>
      <vt:lpstr>Contraintes techniques 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projet JavaScript</dc:title>
  <dc:creator>Michel Peng</dc:creator>
  <cp:lastModifiedBy>Michel Peng</cp:lastModifiedBy>
  <cp:revision>1</cp:revision>
  <dcterms:created xsi:type="dcterms:W3CDTF">2024-03-04T08:29:29Z</dcterms:created>
  <dcterms:modified xsi:type="dcterms:W3CDTF">2024-03-04T09:19:41Z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