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1" r:id="rId5"/>
    <p:sldId id="262" r:id="rId6"/>
    <p:sldId id="260" r:id="rId7"/>
    <p:sldId id="265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8F8F8"/>
    <a:srgbClr val="FFFFFF"/>
    <a:srgbClr val="262626"/>
    <a:srgbClr val="F3F3F3"/>
    <a:srgbClr val="DDDDDD"/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2" autoAdjust="0"/>
  </p:normalViewPr>
  <p:slideViewPr>
    <p:cSldViewPr showGuides="1">
      <p:cViewPr varScale="1">
        <p:scale>
          <a:sx n="66" d="100"/>
          <a:sy n="66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DD4B-FBCC-6244-806A-8F7CFF0FDF82}" type="datetime1">
              <a:rPr kumimoji="1" lang="Zyyy" altLang="zh-CN" smtClean="0"/>
              <a:t>14-1-17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12BE6-D600-DF45-8C9F-B077140E20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208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8CA95-71AB-C24A-A307-84124F2D0841}" type="datetime1">
              <a:rPr kumimoji="1" lang="Zyyy" altLang="zh-CN" smtClean="0"/>
              <a:t>14-1-17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de-DE" smtClean="0"/>
              <a:t>单击此处编辑母版文本样式</a:t>
            </a:r>
          </a:p>
          <a:p>
            <a:pPr lvl="1"/>
            <a:r>
              <a:rPr kumimoji="1" lang="zh-CN" altLang="de-DE" smtClean="0"/>
              <a:t>二级</a:t>
            </a:r>
          </a:p>
          <a:p>
            <a:pPr lvl="2"/>
            <a:r>
              <a:rPr kumimoji="1" lang="zh-CN" altLang="de-DE" smtClean="0"/>
              <a:t>三级</a:t>
            </a:r>
          </a:p>
          <a:p>
            <a:pPr lvl="3"/>
            <a:r>
              <a:rPr kumimoji="1" lang="zh-CN" altLang="de-DE" smtClean="0"/>
              <a:t>四级</a:t>
            </a:r>
          </a:p>
          <a:p>
            <a:pPr lvl="4"/>
            <a:r>
              <a:rPr kumimoji="1" lang="zh-CN" altLang="de-DE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FB34C-33BF-8E48-8AEF-211B1BAB8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092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09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9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zh-CN" sz="1200" dirty="0" err="1" smtClean="0"/>
              <a:t>Build</a:t>
            </a:r>
            <a:r>
              <a:rPr kumimoji="1" lang="de-DE" altLang="zh-CN" sz="1200" dirty="0" smtClean="0"/>
              <a:t>-Management-Tool</a:t>
            </a:r>
          </a:p>
          <a:p>
            <a:r>
              <a:rPr kumimoji="1" lang="de-DE" altLang="zh-CN" sz="1200" dirty="0" smtClean="0"/>
              <a:t>Version 3.1.1</a:t>
            </a:r>
          </a:p>
          <a:p>
            <a:r>
              <a:rPr kumimoji="1" lang="de-DE" altLang="zh-CN" sz="1200" dirty="0" err="1" smtClean="0"/>
              <a:t>Maven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is</a:t>
            </a:r>
            <a:r>
              <a:rPr kumimoji="1" lang="de-DE" altLang="zh-CN" sz="1200" dirty="0" smtClean="0"/>
              <a:t> – </a:t>
            </a:r>
            <a:r>
              <a:rPr kumimoji="1" lang="de-DE" altLang="zh-CN" sz="1200" dirty="0" err="1" smtClean="0"/>
              <a:t>at</a:t>
            </a:r>
            <a:r>
              <a:rPr kumimoji="1" lang="de-DE" altLang="zh-CN" sz="1200" dirty="0" smtClean="0"/>
              <a:t> ist </a:t>
            </a:r>
            <a:r>
              <a:rPr kumimoji="1" lang="de-DE" altLang="zh-CN" sz="1200" dirty="0" err="1" smtClean="0"/>
              <a:t>heart</a:t>
            </a:r>
            <a:r>
              <a:rPr kumimoji="1" lang="de-DE" altLang="zh-CN" sz="1200" dirty="0" smtClean="0"/>
              <a:t>- a </a:t>
            </a:r>
            <a:r>
              <a:rPr kumimoji="1" lang="de-DE" altLang="zh-CN" sz="1200" dirty="0" err="1" smtClean="0"/>
              <a:t>plugin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execution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framework</a:t>
            </a:r>
            <a:endParaRPr kumimoji="1" lang="de-DE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67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9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54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3968" y="4149080"/>
            <a:ext cx="4208512" cy="1008112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rgbClr val="26262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32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05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97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9006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797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Behr, </a:t>
            </a:r>
            <a:r>
              <a:rPr lang="de-DE" dirty="0" err="1" smtClean="0"/>
              <a:t>Kampa</a:t>
            </a:r>
            <a:r>
              <a:rPr lang="de-DE" dirty="0" smtClean="0"/>
              <a:t>, Zhu 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67544" y="6492875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71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kumimoji="1" lang="zh-CN" altLang="de-DE" smtClean="0"/>
              <a:t>单击此处编辑母版标题样式</a:t>
            </a:r>
            <a:endParaRPr kumimoji="1"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59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38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4900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de-DE" altLang="zh-CN" dirty="0" smtClean="0"/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3"/>
          </p:nvPr>
        </p:nvSpPr>
        <p:spPr>
          <a:xfrm>
            <a:off x="611188" y="1773238"/>
            <a:ext cx="7993062" cy="2663825"/>
          </a:xfrm>
          <a:solidFill>
            <a:srgbClr val="F3F3F3"/>
          </a:solidFill>
          <a:ln>
            <a:solidFill>
              <a:srgbClr val="DDDDDD"/>
            </a:solidFill>
          </a:ln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9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Fa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de-DE" altLang="zh-CN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9006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F3F3F3"/>
          </a:solidFill>
          <a:ln>
            <a:solidFill>
              <a:srgbClr val="DDDDDD"/>
            </a:solidFill>
          </a:ln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45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113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97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31840" y="65004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796136" y="648071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54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55" y="188640"/>
            <a:ext cx="1876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-36512" y="764704"/>
            <a:ext cx="9217024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36512" y="6453336"/>
            <a:ext cx="9217024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62626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62626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62626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62626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 err="1" smtClean="0">
                <a:solidFill>
                  <a:srgbClr val="262626"/>
                </a:solidFill>
              </a:rPr>
              <a:t>Maven-Plguin</a:t>
            </a:r>
            <a:endParaRPr lang="de-DE" sz="2400" dirty="0">
              <a:solidFill>
                <a:srgbClr val="262626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DE" altLang="zh-CN" dirty="0" smtClean="0"/>
              <a:t>Behr</a:t>
            </a:r>
            <a:r>
              <a:rPr lang="de-DE" altLang="zh-CN" dirty="0"/>
              <a:t>, </a:t>
            </a:r>
            <a:r>
              <a:rPr lang="de-DE" altLang="zh-CN" dirty="0" err="1"/>
              <a:t>Kampa</a:t>
            </a:r>
            <a:r>
              <a:rPr lang="de-DE" altLang="zh-CN" dirty="0"/>
              <a:t>, </a:t>
            </a:r>
            <a:r>
              <a:rPr lang="de-DE" altLang="zh-CN" dirty="0" smtClean="0"/>
              <a:t>Z</a:t>
            </a:r>
            <a:r>
              <a:rPr lang="en-US" altLang="zh-CN" dirty="0" smtClean="0"/>
              <a:t>h</a:t>
            </a:r>
            <a:r>
              <a:rPr lang="de-DE" altLang="zh-CN" dirty="0" err="1" smtClean="0"/>
              <a:t>u</a:t>
            </a:r>
            <a:endParaRPr lang="de-DE" altLang="zh-CN" dirty="0" smtClean="0"/>
          </a:p>
          <a:p>
            <a:pPr algn="r"/>
            <a:r>
              <a:rPr lang="de-DE" altLang="zh-CN" dirty="0"/>
              <a:t>Betreuer: Schneider</a:t>
            </a:r>
            <a:r>
              <a:rPr lang="zh-CN" altLang="zh-CN" dirty="0"/>
              <a:t> </a:t>
            </a:r>
            <a:r>
              <a:rPr lang="zh-CN" altLang="zh-CN" dirty="0" smtClean="0"/>
              <a:t> </a:t>
            </a:r>
            <a:endParaRPr kumimoji="1" lang="zh-CN" alt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sz="3600" dirty="0" smtClean="0"/>
              <a:t>Agenda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err="1" smtClean="0"/>
              <a:t>Maven</a:t>
            </a:r>
            <a:endParaRPr kumimoji="1" lang="de-DE" altLang="zh-CN" sz="2800" dirty="0" smtClean="0"/>
          </a:p>
          <a:p>
            <a:endParaRPr kumimoji="1" lang="de-DE" altLang="zh-CN" sz="2400" dirty="0" smtClean="0"/>
          </a:p>
          <a:p>
            <a:r>
              <a:rPr kumimoji="1" lang="de-DE" altLang="zh-CN" sz="2800" dirty="0" smtClean="0"/>
              <a:t>Motivation</a:t>
            </a:r>
          </a:p>
          <a:p>
            <a:endParaRPr kumimoji="1" lang="de-DE" altLang="zh-CN" sz="2800" dirty="0" smtClean="0"/>
          </a:p>
          <a:p>
            <a:r>
              <a:rPr kumimoji="1" lang="de-DE" altLang="zh-CN" sz="2800" dirty="0" err="1" smtClean="0"/>
              <a:t>Plugin</a:t>
            </a:r>
            <a:endParaRPr kumimoji="1" lang="de-DE" altLang="zh-CN" sz="2800" dirty="0" smtClean="0"/>
          </a:p>
          <a:p>
            <a:endParaRPr kumimoji="1" lang="de-DE" altLang="zh-CN" sz="2800" dirty="0" smtClean="0"/>
          </a:p>
          <a:p>
            <a:r>
              <a:rPr kumimoji="1" lang="de-DE" altLang="zh-CN" sz="2800" dirty="0" smtClean="0"/>
              <a:t>Ausblick</a:t>
            </a:r>
            <a:endParaRPr kumimoji="1" lang="de-DE" altLang="zh-CN" sz="2800" dirty="0" smtClean="0"/>
          </a:p>
          <a:p>
            <a:endParaRPr kumimoji="1" lang="de-DE" altLang="zh-CN" sz="2800" dirty="0" smtClean="0"/>
          </a:p>
          <a:p>
            <a:endParaRPr kumimoji="1" lang="zh-CN" altLang="en-US" sz="28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74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 smtClean="0"/>
              <a:t>Maven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smtClean="0"/>
              <a:t>Lassen den </a:t>
            </a:r>
            <a:r>
              <a:rPr kumimoji="1" lang="de-DE" altLang="zh-CN" sz="2800" dirty="0" err="1" smtClean="0"/>
              <a:t>Build-Process</a:t>
            </a:r>
            <a:r>
              <a:rPr kumimoji="1" lang="de-DE" altLang="zh-CN" sz="2800" dirty="0" smtClean="0"/>
              <a:t> einfach</a:t>
            </a:r>
            <a:r>
              <a:rPr kumimoji="1" lang="de-DE" altLang="zh-CN" sz="1200" dirty="0" smtClean="0"/>
              <a:t>(</a:t>
            </a:r>
            <a:r>
              <a:rPr kumimoji="1" lang="de-DE" altLang="zh-CN" sz="1200" dirty="0" smtClean="0"/>
              <a:t>Making </a:t>
            </a:r>
            <a:r>
              <a:rPr kumimoji="1" lang="de-DE" altLang="zh-CN" sz="1200" dirty="0" err="1" smtClean="0"/>
              <a:t>the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build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process</a:t>
            </a:r>
            <a:r>
              <a:rPr kumimoji="1" lang="de-DE" altLang="zh-CN" sz="1200" dirty="0" smtClean="0"/>
              <a:t> easy)</a:t>
            </a:r>
          </a:p>
          <a:p>
            <a:r>
              <a:rPr kumimoji="1" lang="de-DE" altLang="zh-CN" sz="2800" dirty="0" smtClean="0"/>
              <a:t>Unterstützen ein einheitliches </a:t>
            </a:r>
            <a:r>
              <a:rPr kumimoji="1" lang="de-DE" altLang="zh-CN" sz="2800" dirty="0" err="1" smtClean="0"/>
              <a:t>Build-Sytem</a:t>
            </a:r>
            <a:r>
              <a:rPr kumimoji="1" lang="de-DE" altLang="zh-CN" sz="2800" dirty="0" smtClean="0"/>
              <a:t> </a:t>
            </a:r>
            <a:r>
              <a:rPr kumimoji="1" lang="de-DE" altLang="zh-CN" sz="1000" dirty="0" smtClean="0"/>
              <a:t>(Providing a uniform </a:t>
            </a:r>
            <a:r>
              <a:rPr kumimoji="1" lang="de-DE" altLang="zh-CN" sz="1000" dirty="0" err="1" smtClean="0"/>
              <a:t>build</a:t>
            </a:r>
            <a:r>
              <a:rPr kumimoji="1" lang="de-DE" altLang="zh-CN" sz="1000" dirty="0" smtClean="0"/>
              <a:t> </a:t>
            </a:r>
            <a:r>
              <a:rPr kumimoji="1" lang="de-DE" altLang="zh-CN" sz="1000" dirty="0" err="1" smtClean="0"/>
              <a:t>system</a:t>
            </a:r>
            <a:r>
              <a:rPr kumimoji="1" lang="de-DE" altLang="zh-CN" sz="1000" dirty="0" smtClean="0"/>
              <a:t>)</a:t>
            </a:r>
          </a:p>
          <a:p>
            <a:r>
              <a:rPr kumimoji="1" lang="de-DE" altLang="zh-CN" sz="2800" dirty="0" smtClean="0"/>
              <a:t>Providing </a:t>
            </a:r>
            <a:r>
              <a:rPr kumimoji="1" lang="de-DE" altLang="zh-CN" sz="2800" dirty="0" err="1" smtClean="0"/>
              <a:t>quality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project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information</a:t>
            </a:r>
            <a:endParaRPr kumimoji="1" lang="de-DE" altLang="zh-CN" sz="2800" dirty="0" smtClean="0"/>
          </a:p>
          <a:p>
            <a:r>
              <a:rPr kumimoji="1" lang="de-DE" altLang="zh-CN" sz="2800" dirty="0" smtClean="0"/>
              <a:t>Providing </a:t>
            </a:r>
            <a:r>
              <a:rPr kumimoji="1" lang="de-DE" altLang="zh-CN" sz="2800" dirty="0" err="1" smtClean="0"/>
              <a:t>guidelines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for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best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pratices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development</a:t>
            </a:r>
            <a:endParaRPr kumimoji="1" lang="de-DE" altLang="zh-CN" sz="2800" dirty="0" smtClean="0"/>
          </a:p>
          <a:p>
            <a:r>
              <a:rPr kumimoji="1" lang="de-DE" altLang="zh-CN" sz="2800" dirty="0" err="1" smtClean="0"/>
              <a:t>Allowing</a:t>
            </a:r>
            <a:r>
              <a:rPr kumimoji="1" lang="de-DE" altLang="zh-CN" sz="2800" dirty="0" smtClean="0"/>
              <a:t> transparent </a:t>
            </a:r>
            <a:r>
              <a:rPr kumimoji="1" lang="de-DE" altLang="zh-CN" sz="2800" dirty="0" err="1" smtClean="0"/>
              <a:t>migration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to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new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features</a:t>
            </a:r>
            <a:endParaRPr kumimoji="1" lang="zh-CN" altLang="en-US" sz="28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33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 smtClean="0"/>
              <a:t>Motivation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err="1" smtClean="0"/>
              <a:t>Dependency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plugin</a:t>
            </a:r>
            <a:r>
              <a:rPr kumimoji="1" lang="de-DE" altLang="zh-CN" sz="2800" dirty="0" smtClean="0"/>
              <a:t> hat </a:t>
            </a:r>
            <a:r>
              <a:rPr kumimoji="1" lang="de-DE" altLang="zh-CN" sz="2800" dirty="0" err="1" smtClean="0"/>
              <a:t>nachteile</a:t>
            </a:r>
            <a:r>
              <a:rPr kumimoji="1" lang="de-DE" altLang="zh-CN" sz="2800" dirty="0" smtClean="0"/>
              <a:t>( )</a:t>
            </a:r>
          </a:p>
          <a:p>
            <a:endParaRPr kumimoji="1" lang="zh-CN" altLang="en-US" sz="28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30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sz="3600" dirty="0" err="1" smtClean="0"/>
              <a:t>Plugin</a:t>
            </a:r>
            <a:endParaRPr kumimoji="1"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Goals</a:t>
            </a:r>
            <a:endParaRPr kumimoji="1" lang="zh-CN" altLang="en-US" dirty="0"/>
          </a:p>
        </p:txBody>
      </p:sp>
      <p:graphicFrame>
        <p:nvGraphicFramePr>
          <p:cNvPr id="15" name="表格占位符 14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53654102"/>
              </p:ext>
            </p:extLst>
          </p:nvPr>
        </p:nvGraphicFramePr>
        <p:xfrm>
          <a:off x="611188" y="1773238"/>
          <a:ext cx="7993062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652"/>
                <a:gridCol w="547241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6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 err="1" smtClean="0"/>
              <a:t>Ausblick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smtClean="0"/>
              <a:t>Feedback von Release</a:t>
            </a:r>
          </a:p>
          <a:p>
            <a:endParaRPr kumimoji="1" lang="de-DE" altLang="zh-CN" sz="2800" dirty="0" smtClean="0"/>
          </a:p>
          <a:p>
            <a:r>
              <a:rPr kumimoji="1" lang="de-DE" altLang="zh-CN" sz="2800" dirty="0" smtClean="0"/>
              <a:t>Listphase </a:t>
            </a:r>
            <a:r>
              <a:rPr kumimoji="1" lang="de-DE" altLang="zh-CN" sz="2800" dirty="0"/>
              <a:t>Goal</a:t>
            </a:r>
            <a:endParaRPr kumimoji="1" lang="zh-CN" altLang="en-US" sz="2800" dirty="0"/>
          </a:p>
          <a:p>
            <a:pPr marL="0" indent="0">
              <a:buNone/>
            </a:pPr>
            <a:endParaRPr kumimoji="1" lang="de-DE" altLang="zh-CN" sz="2800" dirty="0" smtClean="0"/>
          </a:p>
          <a:p>
            <a:r>
              <a:rPr kumimoji="1" lang="de-DE" altLang="zh-CN" sz="2800" dirty="0" smtClean="0"/>
              <a:t>HTML Visualisierung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Behr, Kampa, Zhu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9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de-DE" altLang="zh-CN" sz="3600" dirty="0" smtClean="0"/>
              <a:t>Vielen Dank für Ihre Aufmerksamkeit</a:t>
            </a:r>
            <a:br>
              <a:rPr kumimoji="1" lang="de-DE" altLang="zh-CN" sz="3600" dirty="0" smtClean="0"/>
            </a:br>
            <a:r>
              <a:rPr kumimoji="1" lang="de-DE" altLang="zh-CN" sz="3600" dirty="0" smtClean="0"/>
              <a:t>Q &amp; A</a:t>
            </a:r>
            <a:endParaRPr kumimoji="1" lang="zh-CN" altLang="en-US" sz="36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1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133</Words>
  <Application>Microsoft Macintosh PowerPoint</Application>
  <PresentationFormat>全屏显示(4:3)</PresentationFormat>
  <Paragraphs>41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Larissa</vt:lpstr>
      <vt:lpstr>Maven-Plguin</vt:lpstr>
      <vt:lpstr>Agenda</vt:lpstr>
      <vt:lpstr>Maven</vt:lpstr>
      <vt:lpstr>Motivation</vt:lpstr>
      <vt:lpstr>Plugin</vt:lpstr>
      <vt:lpstr>Goals</vt:lpstr>
      <vt:lpstr>Ausblick</vt:lpstr>
      <vt:lpstr>Vielen Dank für Ihre Aufmerksamkeit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Maven Was ist das Problem Plugin Ziele</dc:title>
  <dc:creator>m</dc:creator>
  <cp:lastModifiedBy>Huina Zhu</cp:lastModifiedBy>
  <cp:revision>14</cp:revision>
  <dcterms:created xsi:type="dcterms:W3CDTF">2014-01-17T08:47:43Z</dcterms:created>
  <dcterms:modified xsi:type="dcterms:W3CDTF">2014-01-17T11:20:07Z</dcterms:modified>
</cp:coreProperties>
</file>