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81" r:id="rId13"/>
    <p:sldId id="283" r:id="rId14"/>
    <p:sldId id="270" r:id="rId15"/>
    <p:sldId id="279" r:id="rId16"/>
    <p:sldId id="277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2" autoAdjust="0"/>
  </p:normalViewPr>
  <p:slideViewPr>
    <p:cSldViewPr showGuides="1">
      <p:cViewPr>
        <p:scale>
          <a:sx n="80" d="100"/>
          <a:sy n="80" d="100"/>
        </p:scale>
        <p:origin x="-858" y="60"/>
      </p:cViewPr>
      <p:guideLst>
        <p:guide orient="horz" pos="3929"/>
        <p:guide pos="12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der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22.01.2014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22.01.2014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22.01.2014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22.01.2014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22.01.2014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22.01.2014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22.01.2014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322530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2643474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60048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38762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26355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3333004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kollaborative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40863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kontinuierliche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7908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51720" y="796642"/>
            <a:ext cx="684076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Grundlagen Maven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39552" y="1648019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Eigentliche Funktionen von Maven bilden die einzelnen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Plugins müssen nicht extra installiert werden, sondern werden bei Bedarf automatisch aus dem Repository heruntergeladen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Pluginausführung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entweder durch Konfiguration in der POM oder direkt in der Kommandozeile durch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ingabe von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groupId:artifactId:version:goal</a:t>
            </a:r>
            <a:endParaRPr lang="de-DE" b="1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Jedes Plugin besitzt sogenannte Goals, über welche die eigentlichen Funktionen eines Plugins aufgerufen werden (z.B.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mvn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ichtungspfeil 62"/>
          <p:cNvSpPr/>
          <p:nvPr/>
        </p:nvSpPr>
        <p:spPr>
          <a:xfrm rot="5400000">
            <a:off x="671834" y="4232823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1520" y="2511946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bestehend aus </a:t>
            </a:r>
            <a:r>
              <a:rPr lang="de-DE" sz="1200" b="1" dirty="0" err="1" smtClean="0">
                <a:solidFill>
                  <a:srgbClr val="0088CC"/>
                </a:solidFill>
              </a:rPr>
              <a:t>Dependency</a:t>
            </a:r>
            <a:r>
              <a:rPr lang="de-DE" sz="1200" b="1" dirty="0" smtClean="0">
                <a:solidFill>
                  <a:srgbClr val="0088CC"/>
                </a:solidFill>
              </a:rPr>
              <a:t>-Nodes</a:t>
            </a:r>
            <a:endParaRPr lang="de-DE" sz="1200" b="1" dirty="0">
              <a:solidFill>
                <a:srgbClr val="0088CC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753632" y="1875791"/>
            <a:ext cx="552064" cy="761121"/>
            <a:chOff x="6055444" y="2636912"/>
            <a:chExt cx="718324" cy="1087606"/>
          </a:xfrm>
        </p:grpSpPr>
        <p:sp>
          <p:nvSpPr>
            <p:cNvPr id="33" name="Eine Ecke des Rechtecks schneiden 32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/>
                <a:t>&gt;</a:t>
              </a:r>
            </a:p>
            <a:p>
              <a:pPr algn="ctr"/>
              <a:endParaRPr lang="de-DE" sz="500" dirty="0"/>
            </a:p>
            <a:p>
              <a:pPr algn="ctr"/>
              <a:r>
                <a:rPr lang="de-DE" sz="500" dirty="0"/>
                <a:t>&lt;</a:t>
              </a:r>
              <a:r>
                <a:rPr lang="de-DE" sz="500" dirty="0" err="1" smtClean="0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34" name="Rechtwinkliges Dreieck 33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793260" y="2263155"/>
            <a:ext cx="552064" cy="761121"/>
            <a:chOff x="6055444" y="2636912"/>
            <a:chExt cx="718324" cy="1087606"/>
          </a:xfrm>
        </p:grpSpPr>
        <p:sp>
          <p:nvSpPr>
            <p:cNvPr id="37" name="Eine Ecke des Rechtecks schneiden 36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38" name="Rechtwinkliges Dreieck 37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6684232" y="1412776"/>
            <a:ext cx="552064" cy="761121"/>
            <a:chOff x="6055444" y="2636912"/>
            <a:chExt cx="718324" cy="1087606"/>
          </a:xfrm>
        </p:grpSpPr>
        <p:sp>
          <p:nvSpPr>
            <p:cNvPr id="41" name="Eine Ecke des Rechtecks schneiden 40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500" dirty="0"/>
                <a:t>&lt;</a:t>
              </a:r>
              <a:r>
                <a:rPr lang="de-DE" sz="500" dirty="0" err="1"/>
                <a:t>dependency</a:t>
              </a:r>
              <a:r>
                <a:rPr lang="de-DE" sz="500" dirty="0" smtClean="0"/>
                <a:t>&gt;</a:t>
              </a:r>
              <a:endParaRPr lang="de-DE" sz="500" dirty="0"/>
            </a:p>
          </p:txBody>
        </p:sp>
        <p:sp>
          <p:nvSpPr>
            <p:cNvPr id="42" name="Rechtwinkliges Dreieck 41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7620336" y="1268760"/>
            <a:ext cx="552064" cy="761121"/>
            <a:chOff x="6055444" y="2636912"/>
            <a:chExt cx="718324" cy="1087606"/>
          </a:xfrm>
        </p:grpSpPr>
        <p:sp>
          <p:nvSpPr>
            <p:cNvPr id="45" name="Eine Ecke des Rechtecks schneiden 44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/>
            </a:p>
          </p:txBody>
        </p:sp>
        <p:sp>
          <p:nvSpPr>
            <p:cNvPr id="46" name="Rechtwinkliges Dreieck 4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48" name="Gerade Verbindung 47"/>
          <p:cNvCxnSpPr>
            <a:stCxn id="33" idx="0"/>
            <a:endCxn id="41" idx="2"/>
          </p:cNvCxnSpPr>
          <p:nvPr/>
        </p:nvCxnSpPr>
        <p:spPr>
          <a:xfrm flipV="1">
            <a:off x="6305696" y="1715129"/>
            <a:ext cx="378536" cy="46301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>
            <a:stCxn id="33" idx="0"/>
            <a:endCxn id="37" idx="2"/>
          </p:cNvCxnSpPr>
          <p:nvPr/>
        </p:nvCxnSpPr>
        <p:spPr>
          <a:xfrm>
            <a:off x="6305696" y="2178144"/>
            <a:ext cx="487564" cy="387364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41" idx="0"/>
            <a:endCxn id="45" idx="2"/>
          </p:cNvCxnSpPr>
          <p:nvPr/>
        </p:nvCxnSpPr>
        <p:spPr>
          <a:xfrm flipV="1">
            <a:off x="7236296" y="1571113"/>
            <a:ext cx="384040" cy="14401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chtungspfeil 50"/>
          <p:cNvSpPr/>
          <p:nvPr/>
        </p:nvSpPr>
        <p:spPr>
          <a:xfrm rot="5400000">
            <a:off x="671833" y="1040090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20" y="1567825"/>
            <a:ext cx="189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Abhängigkeiten auflösen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96609" y="1508028"/>
            <a:ext cx="516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Mit Hilfe 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der </a:t>
            </a:r>
            <a:r>
              <a:rPr lang="de-DE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sz="1400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51518" y="4133957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397108" y="3041437"/>
            <a:ext cx="63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Bilden von Wrapper-Objekten für einzelne Abhängigkeiten und Beziehungen erstellen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0" y="4725144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Anreichern der Knoten mit </a:t>
            </a:r>
            <a:r>
              <a:rPr lang="de-DE" sz="1200" b="1" dirty="0" err="1" smtClean="0">
                <a:solidFill>
                  <a:schemeClr val="bg1"/>
                </a:solidFill>
              </a:rPr>
              <a:t>Clash</a:t>
            </a:r>
            <a:r>
              <a:rPr lang="de-DE" sz="1200" b="1" dirty="0" smtClean="0">
                <a:solidFill>
                  <a:schemeClr val="bg1"/>
                </a:solidFill>
              </a:rPr>
              <a:t>-Informationen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367180" y="4663589"/>
            <a:ext cx="6381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Abhängigkeiten auf gleiches Projekt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groupId:artifactId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werden in Beziehung gesetzt und auf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Clashes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hin untersucht &amp; gegebenenfalls mit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-Informationen angereichert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ichtungspfeil 61"/>
          <p:cNvSpPr/>
          <p:nvPr/>
        </p:nvSpPr>
        <p:spPr>
          <a:xfrm rot="5400000">
            <a:off x="671832" y="2621124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111351"/>
            <a:ext cx="189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Bilden eines eigenen Graphen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2150522" y="5669456"/>
            <a:ext cx="4747472" cy="529732"/>
          </a:xfrm>
          <a:prstGeom prst="leftArrow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88CC"/>
                </a:solidFill>
              </a:rPr>
              <a:t>Alle benötigten Informationen enthalten</a:t>
            </a:r>
            <a:endParaRPr lang="de-DE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40537" y="5717188"/>
            <a:ext cx="189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0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E3E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27" grpId="0"/>
      <p:bldP spid="51" grpId="0" animBg="1"/>
      <p:bldP spid="11" grpId="0"/>
      <p:bldP spid="52" grpId="0"/>
      <p:bldP spid="54" grpId="0"/>
      <p:bldP spid="56" grpId="0"/>
      <p:bldP spid="58" grpId="0"/>
      <p:bldP spid="59" grpId="0"/>
      <p:bldP spid="62" grpId="0" animBg="1"/>
      <p:bldP spid="53" grpId="0"/>
      <p:bldP spid="28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feld 61"/>
          <p:cNvSpPr txBox="1"/>
          <p:nvPr/>
        </p:nvSpPr>
        <p:spPr>
          <a:xfrm>
            <a:off x="251520" y="3068960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Visueller Output (bisher über Konsolenausgabe)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3" name="Richtungspfeil 62"/>
          <p:cNvSpPr/>
          <p:nvPr/>
        </p:nvSpPr>
        <p:spPr>
          <a:xfrm rot="5400000">
            <a:off x="671832" y="3178138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ichtungspfeil 60"/>
          <p:cNvSpPr/>
          <p:nvPr/>
        </p:nvSpPr>
        <p:spPr>
          <a:xfrm rot="5400000">
            <a:off x="671833" y="1594227"/>
            <a:ext cx="1054419" cy="189504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07416" y="796642"/>
            <a:ext cx="82850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Grobes Vorgehen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51519" y="2143889"/>
            <a:ext cx="1895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Visualisierungen erstellen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1520" y="3671148"/>
            <a:ext cx="189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</a:rPr>
              <a:t>Ergebnisse über einzelne Goals zugänglich machen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40537" y="1412776"/>
            <a:ext cx="1895047" cy="461665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0088CC"/>
                </a:solidFill>
              </a:rPr>
              <a:t>Graph aus angereicherten Wrapper-Klassen</a:t>
            </a:r>
            <a:endParaRPr lang="de-DE" sz="1200" b="1" dirty="0">
              <a:solidFill>
                <a:srgbClr val="0088CC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397108" y="1988840"/>
            <a:ext cx="6351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Visualisierungen für unterschiedliche Ziele (Listendarstellung, Baumdarstellung), durch Extraktion der benötigten Information aus den entsprechenden  Wrapper-Klassen 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2392710" y="3573016"/>
            <a:ext cx="6351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Für jedes Goal (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Pluginfunktion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eigene Klasse schreiben, die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AbstractMojo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der Maven-Plugin API erweitert. </a:t>
            </a:r>
          </a:p>
          <a:p>
            <a:endParaRPr lang="de-DE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Über Klassen-Annotation (@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als </a:t>
            </a:r>
            <a:r>
              <a:rPr lang="de-DE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Maven plain Old Java Object</a:t>
            </a:r>
            <a:r>
              <a:rPr lang="de-DE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registrieren.</a:t>
            </a:r>
            <a:endParaRPr lang="de-DE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1" grpId="0" animBg="1"/>
      <p:bldP spid="11" grpId="0"/>
      <p:bldP spid="5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4855"/>
            <a:ext cx="7250956" cy="477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1" y="1268760"/>
            <a:ext cx="727210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49837164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3338916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293144" y="2878752"/>
            <a:ext cx="45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2498282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&gt;4.0.0&lt;/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67944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können bestehende Schnittstellen, Klassen, Methoden oder Attributen verändert oder 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079650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Bildschirmpräsentation (4:3)</PresentationFormat>
  <Paragraphs>229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Martin</cp:lastModifiedBy>
  <cp:revision>80</cp:revision>
  <dcterms:created xsi:type="dcterms:W3CDTF">2014-01-18T17:15:49Z</dcterms:created>
  <dcterms:modified xsi:type="dcterms:W3CDTF">2014-01-22T16:09:28Z</dcterms:modified>
</cp:coreProperties>
</file>