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70" r:id="rId13"/>
    <p:sldId id="279" r:id="rId14"/>
    <p:sldId id="277" r:id="rId15"/>
    <p:sldId id="272" r:id="rId16"/>
    <p:sldId id="274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2" autoAdjust="0"/>
  </p:normalViewPr>
  <p:slideViewPr>
    <p:cSldViewPr showGuides="1">
      <p:cViewPr>
        <p:scale>
          <a:sx n="75" d="100"/>
          <a:sy n="75" d="100"/>
        </p:scale>
        <p:origin x="-1140" y="360"/>
      </p:cViewPr>
      <p:guideLst>
        <p:guide orient="horz" pos="3929"/>
        <p:guide pos="12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21.01.2014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21.01.2014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21.01.2014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322530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2643474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60048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38762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26355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3333004"/>
            <a:ext cx="448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kollaborative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40863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kontinuierliche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7908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- Grundlagen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94532" y="1648019"/>
            <a:ext cx="7493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Auflösen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Abhängigkeiten mit der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 APIs für den Zugriff auf aktuelles Projekt und zum Erstellen der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Mojos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Maven plain Old Java Object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/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 Plugin mit verschiedenen Goals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Wie erstellt man allgemein ein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maven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??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tritt auf sobald eine Abhängigkeit auf ein Projekt mehrmals vorkommt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grpSp>
        <p:nvGrpSpPr>
          <p:cNvPr id="10" name="Gruppieren 9"/>
          <p:cNvGrpSpPr/>
          <p:nvPr/>
        </p:nvGrpSpPr>
        <p:grpSpPr>
          <a:xfrm>
            <a:off x="3190803" y="2203306"/>
            <a:ext cx="718324" cy="1087606"/>
            <a:chOff x="6055444" y="2636912"/>
            <a:chExt cx="718324" cy="1087606"/>
          </a:xfrm>
        </p:grpSpPr>
        <p:sp>
          <p:nvSpPr>
            <p:cNvPr id="8" name="Eine Ecke des Rechtecks schneiden 7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6" name="Rechtwinkliges Dreieck 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357583" y="3290912"/>
            <a:ext cx="718324" cy="1087606"/>
            <a:chOff x="6055444" y="2636912"/>
            <a:chExt cx="718324" cy="1087606"/>
          </a:xfrm>
        </p:grpSpPr>
        <p:sp>
          <p:nvSpPr>
            <p:cNvPr id="14" name="Eine Ecke des Rechtecks schneiden 13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15" name="Rechtwinkliges Dreieck 14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315242" y="2132856"/>
            <a:ext cx="718324" cy="1087606"/>
            <a:chOff x="6055444" y="2636912"/>
            <a:chExt cx="718324" cy="1087606"/>
          </a:xfrm>
        </p:grpSpPr>
        <p:sp>
          <p:nvSpPr>
            <p:cNvPr id="18" name="Eine Ecke des Rechtecks schneiden 17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19" name="Rechtwinkliges Dreieck 18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513555" y="2372861"/>
            <a:ext cx="718324" cy="1087606"/>
            <a:chOff x="6055444" y="2636912"/>
            <a:chExt cx="718324" cy="1087606"/>
          </a:xfrm>
        </p:grpSpPr>
        <p:sp>
          <p:nvSpPr>
            <p:cNvPr id="22" name="Eine Ecke des Rechtecks schneiden 21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23" name="Rechtwinkliges Dreieck 22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5" name="Gerade Verbindung 24"/>
          <p:cNvCxnSpPr>
            <a:stCxn id="8" idx="0"/>
            <a:endCxn id="18" idx="2"/>
          </p:cNvCxnSpPr>
          <p:nvPr/>
        </p:nvCxnSpPr>
        <p:spPr>
          <a:xfrm flipV="1">
            <a:off x="3909127" y="2564904"/>
            <a:ext cx="406115" cy="7045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8" idx="0"/>
            <a:endCxn id="14" idx="2"/>
          </p:cNvCxnSpPr>
          <p:nvPr/>
        </p:nvCxnSpPr>
        <p:spPr>
          <a:xfrm>
            <a:off x="3909127" y="2635354"/>
            <a:ext cx="448456" cy="108760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18" idx="0"/>
            <a:endCxn id="22" idx="2"/>
          </p:cNvCxnSpPr>
          <p:nvPr/>
        </p:nvCxnSpPr>
        <p:spPr>
          <a:xfrm>
            <a:off x="5033566" y="2564904"/>
            <a:ext cx="479989" cy="24000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66056"/>
            <a:ext cx="7781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8" y="1700808"/>
            <a:ext cx="7858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69928887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87234151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293144" y="2878752"/>
            <a:ext cx="4530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Plugin-Umfang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2498282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&gt;4.0.0&lt;/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67944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353091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Bildschirmpräsentation (4:3)</PresentationFormat>
  <Paragraphs>224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66</cp:revision>
  <dcterms:created xsi:type="dcterms:W3CDTF">2014-01-18T17:15:49Z</dcterms:created>
  <dcterms:modified xsi:type="dcterms:W3CDTF">2014-01-21T18:43:47Z</dcterms:modified>
</cp:coreProperties>
</file>