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2" r:id="rId10"/>
    <p:sldId id="274" r:id="rId11"/>
    <p:sldId id="289" r:id="rId12"/>
    <p:sldId id="277" r:id="rId13"/>
    <p:sldId id="291" r:id="rId14"/>
    <p:sldId id="264" r:id="rId15"/>
    <p:sldId id="284" r:id="rId16"/>
    <p:sldId id="262" r:id="rId17"/>
    <p:sldId id="280" r:id="rId18"/>
    <p:sldId id="285" r:id="rId19"/>
    <p:sldId id="286" r:id="rId20"/>
    <p:sldId id="290" r:id="rId21"/>
    <p:sldId id="287" r:id="rId22"/>
    <p:sldId id="288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502" autoAdjust="0"/>
  </p:normalViewPr>
  <p:slideViewPr>
    <p:cSldViewPr showGuides="1">
      <p:cViewPr>
        <p:scale>
          <a:sx n="100" d="100"/>
          <a:sy n="100" d="100"/>
        </p:scale>
        <p:origin x="-1944" y="-78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Stelle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 wir die Kommandozeile bereits </a:t>
            </a:r>
            <a:r>
              <a:rPr lang="de-DE" baseline="0" dirty="0" err="1" smtClean="0"/>
              <a:t>letztres</a:t>
            </a:r>
            <a:r>
              <a:rPr lang="de-DE" baseline="0" dirty="0" smtClean="0"/>
              <a:t> Mal vorgestellt haben wollen wir uns heute bei der Demo auf unser 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-Goal konzentrieren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Quo und einem kleinen Ausblick.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Grün bedeutet erledigt … blau bedeutet muss noch erledigt werden….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befinden uns jetzt gerade ende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kurz nach dem ersten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einsatzfähig online)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Nächsten wichtige schritte: Plugin bewerben, Userzahlen generieren |||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eingehen,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(Site) weiter zu pflegen…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 entwicklungsaufgaben und gegen ende Juni wollen wir dann den zweiten größeren Release durchführen. Dazwischen können natürlich noch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kleineere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Releases stattfinden.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auch nochmal kurz auf den Funktionsumfang einzugehen, Bild von zuvor,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gezeigt hat.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zur Modularisierung von Java…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untershciedlichen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können verwendet werden…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Geplant war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für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 Im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 verschoben auf Java 8… Nachdem Java 8 veröffentlicht wurde wird mit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frühestens mit Java 9 im Jahr 2016 (2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Jahresrythmus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gerechnet.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könnte unseren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Tages unnötig machen, aber so weit wollen wir noch nicht denken, denn bisher wurde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erfolgreich von Release zu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verschoben und bis dahin kann unser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werden.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03.07.2014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03.07.2014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03.07.2014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03.07.2014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xenter.de/news/Projekt-Jigsaw-Oracle-startet-neuen-Versuch-1668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javacodegeeks.com/2012/05/whats-cooking-in-java-8-project-jigsa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65877986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Projekt-Fazit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812360" y="4919080"/>
            <a:ext cx="21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7000">
                <a:srgbClr val="00B05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gradFill flip="none" rotWithShape="1">
            <a:gsLst>
              <a:gs pos="5000">
                <a:srgbClr val="FF000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gradFill flip="none" rotWithShape="1">
            <a:gsLst>
              <a:gs pos="5000">
                <a:schemeClr val="accent6">
                  <a:lumMod val="75000"/>
                </a:schemeClr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35696" y="796642"/>
            <a:ext cx="70567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8. Ausblick: Projekt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Clashinspector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1648019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Einführung von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frühestens mit Java 9 (evtl.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Mechanismus zur Auflösung von Abhängigkeiten soll herausfallen (Maven &amp; Co. erledigen das bereits)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“module A depends on version 1.0 of module C, and module B depends on version 2.0 of module C, the java runtime can figure out which version of the classes in module C to be seen by either module A or module B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 [2]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Quellen: 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 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jaxenter.de/news/Projekt-Jigsaw-Oracle-startet-neuen-Versuch-166845</a:t>
            </a:r>
            <a:endParaRPr lang="de-DE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[2] 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://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www.javacodegeeks.com/2012/05/whats-cooking-in-java-8-project-jigsaw.html</a:t>
            </a:r>
            <a:endParaRPr lang="de-DE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41" y="498123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ewitterblitz 2"/>
          <p:cNvSpPr/>
          <p:nvPr/>
        </p:nvSpPr>
        <p:spPr>
          <a:xfrm rot="1021850">
            <a:off x="3731568" y="4624320"/>
            <a:ext cx="1090634" cy="57368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42789" y="4221088"/>
            <a:ext cx="87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Jigsaw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807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Demo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Webbasiertes System zur kontinuierlichen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Goals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Umfang des Plugins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Fazit </a:t>
            </a: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echnischer Hintergrund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-Goal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9552" y="1648019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Build-In HTTP-Server + Jersey (Rest)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233882" y="3895041"/>
            <a:ext cx="609926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233022" y="4178045"/>
            <a:ext cx="610785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234640" y="3618534"/>
            <a:ext cx="216024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727305" y="3897431"/>
            <a:ext cx="216024" cy="240124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26446" y="4180435"/>
            <a:ext cx="216024" cy="240125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728063" y="3620924"/>
            <a:ext cx="216024" cy="240124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763524" y="3618534"/>
            <a:ext cx="584340" cy="240124"/>
          </a:xfrm>
          <a:prstGeom prst="rect">
            <a:avLst/>
          </a:prstGeom>
          <a:noFill/>
          <a:ln>
            <a:solidFill>
              <a:srgbClr val="00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der kürzeste,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1FD11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5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1F1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8" grpId="0" animBg="1"/>
      <p:bldP spid="9" grpId="0" animBg="1"/>
      <p:bldP spid="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962821569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Microsoft Office PowerPoint</Application>
  <PresentationFormat>Bildschirmpräsentation (4:3)</PresentationFormat>
  <Paragraphs>321</Paragraphs>
  <Slides>22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Martin</cp:lastModifiedBy>
  <cp:revision>133</cp:revision>
  <dcterms:created xsi:type="dcterms:W3CDTF">2014-01-18T17:15:49Z</dcterms:created>
  <dcterms:modified xsi:type="dcterms:W3CDTF">2014-07-03T09:40:48Z</dcterms:modified>
</cp:coreProperties>
</file>