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22.09.2018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22.09.2018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22.09.2018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22.09.2018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22.09.2018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22.09.2018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22.09.2018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22.09.2018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kalman-filter</a:t>
            </a:r>
            <a:endParaRPr lang="de-DE" sz="2800">
              <a:latin typeface="Corbel" panose="020B0503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extended</a:t>
            </a:r>
            <a:r>
              <a:rPr lang="de-DE" sz="2800">
                <a:latin typeface="Corbel" panose="020B0503020204020204" pitchFamily="34" charset="0"/>
              </a:rPr>
              <a:t> and </a:t>
            </a:r>
            <a:r>
              <a:rPr lang="de-DE" sz="2800" i="1">
                <a:latin typeface="Corbel" panose="020B0503020204020204" pitchFamily="34" charset="0"/>
              </a:rPr>
              <a:t>unscented</a:t>
            </a:r>
            <a:r>
              <a:rPr lang="de-DE" sz="2800">
                <a:latin typeface="Corbel" panose="020B0503020204020204" pitchFamily="34" charset="0"/>
              </a:rPr>
              <a:t> kalman filters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kalman-filter</a:t>
            </a:r>
            <a:endParaRPr lang="de-DE" sz="2800">
              <a:latin typeface="Corbel" panose="020B0503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extended</a:t>
            </a:r>
            <a:r>
              <a:rPr lang="de-DE" sz="2800">
                <a:latin typeface="Corbel" panose="020B0503020204020204" pitchFamily="34" charset="0"/>
              </a:rPr>
              <a:t> and </a:t>
            </a:r>
            <a:r>
              <a:rPr lang="de-DE" sz="2800" i="1">
                <a:latin typeface="Corbel" panose="020B0503020204020204" pitchFamily="34" charset="0"/>
              </a:rPr>
              <a:t>unscented</a:t>
            </a:r>
            <a:r>
              <a:rPr lang="de-DE" sz="2800">
                <a:latin typeface="Corbel" panose="020B0503020204020204" pitchFamily="34" charset="0"/>
              </a:rPr>
              <a:t> kalman filters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Current 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Given : 		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800">
              <a:latin typeface="Corbel" panose="020B0503020204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4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World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 Filter assumes the following state progression (based on former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state-transition model </a:t>
                </a:r>
                <a:r>
                  <a:rPr lang="de-DE" sz="2400"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control-input model </a:t>
                </a:r>
                <a:r>
                  <a:rPr lang="de-DE" sz="2400"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control vector </a:t>
                </a:r>
                <a:r>
                  <a:rPr lang="de-DE" sz="2400"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Observation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Model (state-space -&gt; observe-space)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Bildschirmpräsentation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G-H-Filter</vt:lpstr>
      <vt:lpstr>Kalman-Filter</vt:lpstr>
      <vt:lpstr>World model</vt:lpstr>
      <vt:lpstr>Observation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11</cp:revision>
  <dcterms:created xsi:type="dcterms:W3CDTF">2018-09-22T16:52:03Z</dcterms:created>
  <dcterms:modified xsi:type="dcterms:W3CDTF">2018-09-22T19:57:22Z</dcterms:modified>
</cp:coreProperties>
</file>