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0" r:id="rId9"/>
    <p:sldId id="266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kalman-filter</a:t>
            </a:r>
            <a:endParaRPr lang="de-DE" sz="2800">
              <a:latin typeface="Corbel" panose="020B0503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extended</a:t>
            </a:r>
            <a:r>
              <a:rPr lang="de-DE" sz="2800">
                <a:latin typeface="Corbel" panose="020B0503020204020204" pitchFamily="34" charset="0"/>
              </a:rPr>
              <a:t> and </a:t>
            </a:r>
            <a:r>
              <a:rPr lang="de-DE" sz="2800" i="1">
                <a:latin typeface="Corbel" panose="020B0503020204020204" pitchFamily="34" charset="0"/>
              </a:rPr>
              <a:t>unscented</a:t>
            </a:r>
            <a:r>
              <a:rPr lang="de-DE" sz="2800">
                <a:latin typeface="Corbel" panose="020B0503020204020204" pitchFamily="34" charset="0"/>
              </a:rPr>
              <a:t> kalman filters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>
                <a:latin typeface="Corbel" panose="020B0503020204020204" pitchFamily="34" charset="0"/>
              </a:rPr>
              <a:t>EXAMPLE HERE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de-DE"/>
              </a:p>
            </p:txBody>
          </p:sp>
        </mc:Choice>
        <mc:Fallback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15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  <a:blipFill>
                <a:blip r:embed="rId2"/>
                <a:stretch>
                  <a:fillRect l="-1391" t="-2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World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on former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state-transition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Observation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model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Bildschirmpräsentation 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G-H-Filter</vt:lpstr>
      <vt:lpstr>G-H-Filter</vt:lpstr>
      <vt:lpstr>G-H-Filter</vt:lpstr>
      <vt:lpstr>World Model</vt:lpstr>
      <vt:lpstr>Observation Model</vt:lpstr>
      <vt:lpstr>Kalman Filter Models</vt:lpstr>
      <vt:lpstr>Kalman-Filter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22</cp:revision>
  <dcterms:created xsi:type="dcterms:W3CDTF">2018-09-22T16:52:03Z</dcterms:created>
  <dcterms:modified xsi:type="dcterms:W3CDTF">2018-09-23T11:12:05Z</dcterms:modified>
</cp:coreProperties>
</file>