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D3237E-AE51-4E42-8114-BDBA8715BC5D}" type="datetimeFigureOut">
              <a:rPr lang="de-AT" smtClean="0"/>
              <a:pPr/>
              <a:t>09.12.2013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B0711F-8A71-4DE6-8BA0-B3C7ABF00782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Prototyp 1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Sebastian </a:t>
            </a:r>
            <a:r>
              <a:rPr lang="de-AT" dirty="0" err="1" smtClean="0"/>
              <a:t>Chlup</a:t>
            </a:r>
            <a:r>
              <a:rPr lang="de-AT" dirty="0" smtClean="0"/>
              <a:t> </a:t>
            </a:r>
            <a:endParaRPr lang="de-AT" dirty="0" smtClean="0"/>
          </a:p>
          <a:p>
            <a:r>
              <a:rPr lang="de-AT" dirty="0" smtClean="0"/>
              <a:t>Korbinian Christl</a:t>
            </a:r>
          </a:p>
          <a:p>
            <a:r>
              <a:rPr lang="de-AT" dirty="0" smtClean="0"/>
              <a:t>Michael </a:t>
            </a:r>
            <a:r>
              <a:rPr lang="de-AT" dirty="0" smtClean="0"/>
              <a:t>Lazarus</a:t>
            </a:r>
          </a:p>
          <a:p>
            <a:r>
              <a:rPr lang="de-AT" dirty="0" smtClean="0"/>
              <a:t>Veronika </a:t>
            </a:r>
            <a:r>
              <a:rPr lang="de-AT" dirty="0" err="1" smtClean="0"/>
              <a:t>Lomasow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1581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Login Fenster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238"/>
          <a:stretch>
            <a:fillRect/>
          </a:stretch>
        </p:blipFill>
        <p:spPr>
          <a:xfrm>
            <a:off x="1345155" y="1198512"/>
            <a:ext cx="9549204" cy="55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50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Register Fenster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095"/>
          <a:stretch>
            <a:fillRect/>
          </a:stretch>
        </p:blipFill>
        <p:spPr>
          <a:xfrm>
            <a:off x="1272962" y="1179095"/>
            <a:ext cx="9563388" cy="55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322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Customer Interface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238"/>
          <a:stretch>
            <a:fillRect/>
          </a:stretch>
        </p:blipFill>
        <p:spPr>
          <a:xfrm>
            <a:off x="1345159" y="1174448"/>
            <a:ext cx="9549204" cy="55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23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Analyst Interface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2951"/>
          <a:stretch>
            <a:fillRect/>
          </a:stretch>
        </p:blipFill>
        <p:spPr>
          <a:xfrm>
            <a:off x="1309064" y="1222576"/>
            <a:ext cx="9577574" cy="55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518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Hotelier Interface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293"/>
          <a:stretch>
            <a:fillRect/>
          </a:stretch>
        </p:blipFill>
        <p:spPr>
          <a:xfrm>
            <a:off x="1203164" y="1198476"/>
            <a:ext cx="9541042" cy="55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0987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20</Words>
  <Application>Microsoft Office PowerPoint</Application>
  <PresentationFormat>Benutzerdefiniert</PresentationFormat>
  <Paragraphs>10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Ananke</vt:lpstr>
      <vt:lpstr>Prototyp 1</vt:lpstr>
      <vt:lpstr>Login Fenster</vt:lpstr>
      <vt:lpstr>Register Fenster</vt:lpstr>
      <vt:lpstr>Customer Interface</vt:lpstr>
      <vt:lpstr>Analyst Interface</vt:lpstr>
      <vt:lpstr>Hotelier Interface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Lazarus</dc:creator>
  <cp:lastModifiedBy>Michi</cp:lastModifiedBy>
  <cp:revision>4</cp:revision>
  <dcterms:created xsi:type="dcterms:W3CDTF">2013-12-09T01:06:31Z</dcterms:created>
  <dcterms:modified xsi:type="dcterms:W3CDTF">2013-12-09T10:28:03Z</dcterms:modified>
</cp:coreProperties>
</file>