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2" r:id="rId6"/>
    <p:sldId id="269" r:id="rId7"/>
    <p:sldId id="266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A8E0"/>
    <a:srgbClr val="41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2F56-5190-4404-8E28-4DD2B2DBE596}" v="324" dt="2024-10-16T14:40:59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iel Van Loy" userId="4bac7473a6c4830a" providerId="LiveId" clId="{2E7DD795-DC2F-4E1D-A98B-DE7B0D62D057}"/>
    <pc:docChg chg="undo custSel addSld delSld modSld sldOrd">
      <pc:chgData name="Michiel Van Loy" userId="4bac7473a6c4830a" providerId="LiveId" clId="{2E7DD795-DC2F-4E1D-A98B-DE7B0D62D057}" dt="2024-10-03T14:04:37.807" v="1415" actId="207"/>
      <pc:docMkLst>
        <pc:docMk/>
      </pc:docMkLst>
      <pc:sldChg chg="addSp modSp new mod setBg">
        <pc:chgData name="Michiel Van Loy" userId="4bac7473a6c4830a" providerId="LiveId" clId="{2E7DD795-DC2F-4E1D-A98B-DE7B0D62D057}" dt="2024-10-03T09:49:20.978" v="1389" actId="20577"/>
        <pc:sldMkLst>
          <pc:docMk/>
          <pc:sldMk cId="3995630482" sldId="256"/>
        </pc:sldMkLst>
        <pc:spChg chg="mod">
          <ac:chgData name="Michiel Van Loy" userId="4bac7473a6c4830a" providerId="LiveId" clId="{2E7DD795-DC2F-4E1D-A98B-DE7B0D62D057}" dt="2024-10-03T08:15:47.431" v="1377" actId="790"/>
          <ac:spMkLst>
            <pc:docMk/>
            <pc:sldMk cId="3995630482" sldId="256"/>
            <ac:spMk id="2" creationId="{BD037F93-7332-0FF3-40AB-7F66035680D1}"/>
          </ac:spMkLst>
        </pc:spChg>
        <pc:spChg chg="mod">
          <ac:chgData name="Michiel Van Loy" userId="4bac7473a6c4830a" providerId="LiveId" clId="{2E7DD795-DC2F-4E1D-A98B-DE7B0D62D057}" dt="2024-10-03T09:49:20.978" v="1389" actId="20577"/>
          <ac:spMkLst>
            <pc:docMk/>
            <pc:sldMk cId="3995630482" sldId="256"/>
            <ac:spMk id="3" creationId="{EBC0540B-263B-271D-466A-87E793A0B761}"/>
          </ac:spMkLst>
        </pc:spChg>
        <pc:spChg chg="add">
          <ac:chgData name="Michiel Van Loy" userId="4bac7473a6c4830a" providerId="LiveId" clId="{2E7DD795-DC2F-4E1D-A98B-DE7B0D62D057}" dt="2024-09-30T15:00:31.827" v="42" actId="26606"/>
          <ac:spMkLst>
            <pc:docMk/>
            <pc:sldMk cId="3995630482" sldId="256"/>
            <ac:spMk id="10" creationId="{47942995-B07F-4636-9A06-C6A104B260A8}"/>
          </ac:spMkLst>
        </pc:spChg>
        <pc:spChg chg="add">
          <ac:chgData name="Michiel Van Loy" userId="4bac7473a6c4830a" providerId="LiveId" clId="{2E7DD795-DC2F-4E1D-A98B-DE7B0D62D057}" dt="2024-09-30T15:00:31.827" v="42" actId="26606"/>
          <ac:spMkLst>
            <pc:docMk/>
            <pc:sldMk cId="3995630482" sldId="256"/>
            <ac:spMk id="17" creationId="{B81933D1-5615-42C7-9C0B-4EB7105CCE2D}"/>
          </ac:spMkLst>
        </pc:spChg>
        <pc:spChg chg="add">
          <ac:chgData name="Michiel Van Loy" userId="4bac7473a6c4830a" providerId="LiveId" clId="{2E7DD795-DC2F-4E1D-A98B-DE7B0D62D057}" dt="2024-09-30T15:00:31.827" v="42" actId="26606"/>
          <ac:spMkLst>
            <pc:docMk/>
            <pc:sldMk cId="3995630482" sldId="256"/>
            <ac:spMk id="19" creationId="{19C9EAEA-39D0-4B0E-A0EB-51E7B26740B1}"/>
          </ac:spMkLst>
        </pc:spChg>
        <pc:grpChg chg="add">
          <ac:chgData name="Michiel Van Loy" userId="4bac7473a6c4830a" providerId="LiveId" clId="{2E7DD795-DC2F-4E1D-A98B-DE7B0D62D057}" dt="2024-09-30T15:00:31.827" v="42" actId="26606"/>
          <ac:grpSpMkLst>
            <pc:docMk/>
            <pc:sldMk cId="3995630482" sldId="256"/>
            <ac:grpSpMk id="12" creationId="{032D8612-31EB-44CF-A1D0-14FD4C705424}"/>
          </ac:grpSpMkLst>
        </pc:grpChg>
        <pc:picChg chg="add mod">
          <ac:chgData name="Michiel Van Loy" userId="4bac7473a6c4830a" providerId="LiveId" clId="{2E7DD795-DC2F-4E1D-A98B-DE7B0D62D057}" dt="2024-09-30T15:00:51.511" v="44" actId="14100"/>
          <ac:picMkLst>
            <pc:docMk/>
            <pc:sldMk cId="3995630482" sldId="256"/>
            <ac:picMk id="5" creationId="{CC6AD0C6-07DF-332A-2A67-9D3867067718}"/>
          </ac:picMkLst>
        </pc:picChg>
      </pc:sldChg>
      <pc:sldChg chg="addSp modSp new mod">
        <pc:chgData name="Michiel Van Loy" userId="4bac7473a6c4830a" providerId="LiveId" clId="{2E7DD795-DC2F-4E1D-A98B-DE7B0D62D057}" dt="2024-09-30T15:06:54.939" v="65" actId="14100"/>
        <pc:sldMkLst>
          <pc:docMk/>
          <pc:sldMk cId="953916483" sldId="257"/>
        </pc:sldMkLst>
        <pc:spChg chg="add mod">
          <ac:chgData name="Michiel Van Loy" userId="4bac7473a6c4830a" providerId="LiveId" clId="{2E7DD795-DC2F-4E1D-A98B-DE7B0D62D057}" dt="2024-09-30T15:06:54.939" v="65" actId="14100"/>
          <ac:spMkLst>
            <pc:docMk/>
            <pc:sldMk cId="953916483" sldId="257"/>
            <ac:spMk id="4" creationId="{59BA693B-4E11-A996-B098-17BE0E82B053}"/>
          </ac:spMkLst>
        </pc:spChg>
        <pc:picChg chg="add mod">
          <ac:chgData name="Michiel Van Loy" userId="4bac7473a6c4830a" providerId="LiveId" clId="{2E7DD795-DC2F-4E1D-A98B-DE7B0D62D057}" dt="2024-09-30T15:02:11.316" v="56" actId="1076"/>
          <ac:picMkLst>
            <pc:docMk/>
            <pc:sldMk cId="953916483" sldId="257"/>
            <ac:picMk id="3" creationId="{E683B76E-660C-F958-7C08-880223AE6711}"/>
          </ac:picMkLst>
        </pc:picChg>
      </pc:sldChg>
      <pc:sldChg chg="new del">
        <pc:chgData name="Michiel Van Loy" userId="4bac7473a6c4830a" providerId="LiveId" clId="{2E7DD795-DC2F-4E1D-A98B-DE7B0D62D057}" dt="2024-09-30T15:07:09.612" v="67" actId="2696"/>
        <pc:sldMkLst>
          <pc:docMk/>
          <pc:sldMk cId="342480681" sldId="258"/>
        </pc:sldMkLst>
      </pc:sldChg>
      <pc:sldChg chg="modSp add mod">
        <pc:chgData name="Michiel Van Loy" userId="4bac7473a6c4830a" providerId="LiveId" clId="{2E7DD795-DC2F-4E1D-A98B-DE7B0D62D057}" dt="2024-09-30T15:07:25.192" v="74" actId="1076"/>
        <pc:sldMkLst>
          <pc:docMk/>
          <pc:sldMk cId="1679600191" sldId="258"/>
        </pc:sldMkLst>
        <pc:spChg chg="mod">
          <ac:chgData name="Michiel Van Loy" userId="4bac7473a6c4830a" providerId="LiveId" clId="{2E7DD795-DC2F-4E1D-A98B-DE7B0D62D057}" dt="2024-09-30T15:07:25.192" v="74" actId="1076"/>
          <ac:spMkLst>
            <pc:docMk/>
            <pc:sldMk cId="1679600191" sldId="258"/>
            <ac:spMk id="4" creationId="{59BA693B-4E11-A996-B098-17BE0E82B053}"/>
          </ac:spMkLst>
        </pc:spChg>
      </pc:sldChg>
      <pc:sldChg chg="modSp add del mod">
        <pc:chgData name="Michiel Van Loy" userId="4bac7473a6c4830a" providerId="LiveId" clId="{2E7DD795-DC2F-4E1D-A98B-DE7B0D62D057}" dt="2024-09-30T15:07:46.342" v="83" actId="2696"/>
        <pc:sldMkLst>
          <pc:docMk/>
          <pc:sldMk cId="2662107688" sldId="259"/>
        </pc:sldMkLst>
        <pc:spChg chg="mod">
          <ac:chgData name="Michiel Van Loy" userId="4bac7473a6c4830a" providerId="LiveId" clId="{2E7DD795-DC2F-4E1D-A98B-DE7B0D62D057}" dt="2024-09-30T15:07:39.804" v="81" actId="1076"/>
          <ac:spMkLst>
            <pc:docMk/>
            <pc:sldMk cId="2662107688" sldId="259"/>
            <ac:spMk id="4" creationId="{59BA693B-4E11-A996-B098-17BE0E82B053}"/>
          </ac:spMkLst>
        </pc:spChg>
      </pc:sldChg>
      <pc:sldChg chg="modSp add mod">
        <pc:chgData name="Michiel Van Loy" userId="4bac7473a6c4830a" providerId="LiveId" clId="{2E7DD795-DC2F-4E1D-A98B-DE7B0D62D057}" dt="2024-09-30T15:08:00.276" v="88" actId="1076"/>
        <pc:sldMkLst>
          <pc:docMk/>
          <pc:sldMk cId="1702795540" sldId="260"/>
        </pc:sldMkLst>
        <pc:spChg chg="mod">
          <ac:chgData name="Michiel Van Loy" userId="4bac7473a6c4830a" providerId="LiveId" clId="{2E7DD795-DC2F-4E1D-A98B-DE7B0D62D057}" dt="2024-09-30T15:08:00.276" v="88" actId="1076"/>
          <ac:spMkLst>
            <pc:docMk/>
            <pc:sldMk cId="1702795540" sldId="260"/>
            <ac:spMk id="4" creationId="{59BA693B-4E11-A996-B098-17BE0E82B053}"/>
          </ac:spMkLst>
        </pc:spChg>
      </pc:sldChg>
      <pc:sldChg chg="modSp mod">
        <pc:chgData name="Michiel Van Loy" userId="4bac7473a6c4830a" providerId="LiveId" clId="{2E7DD795-DC2F-4E1D-A98B-DE7B0D62D057}" dt="2024-10-03T14:03:48.088" v="1410" actId="207"/>
        <pc:sldMkLst>
          <pc:docMk/>
          <pc:sldMk cId="1076527431" sldId="261"/>
        </pc:sldMkLst>
        <pc:spChg chg="mod">
          <ac:chgData name="Michiel Van Loy" userId="4bac7473a6c4830a" providerId="LiveId" clId="{2E7DD795-DC2F-4E1D-A98B-DE7B0D62D057}" dt="2024-10-03T08:14:00.599" v="1375" actId="790"/>
          <ac:spMkLst>
            <pc:docMk/>
            <pc:sldMk cId="1076527431" sldId="261"/>
            <ac:spMk id="2" creationId="{1FA2A526-299B-7781-4C41-45A2B322A7F6}"/>
          </ac:spMkLst>
        </pc:spChg>
        <pc:spChg chg="mod">
          <ac:chgData name="Michiel Van Loy" userId="4bac7473a6c4830a" providerId="LiveId" clId="{2E7DD795-DC2F-4E1D-A98B-DE7B0D62D057}" dt="2024-10-03T08:16:16.438" v="1379" actId="790"/>
          <ac:spMkLst>
            <pc:docMk/>
            <pc:sldMk cId="1076527431" sldId="261"/>
            <ac:spMk id="3" creationId="{5DEFC31E-C700-09CD-C1D9-7C3C3D022EA0}"/>
          </ac:spMkLst>
        </pc:spChg>
        <pc:spChg chg="mod ord">
          <ac:chgData name="Michiel Van Loy" userId="4bac7473a6c4830a" providerId="LiveId" clId="{2E7DD795-DC2F-4E1D-A98B-DE7B0D62D057}" dt="2024-10-03T14:03:48.088" v="1410" actId="207"/>
          <ac:spMkLst>
            <pc:docMk/>
            <pc:sldMk cId="1076527431" sldId="261"/>
            <ac:spMk id="5" creationId="{68E0E343-7F6D-E7ED-A402-90522B05F835}"/>
          </ac:spMkLst>
        </pc:spChg>
      </pc:sldChg>
      <pc:sldChg chg="modSp mod">
        <pc:chgData name="Michiel Van Loy" userId="4bac7473a6c4830a" providerId="LiveId" clId="{2E7DD795-DC2F-4E1D-A98B-DE7B0D62D057}" dt="2024-10-03T14:04:26.043" v="1413" actId="207"/>
        <pc:sldMkLst>
          <pc:docMk/>
          <pc:sldMk cId="804621592" sldId="262"/>
        </pc:sldMkLst>
        <pc:spChg chg="mod">
          <ac:chgData name="Michiel Van Loy" userId="4bac7473a6c4830a" providerId="LiveId" clId="{2E7DD795-DC2F-4E1D-A98B-DE7B0D62D057}" dt="2024-10-03T08:17:32.106" v="1386" actId="790"/>
          <ac:spMkLst>
            <pc:docMk/>
            <pc:sldMk cId="804621592" sldId="262"/>
            <ac:spMk id="2" creationId="{1FA2A526-299B-7781-4C41-45A2B322A7F6}"/>
          </ac:spMkLst>
        </pc:spChg>
        <pc:spChg chg="mod">
          <ac:chgData name="Michiel Van Loy" userId="4bac7473a6c4830a" providerId="LiveId" clId="{2E7DD795-DC2F-4E1D-A98B-DE7B0D62D057}" dt="2024-10-03T09:52:20.002" v="1398" actId="20577"/>
          <ac:spMkLst>
            <pc:docMk/>
            <pc:sldMk cId="804621592" sldId="262"/>
            <ac:spMk id="3" creationId="{5DEFC31E-C700-09CD-C1D9-7C3C3D022EA0}"/>
          </ac:spMkLst>
        </pc:spChg>
        <pc:spChg chg="mod">
          <ac:chgData name="Michiel Van Loy" userId="4bac7473a6c4830a" providerId="LiveId" clId="{2E7DD795-DC2F-4E1D-A98B-DE7B0D62D057}" dt="2024-10-03T14:04:26.043" v="1413" actId="207"/>
          <ac:spMkLst>
            <pc:docMk/>
            <pc:sldMk cId="804621592" sldId="262"/>
            <ac:spMk id="5" creationId="{68E0E343-7F6D-E7ED-A402-90522B05F835}"/>
          </ac:spMkLst>
        </pc:spChg>
      </pc:sldChg>
      <pc:sldChg chg="addSp delSp modSp mod">
        <pc:chgData name="Michiel Van Loy" userId="4bac7473a6c4830a" providerId="LiveId" clId="{2E7DD795-DC2F-4E1D-A98B-DE7B0D62D057}" dt="2024-10-03T14:04:12.444" v="1411" actId="207"/>
        <pc:sldMkLst>
          <pc:docMk/>
          <pc:sldMk cId="2308963286" sldId="263"/>
        </pc:sldMkLst>
        <pc:spChg chg="mod">
          <ac:chgData name="Michiel Van Loy" userId="4bac7473a6c4830a" providerId="LiveId" clId="{2E7DD795-DC2F-4E1D-A98B-DE7B0D62D057}" dt="2024-10-01T08:10:43.432" v="144" actId="20577"/>
          <ac:spMkLst>
            <pc:docMk/>
            <pc:sldMk cId="2308963286" sldId="263"/>
            <ac:spMk id="2" creationId="{1FA2A526-299B-7781-4C41-45A2B322A7F6}"/>
          </ac:spMkLst>
        </pc:spChg>
        <pc:spChg chg="mod">
          <ac:chgData name="Michiel Van Loy" userId="4bac7473a6c4830a" providerId="LiveId" clId="{2E7DD795-DC2F-4E1D-A98B-DE7B0D62D057}" dt="2024-10-03T08:16:28.190" v="1380" actId="790"/>
          <ac:spMkLst>
            <pc:docMk/>
            <pc:sldMk cId="2308963286" sldId="263"/>
            <ac:spMk id="3" creationId="{5DEFC31E-C700-09CD-C1D9-7C3C3D022EA0}"/>
          </ac:spMkLst>
        </pc:spChg>
        <pc:spChg chg="mod">
          <ac:chgData name="Michiel Van Loy" userId="4bac7473a6c4830a" providerId="LiveId" clId="{2E7DD795-DC2F-4E1D-A98B-DE7B0D62D057}" dt="2024-10-03T14:04:12.444" v="1411" actId="207"/>
          <ac:spMkLst>
            <pc:docMk/>
            <pc:sldMk cId="2308963286" sldId="263"/>
            <ac:spMk id="5" creationId="{68E0E343-7F6D-E7ED-A402-90522B05F835}"/>
          </ac:spMkLst>
        </pc:spChg>
        <pc:picChg chg="add del mod">
          <ac:chgData name="Michiel Van Loy" userId="4bac7473a6c4830a" providerId="LiveId" clId="{2E7DD795-DC2F-4E1D-A98B-DE7B0D62D057}" dt="2024-10-01T08:16:05.554" v="198" actId="478"/>
          <ac:picMkLst>
            <pc:docMk/>
            <pc:sldMk cId="2308963286" sldId="263"/>
            <ac:picMk id="6" creationId="{D34FC8F5-993E-2511-2647-F2BF09C596ED}"/>
          </ac:picMkLst>
        </pc:picChg>
        <pc:picChg chg="add del">
          <ac:chgData name="Michiel Van Loy" userId="4bac7473a6c4830a" providerId="LiveId" clId="{2E7DD795-DC2F-4E1D-A98B-DE7B0D62D057}" dt="2024-10-01T08:14:51.024" v="190" actId="478"/>
          <ac:picMkLst>
            <pc:docMk/>
            <pc:sldMk cId="2308963286" sldId="263"/>
            <ac:picMk id="7" creationId="{47E24B55-96F5-7716-9306-DE5A2F8B9ACB}"/>
          </ac:picMkLst>
        </pc:picChg>
        <pc:picChg chg="add mod">
          <ac:chgData name="Michiel Van Loy" userId="4bac7473a6c4830a" providerId="LiveId" clId="{2E7DD795-DC2F-4E1D-A98B-DE7B0D62D057}" dt="2024-10-01T08:25:23.152" v="328" actId="1076"/>
          <ac:picMkLst>
            <pc:docMk/>
            <pc:sldMk cId="2308963286" sldId="263"/>
            <ac:picMk id="8" creationId="{639AE91A-FCEF-FA20-C4FC-516F873FDBAB}"/>
          </ac:picMkLst>
        </pc:picChg>
      </pc:sldChg>
      <pc:sldChg chg="addSp modSp mod">
        <pc:chgData name="Michiel Van Loy" userId="4bac7473a6c4830a" providerId="LiveId" clId="{2E7DD795-DC2F-4E1D-A98B-DE7B0D62D057}" dt="2024-10-03T14:04:19.854" v="1412" actId="207"/>
        <pc:sldMkLst>
          <pc:docMk/>
          <pc:sldMk cId="3563871357" sldId="264"/>
        </pc:sldMkLst>
        <pc:spChg chg="mod">
          <ac:chgData name="Michiel Van Loy" userId="4bac7473a6c4830a" providerId="LiveId" clId="{2E7DD795-DC2F-4E1D-A98B-DE7B0D62D057}" dt="2024-10-01T08:25:37.848" v="342" actId="20577"/>
          <ac:spMkLst>
            <pc:docMk/>
            <pc:sldMk cId="3563871357" sldId="264"/>
            <ac:spMk id="2" creationId="{1FA2A526-299B-7781-4C41-45A2B322A7F6}"/>
          </ac:spMkLst>
        </pc:spChg>
        <pc:spChg chg="mod">
          <ac:chgData name="Michiel Van Loy" userId="4bac7473a6c4830a" providerId="LiveId" clId="{2E7DD795-DC2F-4E1D-A98B-DE7B0D62D057}" dt="2024-10-03T08:16:34.697" v="1381" actId="790"/>
          <ac:spMkLst>
            <pc:docMk/>
            <pc:sldMk cId="3563871357" sldId="264"/>
            <ac:spMk id="3" creationId="{5DEFC31E-C700-09CD-C1D9-7C3C3D022EA0}"/>
          </ac:spMkLst>
        </pc:spChg>
        <pc:spChg chg="mod">
          <ac:chgData name="Michiel Van Loy" userId="4bac7473a6c4830a" providerId="LiveId" clId="{2E7DD795-DC2F-4E1D-A98B-DE7B0D62D057}" dt="2024-10-03T14:04:19.854" v="1412" actId="207"/>
          <ac:spMkLst>
            <pc:docMk/>
            <pc:sldMk cId="3563871357" sldId="264"/>
            <ac:spMk id="5" creationId="{68E0E343-7F6D-E7ED-A402-90522B05F835}"/>
          </ac:spMkLst>
        </pc:spChg>
        <pc:picChg chg="add mod">
          <ac:chgData name="Michiel Van Loy" userId="4bac7473a6c4830a" providerId="LiveId" clId="{2E7DD795-DC2F-4E1D-A98B-DE7B0D62D057}" dt="2024-10-01T08:36:07.205" v="480" actId="14100"/>
          <ac:picMkLst>
            <pc:docMk/>
            <pc:sldMk cId="3563871357" sldId="264"/>
            <ac:picMk id="1026" creationId="{BCF85036-CAD3-9AE2-12E3-706B0A5E2C44}"/>
          </ac:picMkLst>
        </pc:picChg>
      </pc:sldChg>
      <pc:sldChg chg="addSp modSp add mod ord modClrScheme chgLayout">
        <pc:chgData name="Michiel Van Loy" userId="4bac7473a6c4830a" providerId="LiveId" clId="{2E7DD795-DC2F-4E1D-A98B-DE7B0D62D057}" dt="2024-10-03T14:04:31.812" v="1414" actId="207"/>
        <pc:sldMkLst>
          <pc:docMk/>
          <pc:sldMk cId="807399137" sldId="265"/>
        </pc:sldMkLst>
        <pc:spChg chg="mod ord">
          <ac:chgData name="Michiel Van Loy" userId="4bac7473a6c4830a" providerId="LiveId" clId="{2E7DD795-DC2F-4E1D-A98B-DE7B0D62D057}" dt="2024-10-01T09:22:46.792" v="1368" actId="790"/>
          <ac:spMkLst>
            <pc:docMk/>
            <pc:sldMk cId="807399137" sldId="265"/>
            <ac:spMk id="2" creationId="{1FA2A526-299B-7781-4C41-45A2B322A7F6}"/>
          </ac:spMkLst>
        </pc:spChg>
        <pc:spChg chg="mod ord">
          <ac:chgData name="Michiel Van Loy" userId="4bac7473a6c4830a" providerId="LiveId" clId="{2E7DD795-DC2F-4E1D-A98B-DE7B0D62D057}" dt="2024-10-03T09:52:32.449" v="1406" actId="20577"/>
          <ac:spMkLst>
            <pc:docMk/>
            <pc:sldMk cId="807399137" sldId="265"/>
            <ac:spMk id="3" creationId="{5DEFC31E-C700-09CD-C1D9-7C3C3D022EA0}"/>
          </ac:spMkLst>
        </pc:spChg>
        <pc:spChg chg="mod">
          <ac:chgData name="Michiel Van Loy" userId="4bac7473a6c4830a" providerId="LiveId" clId="{2E7DD795-DC2F-4E1D-A98B-DE7B0D62D057}" dt="2024-10-03T14:04:31.812" v="1414" actId="207"/>
          <ac:spMkLst>
            <pc:docMk/>
            <pc:sldMk cId="807399137" sldId="265"/>
            <ac:spMk id="5" creationId="{68E0E343-7F6D-E7ED-A402-90522B05F835}"/>
          </ac:spMkLst>
        </pc:spChg>
        <pc:spChg chg="add mod ord">
          <ac:chgData name="Michiel Van Loy" userId="4bac7473a6c4830a" providerId="LiveId" clId="{2E7DD795-DC2F-4E1D-A98B-DE7B0D62D057}" dt="2024-10-01T09:24:28.177" v="1374" actId="403"/>
          <ac:spMkLst>
            <pc:docMk/>
            <pc:sldMk cId="807399137" sldId="265"/>
            <ac:spMk id="6" creationId="{D15B5222-A2FA-C516-35B2-F2C0B57BCA1E}"/>
          </ac:spMkLst>
        </pc:spChg>
      </pc:sldChg>
      <pc:sldChg chg="addSp delSp modSp new del mod setBg">
        <pc:chgData name="Michiel Van Loy" userId="4bac7473a6c4830a" providerId="LiveId" clId="{2E7DD795-DC2F-4E1D-A98B-DE7B0D62D057}" dt="2024-10-01T08:16:03.673" v="197" actId="2696"/>
        <pc:sldMkLst>
          <pc:docMk/>
          <pc:sldMk cId="3081154951" sldId="265"/>
        </pc:sldMkLst>
        <pc:spChg chg="add del mod">
          <ac:chgData name="Michiel Van Loy" userId="4bac7473a6c4830a" providerId="LiveId" clId="{2E7DD795-DC2F-4E1D-A98B-DE7B0D62D057}" dt="2024-10-01T08:15:50.844" v="196" actId="26606"/>
          <ac:spMkLst>
            <pc:docMk/>
            <pc:sldMk cId="3081154951" sldId="265"/>
            <ac:spMk id="2" creationId="{FB064A84-42EB-DD50-1826-6D005534ED27}"/>
          </ac:spMkLst>
        </pc:spChg>
        <pc:spChg chg="mod">
          <ac:chgData name="Michiel Van Loy" userId="4bac7473a6c4830a" providerId="LiveId" clId="{2E7DD795-DC2F-4E1D-A98B-DE7B0D62D057}" dt="2024-10-01T08:15:50.844" v="196" actId="26606"/>
          <ac:spMkLst>
            <pc:docMk/>
            <pc:sldMk cId="3081154951" sldId="265"/>
            <ac:spMk id="3" creationId="{6F240AAB-E243-B613-DD3F-EF3D49DEA53E}"/>
          </ac:spMkLst>
        </pc:spChg>
        <pc:spChg chg="add del">
          <ac:chgData name="Michiel Van Loy" userId="4bac7473a6c4830a" providerId="LiveId" clId="{2E7DD795-DC2F-4E1D-A98B-DE7B0D62D057}" dt="2024-10-01T08:15:50.844" v="196" actId="26606"/>
          <ac:spMkLst>
            <pc:docMk/>
            <pc:sldMk cId="3081154951" sldId="265"/>
            <ac:spMk id="9" creationId="{45D37F4E-DDB4-456B-97E0-9937730A039F}"/>
          </ac:spMkLst>
        </pc:spChg>
        <pc:spChg chg="add del">
          <ac:chgData name="Michiel Van Loy" userId="4bac7473a6c4830a" providerId="LiveId" clId="{2E7DD795-DC2F-4E1D-A98B-DE7B0D62D057}" dt="2024-10-01T08:15:50.844" v="196" actId="26606"/>
          <ac:spMkLst>
            <pc:docMk/>
            <pc:sldMk cId="3081154951" sldId="265"/>
            <ac:spMk id="11" creationId="{B2DD41CD-8F47-4F56-AD12-4E2FF7696987}"/>
          </ac:spMkLst>
        </pc:spChg>
        <pc:spChg chg="add">
          <ac:chgData name="Michiel Van Loy" userId="4bac7473a6c4830a" providerId="LiveId" clId="{2E7DD795-DC2F-4E1D-A98B-DE7B0D62D057}" dt="2024-10-01T08:15:50.844" v="196" actId="26606"/>
          <ac:spMkLst>
            <pc:docMk/>
            <pc:sldMk cId="3081154951" sldId="265"/>
            <ac:spMk id="16" creationId="{8D1AA55E-40D5-461B-A5A8-4AE8AAB71B08}"/>
          </ac:spMkLst>
        </pc:spChg>
        <pc:spChg chg="add">
          <ac:chgData name="Michiel Van Loy" userId="4bac7473a6c4830a" providerId="LiveId" clId="{2E7DD795-DC2F-4E1D-A98B-DE7B0D62D057}" dt="2024-10-01T08:15:50.844" v="196" actId="26606"/>
          <ac:spMkLst>
            <pc:docMk/>
            <pc:sldMk cId="3081154951" sldId="265"/>
            <ac:spMk id="20" creationId="{6CB927A4-E432-4310-9CD5-E89FF5063179}"/>
          </ac:spMkLst>
        </pc:spChg>
        <pc:spChg chg="add">
          <ac:chgData name="Michiel Van Loy" userId="4bac7473a6c4830a" providerId="LiveId" clId="{2E7DD795-DC2F-4E1D-A98B-DE7B0D62D057}" dt="2024-10-01T08:15:50.844" v="196" actId="26606"/>
          <ac:spMkLst>
            <pc:docMk/>
            <pc:sldMk cId="3081154951" sldId="265"/>
            <ac:spMk id="22" creationId="{E3020543-B24B-4EC4-8FFC-8DD88EEA91A8}"/>
          </ac:spMkLst>
        </pc:spChg>
        <pc:picChg chg="add mod">
          <ac:chgData name="Michiel Van Loy" userId="4bac7473a6c4830a" providerId="LiveId" clId="{2E7DD795-DC2F-4E1D-A98B-DE7B0D62D057}" dt="2024-10-01T08:15:50.844" v="196" actId="26606"/>
          <ac:picMkLst>
            <pc:docMk/>
            <pc:sldMk cId="3081154951" sldId="265"/>
            <ac:picMk id="4" creationId="{57D2AF6F-99B2-F491-357B-E8B7BC7276CB}"/>
          </ac:picMkLst>
        </pc:picChg>
        <pc:cxnChg chg="add">
          <ac:chgData name="Michiel Van Loy" userId="4bac7473a6c4830a" providerId="LiveId" clId="{2E7DD795-DC2F-4E1D-A98B-DE7B0D62D057}" dt="2024-10-01T08:15:50.844" v="196" actId="26606"/>
          <ac:cxnSpMkLst>
            <pc:docMk/>
            <pc:sldMk cId="3081154951" sldId="265"/>
            <ac:cxnSpMk id="18" creationId="{7EB498BD-8089-4626-91EA-4978EBEF535E}"/>
          </ac:cxnSpMkLst>
        </pc:cxnChg>
      </pc:sldChg>
      <pc:sldChg chg="delSp modSp add mod ord">
        <pc:chgData name="Michiel Van Loy" userId="4bac7473a6c4830a" providerId="LiveId" clId="{2E7DD795-DC2F-4E1D-A98B-DE7B0D62D057}" dt="2024-10-03T14:04:37.807" v="1415" actId="207"/>
        <pc:sldMkLst>
          <pc:docMk/>
          <pc:sldMk cId="4173152989" sldId="266"/>
        </pc:sldMkLst>
        <pc:spChg chg="mod">
          <ac:chgData name="Michiel Van Loy" userId="4bac7473a6c4830a" providerId="LiveId" clId="{2E7DD795-DC2F-4E1D-A98B-DE7B0D62D057}" dt="2024-10-01T09:22:40.477" v="1367" actId="790"/>
          <ac:spMkLst>
            <pc:docMk/>
            <pc:sldMk cId="4173152989" sldId="266"/>
            <ac:spMk id="2" creationId="{1FA2A526-299B-7781-4C41-45A2B322A7F6}"/>
          </ac:spMkLst>
        </pc:spChg>
        <pc:spChg chg="mod">
          <ac:chgData name="Michiel Van Loy" userId="4bac7473a6c4830a" providerId="LiveId" clId="{2E7DD795-DC2F-4E1D-A98B-DE7B0D62D057}" dt="2024-10-03T08:18:45.338" v="1387" actId="790"/>
          <ac:spMkLst>
            <pc:docMk/>
            <pc:sldMk cId="4173152989" sldId="266"/>
            <ac:spMk id="3" creationId="{5DEFC31E-C700-09CD-C1D9-7C3C3D022EA0}"/>
          </ac:spMkLst>
        </pc:spChg>
        <pc:spChg chg="mod">
          <ac:chgData name="Michiel Van Loy" userId="4bac7473a6c4830a" providerId="LiveId" clId="{2E7DD795-DC2F-4E1D-A98B-DE7B0D62D057}" dt="2024-10-03T14:04:37.807" v="1415" actId="207"/>
          <ac:spMkLst>
            <pc:docMk/>
            <pc:sldMk cId="4173152989" sldId="266"/>
            <ac:spMk id="5" creationId="{68E0E343-7F6D-E7ED-A402-90522B05F835}"/>
          </ac:spMkLst>
        </pc:spChg>
        <pc:picChg chg="del">
          <ac:chgData name="Michiel Van Loy" userId="4bac7473a6c4830a" providerId="LiveId" clId="{2E7DD795-DC2F-4E1D-A98B-DE7B0D62D057}" dt="2024-10-01T09:13:22.393" v="1141" actId="478"/>
          <ac:picMkLst>
            <pc:docMk/>
            <pc:sldMk cId="4173152989" sldId="266"/>
            <ac:picMk id="8" creationId="{639AE91A-FCEF-FA20-C4FC-516F873FDBAB}"/>
          </ac:picMkLst>
        </pc:picChg>
      </pc:sldChg>
    </pc:docChg>
  </pc:docChgLst>
  <pc:docChgLst>
    <pc:chgData name="Michiel Van Loy" userId="4bac7473a6c4830a" providerId="LiveId" clId="{F8B32F56-5190-4404-8E28-4DD2B2DBE596}"/>
    <pc:docChg chg="undo custSel addSld delSld modSld sldOrd">
      <pc:chgData name="Michiel Van Loy" userId="4bac7473a6c4830a" providerId="LiveId" clId="{F8B32F56-5190-4404-8E28-4DD2B2DBE596}" dt="2024-10-16T14:40:59.153" v="913" actId="1076"/>
      <pc:docMkLst>
        <pc:docMk/>
      </pc:docMkLst>
      <pc:sldChg chg="modSp mod">
        <pc:chgData name="Michiel Van Loy" userId="4bac7473a6c4830a" providerId="LiveId" clId="{F8B32F56-5190-4404-8E28-4DD2B2DBE596}" dt="2024-10-08T09:46:29.695" v="82" actId="14100"/>
        <pc:sldMkLst>
          <pc:docMk/>
          <pc:sldMk cId="1076527431" sldId="261"/>
        </pc:sldMkLst>
        <pc:spChg chg="mod">
          <ac:chgData name="Michiel Van Loy" userId="4bac7473a6c4830a" providerId="LiveId" clId="{F8B32F56-5190-4404-8E28-4DD2B2DBE596}" dt="2024-10-08T09:46:29.695" v="82" actId="14100"/>
          <ac:spMkLst>
            <pc:docMk/>
            <pc:sldMk cId="1076527431" sldId="261"/>
            <ac:spMk id="3" creationId="{5DEFC31E-C700-09CD-C1D9-7C3C3D022EA0}"/>
          </ac:spMkLst>
        </pc:spChg>
      </pc:sldChg>
      <pc:sldChg chg="modSp mod">
        <pc:chgData name="Michiel Van Loy" userId="4bac7473a6c4830a" providerId="LiveId" clId="{F8B32F56-5190-4404-8E28-4DD2B2DBE596}" dt="2024-10-08T09:41:43.561" v="4" actId="20577"/>
        <pc:sldMkLst>
          <pc:docMk/>
          <pc:sldMk cId="2308963286" sldId="263"/>
        </pc:sldMkLst>
        <pc:spChg chg="mod">
          <ac:chgData name="Michiel Van Loy" userId="4bac7473a6c4830a" providerId="LiveId" clId="{F8B32F56-5190-4404-8E28-4DD2B2DBE596}" dt="2024-10-08T09:41:43.561" v="4" actId="20577"/>
          <ac:spMkLst>
            <pc:docMk/>
            <pc:sldMk cId="2308963286" sldId="263"/>
            <ac:spMk id="3" creationId="{5DEFC31E-C700-09CD-C1D9-7C3C3D022EA0}"/>
          </ac:spMkLst>
        </pc:spChg>
      </pc:sldChg>
      <pc:sldChg chg="addSp delSp modSp mod">
        <pc:chgData name="Michiel Van Loy" userId="4bac7473a6c4830a" providerId="LiveId" clId="{F8B32F56-5190-4404-8E28-4DD2B2DBE596}" dt="2024-10-16T14:40:59.153" v="913" actId="1076"/>
        <pc:sldMkLst>
          <pc:docMk/>
          <pc:sldMk cId="3563871357" sldId="264"/>
        </pc:sldMkLst>
        <pc:spChg chg="mod">
          <ac:chgData name="Michiel Van Loy" userId="4bac7473a6c4830a" providerId="LiveId" clId="{F8B32F56-5190-4404-8E28-4DD2B2DBE596}" dt="2024-10-16T14:39:23.749" v="892" actId="20577"/>
          <ac:spMkLst>
            <pc:docMk/>
            <pc:sldMk cId="3563871357" sldId="264"/>
            <ac:spMk id="3" creationId="{5DEFC31E-C700-09CD-C1D9-7C3C3D022EA0}"/>
          </ac:spMkLst>
        </pc:spChg>
        <pc:spChg chg="add">
          <ac:chgData name="Michiel Van Loy" userId="4bac7473a6c4830a" providerId="LiveId" clId="{F8B32F56-5190-4404-8E28-4DD2B2DBE596}" dt="2024-10-16T14:38:22.854" v="864"/>
          <ac:spMkLst>
            <pc:docMk/>
            <pc:sldMk cId="3563871357" sldId="264"/>
            <ac:spMk id="8" creationId="{5656B6E9-99C8-4566-40CF-AC042845EE5E}"/>
          </ac:spMkLst>
        </pc:spChg>
        <pc:picChg chg="add mod">
          <ac:chgData name="Michiel Van Loy" userId="4bac7473a6c4830a" providerId="LiveId" clId="{F8B32F56-5190-4404-8E28-4DD2B2DBE596}" dt="2024-10-16T14:40:59.153" v="913" actId="1076"/>
          <ac:picMkLst>
            <pc:docMk/>
            <pc:sldMk cId="3563871357" sldId="264"/>
            <ac:picMk id="6" creationId="{B14211F3-D11B-BE9D-D4C0-1FA29F92B43A}"/>
          </ac:picMkLst>
        </pc:picChg>
        <pc:picChg chg="add mod">
          <ac:chgData name="Michiel Van Loy" userId="4bac7473a6c4830a" providerId="LiveId" clId="{F8B32F56-5190-4404-8E28-4DD2B2DBE596}" dt="2024-10-08T09:47:06.049" v="88" actId="1076"/>
          <ac:picMkLst>
            <pc:docMk/>
            <pc:sldMk cId="3563871357" sldId="264"/>
            <ac:picMk id="7" creationId="{DE02C930-5D9F-E82F-B42E-848A94DE8499}"/>
          </ac:picMkLst>
        </pc:picChg>
        <pc:picChg chg="mod">
          <ac:chgData name="Michiel Van Loy" userId="4bac7473a6c4830a" providerId="LiveId" clId="{F8B32F56-5190-4404-8E28-4DD2B2DBE596}" dt="2024-10-16T14:40:58.398" v="912" actId="1076"/>
          <ac:picMkLst>
            <pc:docMk/>
            <pc:sldMk cId="3563871357" sldId="264"/>
            <ac:picMk id="1026" creationId="{BCF85036-CAD3-9AE2-12E3-706B0A5E2C44}"/>
          </ac:picMkLst>
        </pc:picChg>
        <pc:picChg chg="add del mod">
          <ac:chgData name="Michiel Van Loy" userId="4bac7473a6c4830a" providerId="LiveId" clId="{F8B32F56-5190-4404-8E28-4DD2B2DBE596}" dt="2024-10-16T14:38:27.802" v="866" actId="478"/>
          <ac:picMkLst>
            <pc:docMk/>
            <pc:sldMk cId="3563871357" sldId="264"/>
            <ac:picMk id="1028" creationId="{8C694884-E4E9-6E36-61C7-9B1DFCCA6536}"/>
          </ac:picMkLst>
        </pc:picChg>
        <pc:picChg chg="add mod">
          <ac:chgData name="Michiel Van Loy" userId="4bac7473a6c4830a" providerId="LiveId" clId="{F8B32F56-5190-4404-8E28-4DD2B2DBE596}" dt="2024-10-16T14:40:59.153" v="913" actId="1076"/>
          <ac:picMkLst>
            <pc:docMk/>
            <pc:sldMk cId="3563871357" sldId="264"/>
            <ac:picMk id="1030" creationId="{015E0787-C0DA-F225-63A2-9AF4C4CCB1EF}"/>
          </ac:picMkLst>
        </pc:picChg>
        <pc:picChg chg="add mod">
          <ac:chgData name="Michiel Van Loy" userId="4bac7473a6c4830a" providerId="LiveId" clId="{F8B32F56-5190-4404-8E28-4DD2B2DBE596}" dt="2024-10-16T14:40:59.153" v="913" actId="1076"/>
          <ac:picMkLst>
            <pc:docMk/>
            <pc:sldMk cId="3563871357" sldId="264"/>
            <ac:picMk id="1034" creationId="{60EE3689-B4E8-AC8E-F4FB-948C3F946E40}"/>
          </ac:picMkLst>
        </pc:picChg>
      </pc:sldChg>
      <pc:sldChg chg="addSp delSp modSp add mod">
        <pc:chgData name="Michiel Van Loy" userId="4bac7473a6c4830a" providerId="LiveId" clId="{F8B32F56-5190-4404-8E28-4DD2B2DBE596}" dt="2024-10-16T14:17:36.106" v="368" actId="113"/>
        <pc:sldMkLst>
          <pc:docMk/>
          <pc:sldMk cId="2732750840" sldId="267"/>
        </pc:sldMkLst>
        <pc:spChg chg="add del mod">
          <ac:chgData name="Michiel Van Loy" userId="4bac7473a6c4830a" providerId="LiveId" clId="{F8B32F56-5190-4404-8E28-4DD2B2DBE596}" dt="2024-10-16T14:09:13.097" v="112" actId="1032"/>
          <ac:spMkLst>
            <pc:docMk/>
            <pc:sldMk cId="2732750840" sldId="267"/>
            <ac:spMk id="3" creationId="{5DEFC31E-C700-09CD-C1D9-7C3C3D022EA0}"/>
          </ac:spMkLst>
        </pc:spChg>
        <pc:spChg chg="add del mod">
          <ac:chgData name="Michiel Van Loy" userId="4bac7473a6c4830a" providerId="LiveId" clId="{F8B32F56-5190-4404-8E28-4DD2B2DBE596}" dt="2024-10-16T14:08:38.352" v="110" actId="478"/>
          <ac:spMkLst>
            <pc:docMk/>
            <pc:sldMk cId="2732750840" sldId="267"/>
            <ac:spMk id="6" creationId="{D15B5222-A2FA-C516-35B2-F2C0B57BCA1E}"/>
          </ac:spMkLst>
        </pc:spChg>
        <pc:graphicFrameChg chg="add del mod modGraphic">
          <ac:chgData name="Michiel Van Loy" userId="4bac7473a6c4830a" providerId="LiveId" clId="{F8B32F56-5190-4404-8E28-4DD2B2DBE596}" dt="2024-10-16T14:08:35.334" v="109" actId="1032"/>
          <ac:graphicFrameMkLst>
            <pc:docMk/>
            <pc:sldMk cId="2732750840" sldId="267"/>
            <ac:graphicFrameMk id="7" creationId="{C1FB2B6C-5109-CAD7-EC28-6A9EFCCD503A}"/>
          </ac:graphicFrameMkLst>
        </pc:graphicFrameChg>
        <pc:graphicFrameChg chg="add mod modGraphic">
          <ac:chgData name="Michiel Van Loy" userId="4bac7473a6c4830a" providerId="LiveId" clId="{F8B32F56-5190-4404-8E28-4DD2B2DBE596}" dt="2024-10-16T14:17:36.106" v="368" actId="113"/>
          <ac:graphicFrameMkLst>
            <pc:docMk/>
            <pc:sldMk cId="2732750840" sldId="267"/>
            <ac:graphicFrameMk id="8" creationId="{514B9D39-6276-FB84-2887-D903461692C4}"/>
          </ac:graphicFrameMkLst>
        </pc:graphicFrameChg>
      </pc:sldChg>
      <pc:sldChg chg="delSp modSp add del mod">
        <pc:chgData name="Michiel Van Loy" userId="4bac7473a6c4830a" providerId="LiveId" clId="{F8B32F56-5190-4404-8E28-4DD2B2DBE596}" dt="2024-10-08T09:45:10.915" v="78" actId="2696"/>
        <pc:sldMkLst>
          <pc:docMk/>
          <pc:sldMk cId="2986877374" sldId="267"/>
        </pc:sldMkLst>
        <pc:spChg chg="mod">
          <ac:chgData name="Michiel Van Loy" userId="4bac7473a6c4830a" providerId="LiveId" clId="{F8B32F56-5190-4404-8E28-4DD2B2DBE596}" dt="2024-10-08T09:43:11.362" v="30" actId="1076"/>
          <ac:spMkLst>
            <pc:docMk/>
            <pc:sldMk cId="2986877374" sldId="267"/>
            <ac:spMk id="5" creationId="{68E0E343-7F6D-E7ED-A402-90522B05F835}"/>
          </ac:spMkLst>
        </pc:spChg>
        <pc:picChg chg="del">
          <ac:chgData name="Michiel Van Loy" userId="4bac7473a6c4830a" providerId="LiveId" clId="{F8B32F56-5190-4404-8E28-4DD2B2DBE596}" dt="2024-10-08T09:42:55.546" v="22" actId="478"/>
          <ac:picMkLst>
            <pc:docMk/>
            <pc:sldMk cId="2986877374" sldId="267"/>
            <ac:picMk id="1026" creationId="{BCF85036-CAD3-9AE2-12E3-706B0A5E2C44}"/>
          </ac:picMkLst>
        </pc:picChg>
      </pc:sldChg>
      <pc:sldChg chg="addSp delSp modSp add mod">
        <pc:chgData name="Michiel Van Loy" userId="4bac7473a6c4830a" providerId="LiveId" clId="{F8B32F56-5190-4404-8E28-4DD2B2DBE596}" dt="2024-10-16T14:27:09.727" v="715" actId="20577"/>
        <pc:sldMkLst>
          <pc:docMk/>
          <pc:sldMk cId="700140138" sldId="268"/>
        </pc:sldMkLst>
        <pc:spChg chg="add del mod">
          <ac:chgData name="Michiel Van Loy" userId="4bac7473a6c4830a" providerId="LiveId" clId="{F8B32F56-5190-4404-8E28-4DD2B2DBE596}" dt="2024-10-16T14:18:28.003" v="371" actId="3680"/>
          <ac:spMkLst>
            <pc:docMk/>
            <pc:sldMk cId="700140138" sldId="268"/>
            <ac:spMk id="6" creationId="{8B314DF6-9295-6EC9-B494-538D95004721}"/>
          </ac:spMkLst>
        </pc:spChg>
        <pc:spChg chg="add mod">
          <ac:chgData name="Michiel Van Loy" userId="4bac7473a6c4830a" providerId="LiveId" clId="{F8B32F56-5190-4404-8E28-4DD2B2DBE596}" dt="2024-10-16T14:23:12.420" v="663" actId="14100"/>
          <ac:spMkLst>
            <pc:docMk/>
            <pc:sldMk cId="700140138" sldId="268"/>
            <ac:spMk id="9" creationId="{4F408DC7-51A1-FFB7-8D52-DC6B339181D4}"/>
          </ac:spMkLst>
        </pc:spChg>
        <pc:spChg chg="add mod">
          <ac:chgData name="Michiel Van Loy" userId="4bac7473a6c4830a" providerId="LiveId" clId="{F8B32F56-5190-4404-8E28-4DD2B2DBE596}" dt="2024-10-16T14:23:22.269" v="665" actId="14100"/>
          <ac:spMkLst>
            <pc:docMk/>
            <pc:sldMk cId="700140138" sldId="268"/>
            <ac:spMk id="10" creationId="{BF32ADAC-B4B3-F277-C077-69EF8108B50F}"/>
          </ac:spMkLst>
        </pc:spChg>
        <pc:spChg chg="add mod">
          <ac:chgData name="Michiel Van Loy" userId="4bac7473a6c4830a" providerId="LiveId" clId="{F8B32F56-5190-4404-8E28-4DD2B2DBE596}" dt="2024-10-16T14:23:35.623" v="667" actId="1076"/>
          <ac:spMkLst>
            <pc:docMk/>
            <pc:sldMk cId="700140138" sldId="268"/>
            <ac:spMk id="11" creationId="{863EBDFD-7993-1A86-28D0-88D629708FE1}"/>
          </ac:spMkLst>
        </pc:spChg>
        <pc:spChg chg="add mod">
          <ac:chgData name="Michiel Van Loy" userId="4bac7473a6c4830a" providerId="LiveId" clId="{F8B32F56-5190-4404-8E28-4DD2B2DBE596}" dt="2024-10-16T14:23:54.433" v="670" actId="14100"/>
          <ac:spMkLst>
            <pc:docMk/>
            <pc:sldMk cId="700140138" sldId="268"/>
            <ac:spMk id="12" creationId="{D6B1E684-615D-9219-558A-8C086BF62F21}"/>
          </ac:spMkLst>
        </pc:spChg>
        <pc:spChg chg="add mod">
          <ac:chgData name="Michiel Van Loy" userId="4bac7473a6c4830a" providerId="LiveId" clId="{F8B32F56-5190-4404-8E28-4DD2B2DBE596}" dt="2024-10-16T14:24:12.298" v="676" actId="14100"/>
          <ac:spMkLst>
            <pc:docMk/>
            <pc:sldMk cId="700140138" sldId="268"/>
            <ac:spMk id="13" creationId="{98E0404A-7BA4-0B72-F092-81212DFEC92D}"/>
          </ac:spMkLst>
        </pc:spChg>
        <pc:spChg chg="add mod">
          <ac:chgData name="Michiel Van Loy" userId="4bac7473a6c4830a" providerId="LiveId" clId="{F8B32F56-5190-4404-8E28-4DD2B2DBE596}" dt="2024-10-16T14:24:06.173" v="675" actId="14100"/>
          <ac:spMkLst>
            <pc:docMk/>
            <pc:sldMk cId="700140138" sldId="268"/>
            <ac:spMk id="14" creationId="{66D57EC5-07CE-A289-F0EF-728E7D2BDB6B}"/>
          </ac:spMkLst>
        </pc:spChg>
        <pc:spChg chg="add mod">
          <ac:chgData name="Michiel Van Loy" userId="4bac7473a6c4830a" providerId="LiveId" clId="{F8B32F56-5190-4404-8E28-4DD2B2DBE596}" dt="2024-10-16T14:24:18.765" v="679" actId="14100"/>
          <ac:spMkLst>
            <pc:docMk/>
            <pc:sldMk cId="700140138" sldId="268"/>
            <ac:spMk id="15" creationId="{58C4F36A-0FC8-BFF3-756E-3E539CED16A8}"/>
          </ac:spMkLst>
        </pc:spChg>
        <pc:spChg chg="add mod">
          <ac:chgData name="Michiel Van Loy" userId="4bac7473a6c4830a" providerId="LiveId" clId="{F8B32F56-5190-4404-8E28-4DD2B2DBE596}" dt="2024-10-16T14:24:24.243" v="681" actId="1076"/>
          <ac:spMkLst>
            <pc:docMk/>
            <pc:sldMk cId="700140138" sldId="268"/>
            <ac:spMk id="16" creationId="{EA538BF4-A47E-D119-5608-217D8A6779BA}"/>
          </ac:spMkLst>
        </pc:spChg>
        <pc:graphicFrameChg chg="add mod ord modGraphic">
          <ac:chgData name="Michiel Van Loy" userId="4bac7473a6c4830a" providerId="LiveId" clId="{F8B32F56-5190-4404-8E28-4DD2B2DBE596}" dt="2024-10-16T14:27:09.727" v="715" actId="20577"/>
          <ac:graphicFrameMkLst>
            <pc:docMk/>
            <pc:sldMk cId="700140138" sldId="268"/>
            <ac:graphicFrameMk id="7" creationId="{30BB7AAC-4205-F5BE-6242-2343D0F71B6A}"/>
          </ac:graphicFrameMkLst>
        </pc:graphicFrameChg>
        <pc:graphicFrameChg chg="del">
          <ac:chgData name="Michiel Van Loy" userId="4bac7473a6c4830a" providerId="LiveId" clId="{F8B32F56-5190-4404-8E28-4DD2B2DBE596}" dt="2024-10-16T14:17:58.785" v="370" actId="478"/>
          <ac:graphicFrameMkLst>
            <pc:docMk/>
            <pc:sldMk cId="700140138" sldId="268"/>
            <ac:graphicFrameMk id="8" creationId="{514B9D39-6276-FB84-2887-D903461692C4}"/>
          </ac:graphicFrameMkLst>
        </pc:graphicFrameChg>
        <pc:picChg chg="mod">
          <ac:chgData name="Michiel Van Loy" userId="4bac7473a6c4830a" providerId="LiveId" clId="{F8B32F56-5190-4404-8E28-4DD2B2DBE596}" dt="2024-10-16T14:22:21.128" v="647" actId="1076"/>
          <ac:picMkLst>
            <pc:docMk/>
            <pc:sldMk cId="700140138" sldId="268"/>
            <ac:picMk id="4" creationId="{5188E330-34BB-1726-C52D-352083D3968E}"/>
          </ac:picMkLst>
        </pc:picChg>
      </pc:sldChg>
      <pc:sldChg chg="addSp delSp modSp add mod">
        <pc:chgData name="Michiel Van Loy" userId="4bac7473a6c4830a" providerId="LiveId" clId="{F8B32F56-5190-4404-8E28-4DD2B2DBE596}" dt="2024-10-16T14:33:16.064" v="825" actId="14100"/>
        <pc:sldMkLst>
          <pc:docMk/>
          <pc:sldMk cId="3165134191" sldId="269"/>
        </pc:sldMkLst>
        <pc:spChg chg="add mod">
          <ac:chgData name="Michiel Van Loy" userId="4bac7473a6c4830a" providerId="LiveId" clId="{F8B32F56-5190-4404-8E28-4DD2B2DBE596}" dt="2024-10-16T14:32:04.486" v="807" actId="1076"/>
          <ac:spMkLst>
            <pc:docMk/>
            <pc:sldMk cId="3165134191" sldId="269"/>
            <ac:spMk id="8" creationId="{DFE21CA0-F37C-3981-BD00-203E18E8F40F}"/>
          </ac:spMkLst>
        </pc:spChg>
        <pc:spChg chg="mod">
          <ac:chgData name="Michiel Van Loy" userId="4bac7473a6c4830a" providerId="LiveId" clId="{F8B32F56-5190-4404-8E28-4DD2B2DBE596}" dt="2024-10-16T14:31:45.611" v="805" actId="1076"/>
          <ac:spMkLst>
            <pc:docMk/>
            <pc:sldMk cId="3165134191" sldId="269"/>
            <ac:spMk id="9" creationId="{4F408DC7-51A1-FFB7-8D52-DC6B339181D4}"/>
          </ac:spMkLst>
        </pc:spChg>
        <pc:spChg chg="mod">
          <ac:chgData name="Michiel Van Loy" userId="4bac7473a6c4830a" providerId="LiveId" clId="{F8B32F56-5190-4404-8E28-4DD2B2DBE596}" dt="2024-10-16T14:31:50.935" v="806" actId="1076"/>
          <ac:spMkLst>
            <pc:docMk/>
            <pc:sldMk cId="3165134191" sldId="269"/>
            <ac:spMk id="10" creationId="{BF32ADAC-B4B3-F277-C077-69EF8108B50F}"/>
          </ac:spMkLst>
        </pc:spChg>
        <pc:spChg chg="mod">
          <ac:chgData name="Michiel Van Loy" userId="4bac7473a6c4830a" providerId="LiveId" clId="{F8B32F56-5190-4404-8E28-4DD2B2DBE596}" dt="2024-10-16T14:32:19.189" v="809" actId="14100"/>
          <ac:spMkLst>
            <pc:docMk/>
            <pc:sldMk cId="3165134191" sldId="269"/>
            <ac:spMk id="11" creationId="{863EBDFD-7993-1A86-28D0-88D629708FE1}"/>
          </ac:spMkLst>
        </pc:spChg>
        <pc:spChg chg="del">
          <ac:chgData name="Michiel Van Loy" userId="4bac7473a6c4830a" providerId="LiveId" clId="{F8B32F56-5190-4404-8E28-4DD2B2DBE596}" dt="2024-10-16T14:29:19.302" v="777" actId="478"/>
          <ac:spMkLst>
            <pc:docMk/>
            <pc:sldMk cId="3165134191" sldId="269"/>
            <ac:spMk id="12" creationId="{D6B1E684-615D-9219-558A-8C086BF62F21}"/>
          </ac:spMkLst>
        </pc:spChg>
        <pc:spChg chg="del">
          <ac:chgData name="Michiel Van Loy" userId="4bac7473a6c4830a" providerId="LiveId" clId="{F8B32F56-5190-4404-8E28-4DD2B2DBE596}" dt="2024-10-16T14:29:19.932" v="778" actId="478"/>
          <ac:spMkLst>
            <pc:docMk/>
            <pc:sldMk cId="3165134191" sldId="269"/>
            <ac:spMk id="13" creationId="{98E0404A-7BA4-0B72-F092-81212DFEC92D}"/>
          </ac:spMkLst>
        </pc:spChg>
        <pc:spChg chg="del">
          <ac:chgData name="Michiel Van Loy" userId="4bac7473a6c4830a" providerId="LiveId" clId="{F8B32F56-5190-4404-8E28-4DD2B2DBE596}" dt="2024-10-16T14:28:10.887" v="762" actId="478"/>
          <ac:spMkLst>
            <pc:docMk/>
            <pc:sldMk cId="3165134191" sldId="269"/>
            <ac:spMk id="14" creationId="{66D57EC5-07CE-A289-F0EF-728E7D2BDB6B}"/>
          </ac:spMkLst>
        </pc:spChg>
        <pc:spChg chg="del">
          <ac:chgData name="Michiel Van Loy" userId="4bac7473a6c4830a" providerId="LiveId" clId="{F8B32F56-5190-4404-8E28-4DD2B2DBE596}" dt="2024-10-16T14:28:10.520" v="761" actId="478"/>
          <ac:spMkLst>
            <pc:docMk/>
            <pc:sldMk cId="3165134191" sldId="269"/>
            <ac:spMk id="15" creationId="{58C4F36A-0FC8-BFF3-756E-3E539CED16A8}"/>
          </ac:spMkLst>
        </pc:spChg>
        <pc:spChg chg="del">
          <ac:chgData name="Michiel Van Loy" userId="4bac7473a6c4830a" providerId="LiveId" clId="{F8B32F56-5190-4404-8E28-4DD2B2DBE596}" dt="2024-10-16T14:28:10.089" v="760" actId="478"/>
          <ac:spMkLst>
            <pc:docMk/>
            <pc:sldMk cId="3165134191" sldId="269"/>
            <ac:spMk id="16" creationId="{EA538BF4-A47E-D119-5608-217D8A6779BA}"/>
          </ac:spMkLst>
        </pc:spChg>
        <pc:spChg chg="add mod">
          <ac:chgData name="Michiel Van Loy" userId="4bac7473a6c4830a" providerId="LiveId" clId="{F8B32F56-5190-4404-8E28-4DD2B2DBE596}" dt="2024-10-16T14:32:27.126" v="811" actId="14100"/>
          <ac:spMkLst>
            <pc:docMk/>
            <pc:sldMk cId="3165134191" sldId="269"/>
            <ac:spMk id="17" creationId="{4C847E2F-B3DB-3B07-99DB-89D509A3EE9F}"/>
          </ac:spMkLst>
        </pc:spChg>
        <pc:spChg chg="add mod">
          <ac:chgData name="Michiel Van Loy" userId="4bac7473a6c4830a" providerId="LiveId" clId="{F8B32F56-5190-4404-8E28-4DD2B2DBE596}" dt="2024-10-16T14:33:16.064" v="825" actId="14100"/>
          <ac:spMkLst>
            <pc:docMk/>
            <pc:sldMk cId="3165134191" sldId="269"/>
            <ac:spMk id="18" creationId="{72E2006C-610A-23C6-8C14-138630057432}"/>
          </ac:spMkLst>
        </pc:spChg>
        <pc:spChg chg="add mod">
          <ac:chgData name="Michiel Van Loy" userId="4bac7473a6c4830a" providerId="LiveId" clId="{F8B32F56-5190-4404-8E28-4DD2B2DBE596}" dt="2024-10-16T14:33:13.293" v="824" actId="1076"/>
          <ac:spMkLst>
            <pc:docMk/>
            <pc:sldMk cId="3165134191" sldId="269"/>
            <ac:spMk id="19" creationId="{0A2424BF-4EC7-D4CF-4B0F-D77639CBDE57}"/>
          </ac:spMkLst>
        </pc:spChg>
        <pc:spChg chg="add del mod">
          <ac:chgData name="Michiel Van Loy" userId="4bac7473a6c4830a" providerId="LiveId" clId="{F8B32F56-5190-4404-8E28-4DD2B2DBE596}" dt="2024-10-16T14:33:06.853" v="821" actId="478"/>
          <ac:spMkLst>
            <pc:docMk/>
            <pc:sldMk cId="3165134191" sldId="269"/>
            <ac:spMk id="20" creationId="{1058A89B-F244-7DAB-4F64-8D6B7ECFF017}"/>
          </ac:spMkLst>
        </pc:spChg>
        <pc:spChg chg="add mod">
          <ac:chgData name="Michiel Van Loy" userId="4bac7473a6c4830a" providerId="LiveId" clId="{F8B32F56-5190-4404-8E28-4DD2B2DBE596}" dt="2024-10-16T14:33:11.820" v="823" actId="1076"/>
          <ac:spMkLst>
            <pc:docMk/>
            <pc:sldMk cId="3165134191" sldId="269"/>
            <ac:spMk id="21" creationId="{DA8FCBD0-EBA2-C177-2F62-9A7C53C37AB6}"/>
          </ac:spMkLst>
        </pc:spChg>
        <pc:graphicFrameChg chg="mod modGraphic">
          <ac:chgData name="Michiel Van Loy" userId="4bac7473a6c4830a" providerId="LiveId" clId="{F8B32F56-5190-4404-8E28-4DD2B2DBE596}" dt="2024-10-16T14:32:59.311" v="819" actId="14734"/>
          <ac:graphicFrameMkLst>
            <pc:docMk/>
            <pc:sldMk cId="3165134191" sldId="269"/>
            <ac:graphicFrameMk id="7" creationId="{30BB7AAC-4205-F5BE-6242-2343D0F71B6A}"/>
          </ac:graphicFrameMkLst>
        </pc:graphicFrameChg>
        <pc:picChg chg="add del mod">
          <ac:chgData name="Michiel Van Loy" userId="4bac7473a6c4830a" providerId="LiveId" clId="{F8B32F56-5190-4404-8E28-4DD2B2DBE596}" dt="2024-10-16T14:28:09.606" v="759" actId="478"/>
          <ac:picMkLst>
            <pc:docMk/>
            <pc:sldMk cId="3165134191" sldId="269"/>
            <ac:picMk id="3" creationId="{BAC401D2-C9FD-2DE8-07BD-79314BF29B11}"/>
          </ac:picMkLst>
        </pc:picChg>
        <pc:picChg chg="del">
          <ac:chgData name="Michiel Van Loy" userId="4bac7473a6c4830a" providerId="LiveId" clId="{F8B32F56-5190-4404-8E28-4DD2B2DBE596}" dt="2024-10-16T14:28:06.385" v="758" actId="478"/>
          <ac:picMkLst>
            <pc:docMk/>
            <pc:sldMk cId="3165134191" sldId="269"/>
            <ac:picMk id="4" creationId="{5188E330-34BB-1726-C52D-352083D3968E}"/>
          </ac:picMkLst>
        </pc:picChg>
        <pc:picChg chg="add mod">
          <ac:chgData name="Michiel Van Loy" userId="4bac7473a6c4830a" providerId="LiveId" clId="{F8B32F56-5190-4404-8E28-4DD2B2DBE596}" dt="2024-10-16T14:28:12.347" v="763"/>
          <ac:picMkLst>
            <pc:docMk/>
            <pc:sldMk cId="3165134191" sldId="269"/>
            <ac:picMk id="6" creationId="{B6934544-E227-5931-696B-B9CF5FD9D202}"/>
          </ac:picMkLst>
        </pc:picChg>
      </pc:sldChg>
      <pc:sldChg chg="modSp new mod ord">
        <pc:chgData name="Michiel Van Loy" userId="4bac7473a6c4830a" providerId="LiveId" clId="{F8B32F56-5190-4404-8E28-4DD2B2DBE596}" dt="2024-10-16T14:34:19.763" v="846" actId="20577"/>
        <pc:sldMkLst>
          <pc:docMk/>
          <pc:sldMk cId="516635797" sldId="270"/>
        </pc:sldMkLst>
        <pc:spChg chg="mod">
          <ac:chgData name="Michiel Van Loy" userId="4bac7473a6c4830a" providerId="LiveId" clId="{F8B32F56-5190-4404-8E28-4DD2B2DBE596}" dt="2024-10-16T14:34:16.067" v="843" actId="20577"/>
          <ac:spMkLst>
            <pc:docMk/>
            <pc:sldMk cId="516635797" sldId="270"/>
            <ac:spMk id="2" creationId="{DC29D2E1-2569-70BF-F934-C43843F8B777}"/>
          </ac:spMkLst>
        </pc:spChg>
        <pc:spChg chg="mod">
          <ac:chgData name="Michiel Van Loy" userId="4bac7473a6c4830a" providerId="LiveId" clId="{F8B32F56-5190-4404-8E28-4DD2B2DBE596}" dt="2024-10-16T14:34:19.763" v="846" actId="20577"/>
          <ac:spMkLst>
            <pc:docMk/>
            <pc:sldMk cId="516635797" sldId="270"/>
            <ac:spMk id="3" creationId="{F774228F-E92A-4044-AA69-C4F3E2E3ABDD}"/>
          </ac:spMkLst>
        </pc:spChg>
      </pc:sldChg>
    </pc:docChg>
  </pc:docChgLst>
  <pc:docChgLst>
    <pc:chgData name="Michiel Van Loy" userId="4bac7473a6c4830a" providerId="LiveId" clId="{CBC5C73A-28D1-4AFE-899C-BD81F1D4B932}"/>
    <pc:docChg chg="addSld delSld modSld sldOrd">
      <pc:chgData name="Michiel Van Loy" userId="4bac7473a6c4830a" providerId="LiveId" clId="{CBC5C73A-28D1-4AFE-899C-BD81F1D4B932}" dt="2024-10-01T08:05:35.834" v="30"/>
      <pc:docMkLst>
        <pc:docMk/>
      </pc:docMkLst>
      <pc:sldChg chg="del">
        <pc:chgData name="Michiel Van Loy" userId="4bac7473a6c4830a" providerId="LiveId" clId="{CBC5C73A-28D1-4AFE-899C-BD81F1D4B932}" dt="2024-10-01T08:04:35.308" v="3" actId="47"/>
        <pc:sldMkLst>
          <pc:docMk/>
          <pc:sldMk cId="953916483" sldId="257"/>
        </pc:sldMkLst>
      </pc:sldChg>
      <pc:sldChg chg="del">
        <pc:chgData name="Michiel Van Loy" userId="4bac7473a6c4830a" providerId="LiveId" clId="{CBC5C73A-28D1-4AFE-899C-BD81F1D4B932}" dt="2024-10-01T08:04:36.097" v="4" actId="47"/>
        <pc:sldMkLst>
          <pc:docMk/>
          <pc:sldMk cId="1679600191" sldId="258"/>
        </pc:sldMkLst>
      </pc:sldChg>
      <pc:sldChg chg="del">
        <pc:chgData name="Michiel Van Loy" userId="4bac7473a6c4830a" providerId="LiveId" clId="{CBC5C73A-28D1-4AFE-899C-BD81F1D4B932}" dt="2024-10-01T08:04:36.830" v="5" actId="47"/>
        <pc:sldMkLst>
          <pc:docMk/>
          <pc:sldMk cId="2662107688" sldId="259"/>
        </pc:sldMkLst>
      </pc:sldChg>
      <pc:sldChg chg="del">
        <pc:chgData name="Michiel Van Loy" userId="4bac7473a6c4830a" providerId="LiveId" clId="{CBC5C73A-28D1-4AFE-899C-BD81F1D4B932}" dt="2024-10-01T08:04:37.592" v="6" actId="47"/>
        <pc:sldMkLst>
          <pc:docMk/>
          <pc:sldMk cId="1702795540" sldId="260"/>
        </pc:sldMkLst>
      </pc:sldChg>
      <pc:sldChg chg="addSp modSp new">
        <pc:chgData name="Michiel Van Loy" userId="4bac7473a6c4830a" providerId="LiveId" clId="{CBC5C73A-28D1-4AFE-899C-BD81F1D4B932}" dt="2024-10-01T08:04:24.072" v="2"/>
        <pc:sldMkLst>
          <pc:docMk/>
          <pc:sldMk cId="1076527431" sldId="261"/>
        </pc:sldMkLst>
        <pc:spChg chg="add mod">
          <ac:chgData name="Michiel Van Loy" userId="4bac7473a6c4830a" providerId="LiveId" clId="{CBC5C73A-28D1-4AFE-899C-BD81F1D4B932}" dt="2024-10-01T08:04:24.072" v="2"/>
          <ac:spMkLst>
            <pc:docMk/>
            <pc:sldMk cId="1076527431" sldId="261"/>
            <ac:spMk id="5" creationId="{68E0E343-7F6D-E7ED-A402-90522B05F835}"/>
          </ac:spMkLst>
        </pc:spChg>
        <pc:picChg chg="add mod">
          <ac:chgData name="Michiel Van Loy" userId="4bac7473a6c4830a" providerId="LiveId" clId="{CBC5C73A-28D1-4AFE-899C-BD81F1D4B932}" dt="2024-10-01T08:04:19.279" v="1"/>
          <ac:picMkLst>
            <pc:docMk/>
            <pc:sldMk cId="1076527431" sldId="261"/>
            <ac:picMk id="4" creationId="{5188E330-34BB-1726-C52D-352083D3968E}"/>
          </ac:picMkLst>
        </pc:picChg>
      </pc:sldChg>
      <pc:sldChg chg="modSp add mod">
        <pc:chgData name="Michiel Van Loy" userId="4bac7473a6c4830a" providerId="LiveId" clId="{CBC5C73A-28D1-4AFE-899C-BD81F1D4B932}" dt="2024-10-01T08:05:28.992" v="28" actId="1076"/>
        <pc:sldMkLst>
          <pc:docMk/>
          <pc:sldMk cId="804621592" sldId="262"/>
        </pc:sldMkLst>
        <pc:spChg chg="mod">
          <ac:chgData name="Michiel Van Loy" userId="4bac7473a6c4830a" providerId="LiveId" clId="{CBC5C73A-28D1-4AFE-899C-BD81F1D4B932}" dt="2024-10-01T08:05:28.992" v="28" actId="1076"/>
          <ac:spMkLst>
            <pc:docMk/>
            <pc:sldMk cId="804621592" sldId="262"/>
            <ac:spMk id="5" creationId="{68E0E343-7F6D-E7ED-A402-90522B05F835}"/>
          </ac:spMkLst>
        </pc:spChg>
      </pc:sldChg>
      <pc:sldChg chg="modSp add mod ord">
        <pc:chgData name="Michiel Van Loy" userId="4bac7473a6c4830a" providerId="LiveId" clId="{CBC5C73A-28D1-4AFE-899C-BD81F1D4B932}" dt="2024-10-01T08:05:35.834" v="30"/>
        <pc:sldMkLst>
          <pc:docMk/>
          <pc:sldMk cId="2308963286" sldId="263"/>
        </pc:sldMkLst>
        <pc:spChg chg="mod">
          <ac:chgData name="Michiel Van Loy" userId="4bac7473a6c4830a" providerId="LiveId" clId="{CBC5C73A-28D1-4AFE-899C-BD81F1D4B932}" dt="2024-10-01T08:05:21.028" v="24" actId="1076"/>
          <ac:spMkLst>
            <pc:docMk/>
            <pc:sldMk cId="2308963286" sldId="263"/>
            <ac:spMk id="5" creationId="{68E0E343-7F6D-E7ED-A402-90522B05F835}"/>
          </ac:spMkLst>
        </pc:spChg>
      </pc:sldChg>
      <pc:sldChg chg="modSp add mod">
        <pc:chgData name="Michiel Van Loy" userId="4bac7473a6c4830a" providerId="LiveId" clId="{CBC5C73A-28D1-4AFE-899C-BD81F1D4B932}" dt="2024-10-01T08:05:04.995" v="19" actId="1076"/>
        <pc:sldMkLst>
          <pc:docMk/>
          <pc:sldMk cId="3563871357" sldId="264"/>
        </pc:sldMkLst>
        <pc:spChg chg="mod">
          <ac:chgData name="Michiel Van Loy" userId="4bac7473a6c4830a" providerId="LiveId" clId="{CBC5C73A-28D1-4AFE-899C-BD81F1D4B932}" dt="2024-10-01T08:05:04.995" v="19" actId="1076"/>
          <ac:spMkLst>
            <pc:docMk/>
            <pc:sldMk cId="3563871357" sldId="264"/>
            <ac:spMk id="5" creationId="{68E0E343-7F6D-E7ED-A402-90522B05F8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AD603-7A15-99A6-A413-7926D2A41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E94D4F6-F656-F0EC-F7F3-211325A9A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47ABD9-275B-8409-E482-E57CF86E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5016-3972-4658-8284-D1727AD2C244}" type="datetimeFigureOut">
              <a:rPr lang="nl-BE" smtClean="0"/>
              <a:t>15/01/2025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77FA68-E9F2-23E8-1AA2-E31DD3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AB80A7-3E68-AEBE-886B-289E340B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451-4583-4249-8C51-F36C0FFF5587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119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B3BB7-2BF6-858C-E75C-D1ADAB99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414F23A-E6C5-44C1-23E9-C812B9FDF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8E71EF-E68F-9F8A-CA4D-D67BCF2A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5016-3972-4658-8284-D1727AD2C244}" type="datetimeFigureOut">
              <a:rPr lang="nl-BE" smtClean="0"/>
              <a:t>15/01/2025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74335B-6C2B-832F-3BAA-A6416E90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C333E4-9A00-2E9B-A3CA-4B3EEEEE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451-4583-4249-8C51-F36C0FFF5587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982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BF81ECC-E215-F372-4785-EA382373B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CB1D574-9C1E-7053-46A5-935E60C6D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66D946-BEFD-E0D8-5790-D76587D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5016-3972-4658-8284-D1727AD2C244}" type="datetimeFigureOut">
              <a:rPr lang="nl-BE" smtClean="0"/>
              <a:t>15/01/2025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2F2833-089B-5C87-179D-6A5C3AA1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77D566-2458-A819-C66D-E2713D29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451-4583-4249-8C51-F36C0FFF5587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943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7A20A-7660-8362-421F-D722C355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E51E8C-A5A0-F5B2-7DC4-88A4279EA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B7F211A-D880-6E0B-2261-29FFAAA0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5016-3972-4658-8284-D1727AD2C244}" type="datetimeFigureOut">
              <a:rPr lang="nl-BE" smtClean="0"/>
              <a:t>15/01/2025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D0B29B-31A0-FC22-45A6-00674565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7CD4D0-85B9-DBEC-8CDF-8FCE7F29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451-4583-4249-8C51-F36C0FFF5587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981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EE8BC-B344-E2AE-0969-A0009325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2D5A13-C595-1D65-AC72-13DC4AF0B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8887B9-B186-95C4-AD8C-7F1F7080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5016-3972-4658-8284-D1727AD2C244}" type="datetimeFigureOut">
              <a:rPr lang="nl-BE" smtClean="0"/>
              <a:t>15/01/2025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2453C8-3750-2733-25A8-A76D176E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FD9C64-1B44-2A0C-C879-F5DDF5B2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451-4583-4249-8C51-F36C0FFF5587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610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EE37F-A3EB-8427-0B23-3C69247C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6A71B-7719-226E-8677-07A78653A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395057-68EC-CF81-BEE5-1BC922CE3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A4D5039-9201-883E-706F-952EF58E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5016-3972-4658-8284-D1727AD2C244}" type="datetimeFigureOut">
              <a:rPr lang="nl-BE" smtClean="0"/>
              <a:t>15/01/2025</a:t>
            </a:fld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84163BC-A0AD-4999-9817-F3B32FA3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6981D48-F2AD-68EE-6496-3D07B392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451-4583-4249-8C51-F36C0FFF5587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609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C0FEC-63FC-D619-B7CF-EE7EE461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2B4C5CA-287C-A39C-ECDB-38599026B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4DED699-BBD9-348B-E6FF-B7E6155CD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7DAF92A-853D-72C2-B93F-70A1F9BCE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1023119-741E-51AB-DCF5-4E91C862F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04754DE-2A9F-8F35-1780-ED8B905D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5016-3972-4658-8284-D1727AD2C244}" type="datetimeFigureOut">
              <a:rPr lang="nl-BE" smtClean="0"/>
              <a:t>15/01/2025</a:t>
            </a:fld>
            <a:endParaRPr lang="nl-BE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331B928-D487-CB11-DFB4-1141FB41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8D72E04-DB7D-E59C-C06E-3505C012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451-4583-4249-8C51-F36C0FFF5587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56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F588C-D2D1-EC07-FD34-6A8A2154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26CF49D-B8F9-BFDA-9BD5-6ED50890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5016-3972-4658-8284-D1727AD2C244}" type="datetimeFigureOut">
              <a:rPr lang="nl-BE" smtClean="0"/>
              <a:t>15/01/2025</a:t>
            </a:fld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6D84317-F611-47AA-5F04-F005AF75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DECCEC8-BEA2-DA8A-F0F4-764CDE3E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451-4583-4249-8C51-F36C0FFF5587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48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34A48E-00B1-C499-8539-F9249BD5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5016-3972-4658-8284-D1727AD2C244}" type="datetimeFigureOut">
              <a:rPr lang="nl-BE" smtClean="0"/>
              <a:t>15/01/2025</a:t>
            </a:fld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88D76C-C927-EF94-2FD9-DE4D7380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8FB5D6-42C4-C549-7105-5B2BA5C4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451-4583-4249-8C51-F36C0FFF5587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87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B694E-7116-57EE-E685-F81D26EA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0809AB-261B-3B13-AFE9-E51B14C3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0C72AB7-F94D-F301-9F0D-C6AB5AE2A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5E4F5A-24DC-4D40-9344-89376FA8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5016-3972-4658-8284-D1727AD2C244}" type="datetimeFigureOut">
              <a:rPr lang="nl-BE" smtClean="0"/>
              <a:t>15/01/2025</a:t>
            </a:fld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B3C6352-45A1-83DF-5B9F-FF6DF5EA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FC16DF9-FC5D-2862-A727-09AAA016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451-4583-4249-8C51-F36C0FFF5587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473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B56E7-426D-16C5-091A-AF7EDC0B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04537F2-AC8E-1D8D-2B0C-8AD0575BF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21979AD-B710-BFB0-2331-CB187D473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9C41C61-CE70-3955-D82B-C998C62A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5016-3972-4658-8284-D1727AD2C244}" type="datetimeFigureOut">
              <a:rPr lang="nl-BE" smtClean="0"/>
              <a:t>15/01/2025</a:t>
            </a:fld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87F239-3DBC-4488-89BB-E3897F25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514D0F0-9900-8EDC-035A-AC8BDC93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6451-4583-4249-8C51-F36C0FFF5587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0673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8BAA498-CF16-ED8E-F07F-FAB3D703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A8D8B75-FDFA-EAE7-487A-22B2C5890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5E7B96-F237-C73F-A2B7-6F7DAA5D2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D5016-3972-4658-8284-D1727AD2C244}" type="datetimeFigureOut">
              <a:rPr lang="nl-BE" smtClean="0"/>
              <a:t>15/01/2025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5F2BFA-A4AA-A637-9232-857F986D1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39128A-1AED-3153-86F1-7CAA045D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4B6451-4583-4249-8C51-F36C0FFF5587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61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037F93-7332-0FF3-40AB-7F6603568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nl-BE" sz="5400" dirty="0"/>
              <a:t>Plan van aanpak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C0540B-263B-271D-466A-87E793A0B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nl-BE" sz="2400" dirty="0"/>
              <a:t>DNL </a:t>
            </a:r>
            <a:r>
              <a:rPr lang="nl-BE" sz="2400" dirty="0" err="1"/>
              <a:t>InfoSec</a:t>
            </a:r>
            <a:r>
              <a:rPr lang="nl-BE" sz="2400" dirty="0"/>
              <a:t> Portal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logo, Lettertype, Graphics, symbool&#10;&#10;Automatisch gegenereerde beschrijving">
            <a:extLst>
              <a:ext uri="{FF2B5EF4-FFF2-40B4-BE49-F238E27FC236}">
                <a16:creationId xmlns:a16="http://schemas.microsoft.com/office/drawing/2014/main" id="{CC6AD0C6-07DF-332A-2A67-9D3867067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80" y="1731337"/>
            <a:ext cx="5897454" cy="33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3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68E0E343-7F6D-E7ED-A402-90522B05F835}"/>
              </a:ext>
            </a:extLst>
          </p:cNvPr>
          <p:cNvSpPr/>
          <p:nvPr/>
        </p:nvSpPr>
        <p:spPr>
          <a:xfrm rot="19931585">
            <a:off x="952764" y="298199"/>
            <a:ext cx="612842" cy="7897272"/>
          </a:xfrm>
          <a:prstGeom prst="rect">
            <a:avLst/>
          </a:prstGeom>
          <a:solidFill>
            <a:srgbClr val="35A8E0"/>
          </a:solidFill>
          <a:ln>
            <a:solidFill>
              <a:srgbClr val="41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41A2FF"/>
                </a:solidFill>
              </a:ln>
              <a:solidFill>
                <a:srgbClr val="41A2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A2A526-299B-7781-4C41-45A2B322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EFC31E-C700-09CD-C1D9-7C3C3D02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2234" y="1825625"/>
            <a:ext cx="7981565" cy="4351338"/>
          </a:xfrm>
        </p:spPr>
        <p:txBody>
          <a:bodyPr>
            <a:normAutofit/>
          </a:bodyPr>
          <a:lstStyle/>
          <a:p>
            <a:r>
              <a:rPr lang="nl-BE" sz="3600" dirty="0"/>
              <a:t>Wie</a:t>
            </a:r>
          </a:p>
          <a:p>
            <a:r>
              <a:rPr lang="nl-BE" sz="3600" dirty="0"/>
              <a:t>Wat</a:t>
            </a:r>
          </a:p>
          <a:p>
            <a:r>
              <a:rPr lang="nl-BE" sz="3600" dirty="0"/>
              <a:t>Waarom</a:t>
            </a:r>
          </a:p>
          <a:p>
            <a:r>
              <a:rPr lang="nl-BE" sz="3600" dirty="0"/>
              <a:t>Wanneer</a:t>
            </a:r>
          </a:p>
          <a:p>
            <a:r>
              <a:rPr lang="nl-BE" sz="3600" dirty="0"/>
              <a:t>Communicatie</a:t>
            </a:r>
          </a:p>
        </p:txBody>
      </p:sp>
      <p:pic>
        <p:nvPicPr>
          <p:cNvPr id="4" name="Afbeelding 3" descr="Afbeelding met Graphics, schermopname, cirkel, clipart&#10;&#10;Automatisch gegenereerde beschrijving">
            <a:extLst>
              <a:ext uri="{FF2B5EF4-FFF2-40B4-BE49-F238E27FC236}">
                <a16:creationId xmlns:a16="http://schemas.microsoft.com/office/drawing/2014/main" id="{5188E330-34BB-1726-C52D-352083D39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42" y="5513963"/>
            <a:ext cx="1125944" cy="11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2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2A526-299B-7781-4C41-45A2B322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EFC31E-C700-09CD-C1D9-7C3C3D02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Coaching </a:t>
            </a:r>
            <a:r>
              <a:rPr lang="nl-BE" dirty="0" err="1"/>
              <a:t>Angular</a:t>
            </a:r>
            <a:r>
              <a:rPr lang="nl-BE" dirty="0"/>
              <a:t> </a:t>
            </a:r>
            <a:r>
              <a:rPr lang="nl-BE" dirty="0" err="1"/>
              <a:t>challenge</a:t>
            </a:r>
            <a:endParaRPr lang="nl-BE" dirty="0"/>
          </a:p>
          <a:p>
            <a:r>
              <a:rPr lang="nl-BE" dirty="0"/>
              <a:t>IT4IT Services + </a:t>
            </a:r>
            <a:r>
              <a:rPr lang="nl-BE" dirty="0" err="1"/>
              <a:t>Bitconsult</a:t>
            </a:r>
            <a:endParaRPr lang="nl-BE" dirty="0"/>
          </a:p>
          <a:p>
            <a:r>
              <a:rPr lang="nl-BE" dirty="0"/>
              <a:t>Consultancy</a:t>
            </a:r>
          </a:p>
          <a:p>
            <a:r>
              <a:rPr lang="nl-BE" dirty="0"/>
              <a:t>60+ Microsoft experts</a:t>
            </a:r>
          </a:p>
          <a:p>
            <a:r>
              <a:rPr lang="nl-BE" dirty="0"/>
              <a:t>Microsoft MVP: Tim</a:t>
            </a:r>
          </a:p>
        </p:txBody>
      </p:sp>
      <p:pic>
        <p:nvPicPr>
          <p:cNvPr id="4" name="Afbeelding 3" descr="Afbeelding met Graphics, schermopname, cirkel, clipart&#10;&#10;Automatisch gegenereerde beschrijving">
            <a:extLst>
              <a:ext uri="{FF2B5EF4-FFF2-40B4-BE49-F238E27FC236}">
                <a16:creationId xmlns:a16="http://schemas.microsoft.com/office/drawing/2014/main" id="{5188E330-34BB-1726-C52D-352083D39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42" y="5513963"/>
            <a:ext cx="1125944" cy="1125944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8E0E343-7F6D-E7ED-A402-90522B05F835}"/>
              </a:ext>
            </a:extLst>
          </p:cNvPr>
          <p:cNvSpPr/>
          <p:nvPr/>
        </p:nvSpPr>
        <p:spPr>
          <a:xfrm rot="1756513">
            <a:off x="10656974" y="-385550"/>
            <a:ext cx="612842" cy="8383895"/>
          </a:xfrm>
          <a:prstGeom prst="rect">
            <a:avLst/>
          </a:prstGeom>
          <a:solidFill>
            <a:srgbClr val="35A8E0"/>
          </a:solidFill>
          <a:ln>
            <a:solidFill>
              <a:srgbClr val="41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41A2FF"/>
                </a:solidFill>
              </a:ln>
              <a:solidFill>
                <a:srgbClr val="41A2FF"/>
              </a:solidFill>
            </a:endParaRPr>
          </a:p>
        </p:txBody>
      </p:sp>
      <p:pic>
        <p:nvPicPr>
          <p:cNvPr id="8" name="Afbeelding 7" descr="Geen fotobeschrijving beschikbaar.">
            <a:extLst>
              <a:ext uri="{FF2B5EF4-FFF2-40B4-BE49-F238E27FC236}">
                <a16:creationId xmlns:a16="http://schemas.microsoft.com/office/drawing/2014/main" id="{639AE91A-FCEF-FA20-C4FC-516F873FDB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2023"/>
            <a:ext cx="3254859" cy="3254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96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2A526-299B-7781-4C41-45A2B322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Wat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EFC31E-C700-09CD-C1D9-7C3C3D02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693603"/>
          </a:xfrm>
        </p:spPr>
        <p:txBody>
          <a:bodyPr/>
          <a:lstStyle/>
          <a:p>
            <a:r>
              <a:rPr lang="nl-BE" dirty="0"/>
              <a:t>DNL </a:t>
            </a:r>
            <a:r>
              <a:rPr lang="nl-BE" dirty="0" err="1"/>
              <a:t>InfoSec</a:t>
            </a:r>
            <a:r>
              <a:rPr lang="nl-BE" dirty="0"/>
              <a:t> Portal</a:t>
            </a:r>
          </a:p>
          <a:p>
            <a:r>
              <a:rPr lang="nl-BE" dirty="0"/>
              <a:t>Security score per klant</a:t>
            </a:r>
          </a:p>
          <a:p>
            <a:r>
              <a:rPr lang="nl-BE" dirty="0"/>
              <a:t>Evolutie score</a:t>
            </a:r>
          </a:p>
          <a:p>
            <a:r>
              <a:rPr lang="nl-BE" dirty="0"/>
              <a:t>Verbeterpunten toevoegen</a:t>
            </a:r>
          </a:p>
          <a:p>
            <a:r>
              <a:rPr lang="nl-BE" dirty="0"/>
              <a:t>CIS (Center </a:t>
            </a:r>
            <a:r>
              <a:rPr lang="nl-BE" dirty="0" err="1"/>
              <a:t>for</a:t>
            </a:r>
            <a:r>
              <a:rPr lang="nl-BE" dirty="0"/>
              <a:t> internet Security)</a:t>
            </a:r>
          </a:p>
          <a:p>
            <a:r>
              <a:rPr lang="nl-BE" dirty="0"/>
              <a:t>Security georiënteerd</a:t>
            </a:r>
          </a:p>
          <a:p>
            <a:r>
              <a:rPr lang="nl-BE" dirty="0"/>
              <a:t>Engels</a:t>
            </a:r>
          </a:p>
          <a:p>
            <a:r>
              <a:rPr lang="nl-BE" dirty="0"/>
              <a:t>.NET, </a:t>
            </a:r>
            <a:r>
              <a:rPr lang="nl-BE" dirty="0" err="1"/>
              <a:t>Angular</a:t>
            </a:r>
            <a:r>
              <a:rPr lang="nl-BE" dirty="0"/>
              <a:t>, </a:t>
            </a:r>
            <a:r>
              <a:rPr lang="nl-BE" dirty="0" err="1"/>
              <a:t>MySQL</a:t>
            </a:r>
            <a:endParaRPr lang="nl-BE" dirty="0"/>
          </a:p>
        </p:txBody>
      </p:sp>
      <p:pic>
        <p:nvPicPr>
          <p:cNvPr id="4" name="Afbeelding 3" descr="Afbeelding met Graphics, schermopname, cirkel, clipart&#10;&#10;Automatisch gegenereerde beschrijving">
            <a:extLst>
              <a:ext uri="{FF2B5EF4-FFF2-40B4-BE49-F238E27FC236}">
                <a16:creationId xmlns:a16="http://schemas.microsoft.com/office/drawing/2014/main" id="{5188E330-34BB-1726-C52D-352083D39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42" y="5513963"/>
            <a:ext cx="1125944" cy="1125944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8E0E343-7F6D-E7ED-A402-90522B05F835}"/>
              </a:ext>
            </a:extLst>
          </p:cNvPr>
          <p:cNvSpPr/>
          <p:nvPr/>
        </p:nvSpPr>
        <p:spPr>
          <a:xfrm rot="4242793">
            <a:off x="1273778" y="-3466781"/>
            <a:ext cx="612842" cy="7897272"/>
          </a:xfrm>
          <a:prstGeom prst="rect">
            <a:avLst/>
          </a:prstGeom>
          <a:solidFill>
            <a:srgbClr val="35A8E0"/>
          </a:solidFill>
          <a:ln>
            <a:solidFill>
              <a:srgbClr val="41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41A2FF"/>
                </a:solidFill>
              </a:ln>
              <a:solidFill>
                <a:srgbClr val="41A2FF"/>
              </a:solidFill>
            </a:endParaRPr>
          </a:p>
        </p:txBody>
      </p:sp>
      <p:pic>
        <p:nvPicPr>
          <p:cNvPr id="1026" name="Picture 2" descr="CIS Logo">
            <a:extLst>
              <a:ext uri="{FF2B5EF4-FFF2-40B4-BE49-F238E27FC236}">
                <a16:creationId xmlns:a16="http://schemas.microsoft.com/office/drawing/2014/main" id="{BCF85036-CAD3-9AE2-12E3-706B0A5E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31929"/>
            <a:ext cx="3516202" cy="10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 descr="Afbeelding met Lettertype, tekst, Graphics, logo&#10;&#10;Automatisch gegenereerde beschrijving">
            <a:extLst>
              <a:ext uri="{FF2B5EF4-FFF2-40B4-BE49-F238E27FC236}">
                <a16:creationId xmlns:a16="http://schemas.microsoft.com/office/drawing/2014/main" id="{DE02C930-5D9F-E82F-B42E-848A94DE8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96" y="365125"/>
            <a:ext cx="3849690" cy="90355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14211F3-D11B-BE9D-D4C0-1FA29F92B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75" y="5498582"/>
            <a:ext cx="658880" cy="65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, coding, development, front-end, javascript, logo, web icon - Free  download">
            <a:extLst>
              <a:ext uri="{FF2B5EF4-FFF2-40B4-BE49-F238E27FC236}">
                <a16:creationId xmlns:a16="http://schemas.microsoft.com/office/drawing/2014/main" id="{015E0787-C0DA-F225-63A2-9AF4C4CC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169" y="5374640"/>
            <a:ext cx="906763" cy="9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MySQL Logo in SVG Vector or PNG File Format - Logo.wine">
            <a:extLst>
              <a:ext uri="{FF2B5EF4-FFF2-40B4-BE49-F238E27FC236}">
                <a16:creationId xmlns:a16="http://schemas.microsoft.com/office/drawing/2014/main" id="{60EE3689-B4E8-AC8E-F4FB-948C3F946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10" y="5883195"/>
            <a:ext cx="1360145" cy="9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87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2A526-299B-7781-4C41-45A2B322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EFC31E-C700-09CD-C1D9-7C3C3D02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Duidelijk overzicht security score</a:t>
            </a:r>
          </a:p>
          <a:p>
            <a:r>
              <a:rPr lang="nl-BE" dirty="0"/>
              <a:t>Evolutie</a:t>
            </a:r>
            <a:r>
              <a:rPr lang="en-US" dirty="0"/>
              <a:t> </a:t>
            </a:r>
            <a:r>
              <a:rPr lang="nl-BE" dirty="0"/>
              <a:t>weergeven</a:t>
            </a:r>
          </a:p>
          <a:p>
            <a:r>
              <a:rPr lang="nl-BE" dirty="0"/>
              <a:t>Makkelijk te begrijpen</a:t>
            </a:r>
          </a:p>
          <a:p>
            <a:r>
              <a:rPr lang="nl-BE" dirty="0"/>
              <a:t>Security verbeteren</a:t>
            </a:r>
          </a:p>
          <a:p>
            <a:r>
              <a:rPr lang="nl-BE" dirty="0"/>
              <a:t>Centraal portaal</a:t>
            </a:r>
          </a:p>
        </p:txBody>
      </p:sp>
      <p:pic>
        <p:nvPicPr>
          <p:cNvPr id="4" name="Afbeelding 3" descr="Afbeelding met Graphics, schermopname, cirkel, clipart&#10;&#10;Automatisch gegenereerde beschrijving">
            <a:extLst>
              <a:ext uri="{FF2B5EF4-FFF2-40B4-BE49-F238E27FC236}">
                <a16:creationId xmlns:a16="http://schemas.microsoft.com/office/drawing/2014/main" id="{5188E330-34BB-1726-C52D-352083D39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42" y="5513963"/>
            <a:ext cx="1125944" cy="1125944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8E0E343-7F6D-E7ED-A402-90522B05F835}"/>
              </a:ext>
            </a:extLst>
          </p:cNvPr>
          <p:cNvSpPr/>
          <p:nvPr/>
        </p:nvSpPr>
        <p:spPr>
          <a:xfrm rot="18815540">
            <a:off x="10394005" y="-1956899"/>
            <a:ext cx="612842" cy="7897272"/>
          </a:xfrm>
          <a:prstGeom prst="rect">
            <a:avLst/>
          </a:prstGeom>
          <a:solidFill>
            <a:srgbClr val="35A8E0"/>
          </a:solidFill>
          <a:ln>
            <a:solidFill>
              <a:srgbClr val="41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41A2FF"/>
                </a:solidFill>
              </a:ln>
              <a:solidFill>
                <a:srgbClr val="41A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2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68E0E343-7F6D-E7ED-A402-90522B05F835}"/>
              </a:ext>
            </a:extLst>
          </p:cNvPr>
          <p:cNvSpPr/>
          <p:nvPr/>
        </p:nvSpPr>
        <p:spPr>
          <a:xfrm rot="21021731">
            <a:off x="-177815" y="-237243"/>
            <a:ext cx="612842" cy="7897272"/>
          </a:xfrm>
          <a:prstGeom prst="rect">
            <a:avLst/>
          </a:prstGeom>
          <a:solidFill>
            <a:srgbClr val="35A8E0"/>
          </a:solidFill>
          <a:ln>
            <a:solidFill>
              <a:srgbClr val="41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n>
                <a:solidFill>
                  <a:srgbClr val="41A2FF"/>
                </a:solidFill>
              </a:ln>
              <a:solidFill>
                <a:srgbClr val="41A2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A2A526-299B-7781-4C41-45A2B322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</a:t>
            </a:r>
          </a:p>
        </p:txBody>
      </p:sp>
      <p:graphicFrame>
        <p:nvGraphicFramePr>
          <p:cNvPr id="7" name="Tijdelijke aanduiding voor inhoud 6">
            <a:extLst>
              <a:ext uri="{FF2B5EF4-FFF2-40B4-BE49-F238E27FC236}">
                <a16:creationId xmlns:a16="http://schemas.microsoft.com/office/drawing/2014/main" id="{30BB7AAC-4205-F5BE-6242-2343D0F71B6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63061031"/>
              </p:ext>
            </p:extLst>
          </p:nvPr>
        </p:nvGraphicFramePr>
        <p:xfrm>
          <a:off x="838200" y="1534795"/>
          <a:ext cx="112115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009">
                  <a:extLst>
                    <a:ext uri="{9D8B030D-6E8A-4147-A177-3AD203B41FA5}">
                      <a16:colId xmlns:a16="http://schemas.microsoft.com/office/drawing/2014/main" val="336154692"/>
                    </a:ext>
                  </a:extLst>
                </a:gridCol>
                <a:gridCol w="1702465">
                  <a:extLst>
                    <a:ext uri="{9D8B030D-6E8A-4147-A177-3AD203B41FA5}">
                      <a16:colId xmlns:a16="http://schemas.microsoft.com/office/drawing/2014/main" val="1097631122"/>
                    </a:ext>
                  </a:extLst>
                </a:gridCol>
                <a:gridCol w="1710835">
                  <a:extLst>
                    <a:ext uri="{9D8B030D-6E8A-4147-A177-3AD203B41FA5}">
                      <a16:colId xmlns:a16="http://schemas.microsoft.com/office/drawing/2014/main" val="146218499"/>
                    </a:ext>
                  </a:extLst>
                </a:gridCol>
                <a:gridCol w="1710835">
                  <a:extLst>
                    <a:ext uri="{9D8B030D-6E8A-4147-A177-3AD203B41FA5}">
                      <a16:colId xmlns:a16="http://schemas.microsoft.com/office/drawing/2014/main" val="2781804152"/>
                    </a:ext>
                  </a:extLst>
                </a:gridCol>
                <a:gridCol w="1828416">
                  <a:extLst>
                    <a:ext uri="{9D8B030D-6E8A-4147-A177-3AD203B41FA5}">
                      <a16:colId xmlns:a16="http://schemas.microsoft.com/office/drawing/2014/main" val="88976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Opdracht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1 - 3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4 - 6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7 - 10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11 - 13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3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Cursus TDD + SOLID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9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SOLID + Typescript </a:t>
                      </a:r>
                      <a:r>
                        <a:rPr lang="en-US" dirty="0" err="1"/>
                        <a:t>oef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1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 van </a:t>
                      </a:r>
                      <a:r>
                        <a:rPr lang="en-US" dirty="0" err="1"/>
                        <a:t>aanpak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analyse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Einde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analyse</a:t>
                      </a:r>
                      <a:r>
                        <a:rPr lang="en-US" dirty="0"/>
                        <a:t> + setup project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6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in system + </a:t>
                      </a:r>
                      <a:r>
                        <a:rPr lang="en-US" dirty="0" err="1"/>
                        <a:t>coderen</a:t>
                      </a:r>
                      <a:r>
                        <a:rPr lang="en-US" dirty="0"/>
                        <a:t> met default data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7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Coderen</a:t>
                      </a:r>
                      <a:r>
                        <a:rPr lang="en-US" dirty="0"/>
                        <a:t> met </a:t>
                      </a:r>
                      <a:r>
                        <a:rPr lang="en-US" dirty="0" err="1"/>
                        <a:t>echte</a:t>
                      </a:r>
                      <a:r>
                        <a:rPr lang="en-US" dirty="0"/>
                        <a:t> data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98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5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checks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9058"/>
                  </a:ext>
                </a:extLst>
              </a:tr>
            </a:tbl>
          </a:graphicData>
        </a:graphic>
      </p:graphicFrame>
      <p:sp>
        <p:nvSpPr>
          <p:cNvPr id="9" name="Rechthoek 8">
            <a:extLst>
              <a:ext uri="{FF2B5EF4-FFF2-40B4-BE49-F238E27FC236}">
                <a16:creationId xmlns:a16="http://schemas.microsoft.com/office/drawing/2014/main" id="{4F408DC7-51A1-FFB7-8D52-DC6B339181D4}"/>
              </a:ext>
            </a:extLst>
          </p:cNvPr>
          <p:cNvSpPr/>
          <p:nvPr/>
        </p:nvSpPr>
        <p:spPr>
          <a:xfrm rot="5400000">
            <a:off x="5304819" y="1815991"/>
            <a:ext cx="150431" cy="550926"/>
          </a:xfrm>
          <a:prstGeom prst="rect">
            <a:avLst/>
          </a:prstGeom>
          <a:solidFill>
            <a:srgbClr val="35A8E0"/>
          </a:solidFill>
          <a:ln>
            <a:solidFill>
              <a:srgbClr val="41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41A2FF"/>
                </a:solidFill>
              </a:ln>
              <a:solidFill>
                <a:srgbClr val="41A2FF"/>
              </a:solidFill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F32ADAC-B4B3-F277-C077-69EF8108B50F}"/>
              </a:ext>
            </a:extLst>
          </p:cNvPr>
          <p:cNvSpPr/>
          <p:nvPr/>
        </p:nvSpPr>
        <p:spPr>
          <a:xfrm rot="5400000">
            <a:off x="5855745" y="2170978"/>
            <a:ext cx="150431" cy="550926"/>
          </a:xfrm>
          <a:prstGeom prst="rect">
            <a:avLst/>
          </a:prstGeom>
          <a:solidFill>
            <a:srgbClr val="35A8E0"/>
          </a:solidFill>
          <a:ln>
            <a:solidFill>
              <a:srgbClr val="41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41A2FF"/>
                </a:solidFill>
              </a:ln>
              <a:solidFill>
                <a:srgbClr val="41A2FF"/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863EBDFD-7993-1A86-28D0-88D629708FE1}"/>
              </a:ext>
            </a:extLst>
          </p:cNvPr>
          <p:cNvSpPr/>
          <p:nvPr/>
        </p:nvSpPr>
        <p:spPr>
          <a:xfrm rot="5400000">
            <a:off x="7467450" y="2717048"/>
            <a:ext cx="150432" cy="953311"/>
          </a:xfrm>
          <a:prstGeom prst="rect">
            <a:avLst/>
          </a:prstGeom>
          <a:solidFill>
            <a:srgbClr val="35A8E0"/>
          </a:solidFill>
          <a:ln>
            <a:solidFill>
              <a:srgbClr val="41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41A2FF"/>
                </a:solidFill>
              </a:ln>
              <a:solidFill>
                <a:srgbClr val="41A2FF"/>
              </a:solidFill>
            </a:endParaRPr>
          </a:p>
        </p:txBody>
      </p:sp>
      <p:pic>
        <p:nvPicPr>
          <p:cNvPr id="6" name="Afbeelding 5" descr="Afbeelding met Graphics, schermopname, cirkel, clipart&#10;&#10;Automatisch gegenereerde beschrijving">
            <a:extLst>
              <a:ext uri="{FF2B5EF4-FFF2-40B4-BE49-F238E27FC236}">
                <a16:creationId xmlns:a16="http://schemas.microsoft.com/office/drawing/2014/main" id="{B6934544-E227-5931-696B-B9CF5FD9D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42" y="5513963"/>
            <a:ext cx="1125944" cy="1125944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DFE21CA0-F37C-3981-BD00-203E18E8F40F}"/>
              </a:ext>
            </a:extLst>
          </p:cNvPr>
          <p:cNvSpPr/>
          <p:nvPr/>
        </p:nvSpPr>
        <p:spPr>
          <a:xfrm rot="5400000">
            <a:off x="6561001" y="2399283"/>
            <a:ext cx="150432" cy="859586"/>
          </a:xfrm>
          <a:prstGeom prst="rect">
            <a:avLst/>
          </a:prstGeom>
          <a:solidFill>
            <a:srgbClr val="35A8E0"/>
          </a:solidFill>
          <a:ln>
            <a:solidFill>
              <a:srgbClr val="41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41A2FF"/>
                </a:solidFill>
              </a:ln>
              <a:solidFill>
                <a:srgbClr val="41A2FF"/>
              </a:solidFill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4C847E2F-B3DB-3B07-99DB-89D509A3EE9F}"/>
              </a:ext>
            </a:extLst>
          </p:cNvPr>
          <p:cNvSpPr/>
          <p:nvPr/>
        </p:nvSpPr>
        <p:spPr>
          <a:xfrm rot="5400000">
            <a:off x="8506443" y="2995993"/>
            <a:ext cx="150433" cy="1124678"/>
          </a:xfrm>
          <a:prstGeom prst="rect">
            <a:avLst/>
          </a:prstGeom>
          <a:solidFill>
            <a:srgbClr val="35A8E0"/>
          </a:solidFill>
          <a:ln>
            <a:solidFill>
              <a:srgbClr val="41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41A2FF"/>
                </a:solidFill>
              </a:ln>
              <a:solidFill>
                <a:srgbClr val="41A2FF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2E2006C-610A-23C6-8C14-138630057432}"/>
              </a:ext>
            </a:extLst>
          </p:cNvPr>
          <p:cNvSpPr/>
          <p:nvPr/>
        </p:nvSpPr>
        <p:spPr>
          <a:xfrm rot="5400000">
            <a:off x="9890506" y="3114238"/>
            <a:ext cx="148109" cy="1641124"/>
          </a:xfrm>
          <a:prstGeom prst="rect">
            <a:avLst/>
          </a:prstGeom>
          <a:solidFill>
            <a:srgbClr val="35A8E0"/>
          </a:solidFill>
          <a:ln>
            <a:solidFill>
              <a:srgbClr val="41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41A2FF"/>
                </a:solidFill>
              </a:ln>
              <a:solidFill>
                <a:srgbClr val="41A2FF"/>
              </a:solidFill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A2424BF-4EC7-D4CF-4B0F-D77639CBDE57}"/>
              </a:ext>
            </a:extLst>
          </p:cNvPr>
          <p:cNvSpPr/>
          <p:nvPr/>
        </p:nvSpPr>
        <p:spPr>
          <a:xfrm rot="5400000">
            <a:off x="11022001" y="3993428"/>
            <a:ext cx="150435" cy="624191"/>
          </a:xfrm>
          <a:prstGeom prst="rect">
            <a:avLst/>
          </a:prstGeom>
          <a:solidFill>
            <a:srgbClr val="35A8E0"/>
          </a:solidFill>
          <a:ln>
            <a:solidFill>
              <a:srgbClr val="41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41A2FF"/>
                </a:solidFill>
              </a:ln>
              <a:solidFill>
                <a:srgbClr val="41A2FF"/>
              </a:solidFill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DA8FCBD0-EBA2-C177-2F62-9A7C53C37AB6}"/>
              </a:ext>
            </a:extLst>
          </p:cNvPr>
          <p:cNvSpPr/>
          <p:nvPr/>
        </p:nvSpPr>
        <p:spPr>
          <a:xfrm rot="5400000">
            <a:off x="11646192" y="4365317"/>
            <a:ext cx="150435" cy="624191"/>
          </a:xfrm>
          <a:prstGeom prst="rect">
            <a:avLst/>
          </a:prstGeom>
          <a:solidFill>
            <a:srgbClr val="35A8E0"/>
          </a:solidFill>
          <a:ln>
            <a:solidFill>
              <a:srgbClr val="41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rgbClr val="41A2FF"/>
                </a:solidFill>
              </a:ln>
              <a:solidFill>
                <a:srgbClr val="41A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3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2A526-299B-7781-4C41-45A2B322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Communicatie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EFC31E-C700-09CD-C1D9-7C3C3D02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Begeleider:</a:t>
            </a:r>
          </a:p>
          <a:p>
            <a:r>
              <a:rPr lang="nl-BE" sz="2400" dirty="0"/>
              <a:t>Wekelijkse update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Stagementor:</a:t>
            </a:r>
          </a:p>
          <a:p>
            <a:r>
              <a:rPr lang="nl-BE" sz="2400"/>
              <a:t>Wekelijkse </a:t>
            </a:r>
            <a:r>
              <a:rPr lang="nl-BE" sz="2400" dirty="0"/>
              <a:t>update</a:t>
            </a:r>
          </a:p>
          <a:p>
            <a:r>
              <a:rPr lang="nl-BE" sz="2400" dirty="0"/>
              <a:t>Elke donderdag stand up meeting</a:t>
            </a:r>
          </a:p>
          <a:p>
            <a:r>
              <a:rPr lang="nl-BE" sz="2400" dirty="0"/>
              <a:t>Timesheet met gewerkte uren</a:t>
            </a:r>
          </a:p>
        </p:txBody>
      </p:sp>
      <p:pic>
        <p:nvPicPr>
          <p:cNvPr id="4" name="Afbeelding 3" descr="Afbeelding met Graphics, schermopname, cirkel, clipart&#10;&#10;Automatisch gegenereerde beschrijving">
            <a:extLst>
              <a:ext uri="{FF2B5EF4-FFF2-40B4-BE49-F238E27FC236}">
                <a16:creationId xmlns:a16="http://schemas.microsoft.com/office/drawing/2014/main" id="{5188E330-34BB-1726-C52D-352083D39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42" y="5513963"/>
            <a:ext cx="1125944" cy="1125944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8E0E343-7F6D-E7ED-A402-90522B05F835}"/>
              </a:ext>
            </a:extLst>
          </p:cNvPr>
          <p:cNvSpPr/>
          <p:nvPr/>
        </p:nvSpPr>
        <p:spPr>
          <a:xfrm rot="1756513">
            <a:off x="10656974" y="-385550"/>
            <a:ext cx="612842" cy="8383895"/>
          </a:xfrm>
          <a:prstGeom prst="rect">
            <a:avLst/>
          </a:prstGeom>
          <a:solidFill>
            <a:srgbClr val="35A8E0"/>
          </a:solidFill>
          <a:ln>
            <a:solidFill>
              <a:srgbClr val="41A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n>
                <a:solidFill>
                  <a:srgbClr val="41A2FF"/>
                </a:solidFill>
              </a:ln>
              <a:solidFill>
                <a:srgbClr val="41A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529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141</Words>
  <Application>Microsoft Office PowerPoint</Application>
  <PresentationFormat>Breedbeeld</PresentationFormat>
  <Paragraphs>51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Kantoorthema</vt:lpstr>
      <vt:lpstr>Plan van aanpak</vt:lpstr>
      <vt:lpstr>Inhoud</vt:lpstr>
      <vt:lpstr>Wie</vt:lpstr>
      <vt:lpstr>           Wat</vt:lpstr>
      <vt:lpstr>Waarom</vt:lpstr>
      <vt:lpstr>Wanneer</vt:lpstr>
      <vt:lpstr>Communicatie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Michiel Van Loy</dc:creator>
  <cp:lastModifiedBy>Michiel Van Loy</cp:lastModifiedBy>
  <cp:revision>5</cp:revision>
  <dcterms:created xsi:type="dcterms:W3CDTF">2024-09-30T14:58:45Z</dcterms:created>
  <dcterms:modified xsi:type="dcterms:W3CDTF">2025-01-15T18:13:26Z</dcterms:modified>
</cp:coreProperties>
</file>