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0A9D3-9350-42B9-83B5-3318CEC449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D343C76-4F5D-4FD1-9B61-A0A09E920823}">
      <dgm:prSet phldrT="[Tekst]"/>
      <dgm:spPr/>
      <dgm:t>
        <a:bodyPr/>
        <a:lstStyle/>
        <a:p>
          <a:r>
            <a:rPr lang="nl-NL" dirty="0" smtClean="0"/>
            <a:t>GUI</a:t>
          </a:r>
          <a:endParaRPr lang="nl-NL" dirty="0"/>
        </a:p>
      </dgm:t>
    </dgm:pt>
    <dgm:pt modelId="{3B821E23-A4D8-4409-8EFF-032F54001615}" type="parTrans" cxnId="{3268FE50-9ED4-468D-A374-715B39459427}">
      <dgm:prSet/>
      <dgm:spPr/>
      <dgm:t>
        <a:bodyPr/>
        <a:lstStyle/>
        <a:p>
          <a:endParaRPr lang="nl-NL"/>
        </a:p>
      </dgm:t>
    </dgm:pt>
    <dgm:pt modelId="{53B70F80-9704-493F-AC53-E4433192EFA2}" type="sibTrans" cxnId="{3268FE50-9ED4-468D-A374-715B39459427}">
      <dgm:prSet/>
      <dgm:spPr/>
      <dgm:t>
        <a:bodyPr/>
        <a:lstStyle/>
        <a:p>
          <a:endParaRPr lang="nl-NL"/>
        </a:p>
      </dgm:t>
    </dgm:pt>
    <dgm:pt modelId="{6125BEF9-0927-4B48-8012-2D1319D38F4F}">
      <dgm:prSet phldrT="[Tekst]"/>
      <dgm:spPr/>
      <dgm:t>
        <a:bodyPr/>
        <a:lstStyle/>
        <a:p>
          <a:r>
            <a:rPr lang="nl-NL" dirty="0" smtClean="0"/>
            <a:t>Controllers</a:t>
          </a:r>
          <a:endParaRPr lang="nl-NL" dirty="0"/>
        </a:p>
      </dgm:t>
    </dgm:pt>
    <dgm:pt modelId="{D6C49F15-AFAB-4BF2-8666-F66EA778EF76}" type="parTrans" cxnId="{C4668809-C41F-489D-9D26-2CE9B1703F45}">
      <dgm:prSet/>
      <dgm:spPr/>
      <dgm:t>
        <a:bodyPr/>
        <a:lstStyle/>
        <a:p>
          <a:endParaRPr lang="nl-NL"/>
        </a:p>
      </dgm:t>
    </dgm:pt>
    <dgm:pt modelId="{000060B4-8248-4E67-8F80-C1E626341F03}" type="sibTrans" cxnId="{C4668809-C41F-489D-9D26-2CE9B1703F45}">
      <dgm:prSet/>
      <dgm:spPr/>
      <dgm:t>
        <a:bodyPr/>
        <a:lstStyle/>
        <a:p>
          <a:endParaRPr lang="nl-NL"/>
        </a:p>
      </dgm:t>
    </dgm:pt>
    <dgm:pt modelId="{6828EB7A-11E0-4B2C-8856-3EF6F017D0E0}">
      <dgm:prSet phldrT="[Tekst]"/>
      <dgm:spPr/>
      <dgm:t>
        <a:bodyPr/>
        <a:lstStyle/>
        <a:p>
          <a:r>
            <a:rPr lang="nl-NL" dirty="0" err="1" smtClean="0"/>
            <a:t>Logic</a:t>
          </a:r>
          <a:endParaRPr lang="nl-NL" dirty="0"/>
        </a:p>
      </dgm:t>
    </dgm:pt>
    <dgm:pt modelId="{08B8E0AC-E821-40A7-9CBF-DACAECEB2E97}" type="parTrans" cxnId="{8C748B0A-B141-43FE-8718-86FEA22705E2}">
      <dgm:prSet/>
      <dgm:spPr/>
      <dgm:t>
        <a:bodyPr/>
        <a:lstStyle/>
        <a:p>
          <a:endParaRPr lang="nl-NL"/>
        </a:p>
      </dgm:t>
    </dgm:pt>
    <dgm:pt modelId="{79F68D56-E7C3-4537-B2F5-9FCA684642F9}" type="sibTrans" cxnId="{8C748B0A-B141-43FE-8718-86FEA22705E2}">
      <dgm:prSet/>
      <dgm:spPr/>
      <dgm:t>
        <a:bodyPr/>
        <a:lstStyle/>
        <a:p>
          <a:endParaRPr lang="nl-NL"/>
        </a:p>
      </dgm:t>
    </dgm:pt>
    <dgm:pt modelId="{5F5D5768-E9CD-479B-BA28-B8647C29DD2E}" type="pres">
      <dgm:prSet presAssocID="{03A0A9D3-9350-42B9-83B5-3318CEC44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B955630-FEC3-483D-AEFA-954D6DD021D1}" type="pres">
      <dgm:prSet presAssocID="{6D343C76-4F5D-4FD1-9B61-A0A09E9208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1FACD93-A42E-4831-9C84-D4669CDB871E}" type="pres">
      <dgm:prSet presAssocID="{53B70F80-9704-493F-AC53-E4433192EFA2}" presName="spacer" presStyleCnt="0"/>
      <dgm:spPr/>
    </dgm:pt>
    <dgm:pt modelId="{1C79A8EF-7CD2-4292-B8C2-16770D3EA794}" type="pres">
      <dgm:prSet presAssocID="{6125BEF9-0927-4B48-8012-2D1319D38F4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DDE9EB5-2701-4A17-9136-8CD8B4B4BA81}" type="pres">
      <dgm:prSet presAssocID="{000060B4-8248-4E67-8F80-C1E626341F03}" presName="spacer" presStyleCnt="0"/>
      <dgm:spPr/>
    </dgm:pt>
    <dgm:pt modelId="{F7E4ABAD-277E-40AA-B94D-C2ABF3A6F31F}" type="pres">
      <dgm:prSet presAssocID="{6828EB7A-11E0-4B2C-8856-3EF6F017D0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3268FE50-9ED4-468D-A374-715B39459427}" srcId="{03A0A9D3-9350-42B9-83B5-3318CEC44972}" destId="{6D343C76-4F5D-4FD1-9B61-A0A09E920823}" srcOrd="0" destOrd="0" parTransId="{3B821E23-A4D8-4409-8EFF-032F54001615}" sibTransId="{53B70F80-9704-493F-AC53-E4433192EFA2}"/>
    <dgm:cxn modelId="{C4668809-C41F-489D-9D26-2CE9B1703F45}" srcId="{03A0A9D3-9350-42B9-83B5-3318CEC44972}" destId="{6125BEF9-0927-4B48-8012-2D1319D38F4F}" srcOrd="1" destOrd="0" parTransId="{D6C49F15-AFAB-4BF2-8666-F66EA778EF76}" sibTransId="{000060B4-8248-4E67-8F80-C1E626341F03}"/>
    <dgm:cxn modelId="{8C748B0A-B141-43FE-8718-86FEA22705E2}" srcId="{03A0A9D3-9350-42B9-83B5-3318CEC44972}" destId="{6828EB7A-11E0-4B2C-8856-3EF6F017D0E0}" srcOrd="2" destOrd="0" parTransId="{08B8E0AC-E821-40A7-9CBF-DACAECEB2E97}" sibTransId="{79F68D56-E7C3-4537-B2F5-9FCA684642F9}"/>
    <dgm:cxn modelId="{661983E1-9523-487E-B1EC-7200F62DD36D}" type="presOf" srcId="{03A0A9D3-9350-42B9-83B5-3318CEC44972}" destId="{5F5D5768-E9CD-479B-BA28-B8647C29DD2E}" srcOrd="0" destOrd="0" presId="urn:microsoft.com/office/officeart/2005/8/layout/vList2"/>
    <dgm:cxn modelId="{FC5C5D3C-4223-4BBC-A7F8-99B6B46C8ECB}" type="presOf" srcId="{6D343C76-4F5D-4FD1-9B61-A0A09E920823}" destId="{1B955630-FEC3-483D-AEFA-954D6DD021D1}" srcOrd="0" destOrd="0" presId="urn:microsoft.com/office/officeart/2005/8/layout/vList2"/>
    <dgm:cxn modelId="{C9A14992-5B17-48A1-87F4-2DBBFA201AC3}" type="presOf" srcId="{6125BEF9-0927-4B48-8012-2D1319D38F4F}" destId="{1C79A8EF-7CD2-4292-B8C2-16770D3EA794}" srcOrd="0" destOrd="0" presId="urn:microsoft.com/office/officeart/2005/8/layout/vList2"/>
    <dgm:cxn modelId="{C9B12DF9-E2C4-4EFB-8F5F-580C33120A5C}" type="presOf" srcId="{6828EB7A-11E0-4B2C-8856-3EF6F017D0E0}" destId="{F7E4ABAD-277E-40AA-B94D-C2ABF3A6F31F}" srcOrd="0" destOrd="0" presId="urn:microsoft.com/office/officeart/2005/8/layout/vList2"/>
    <dgm:cxn modelId="{2C0F2BF9-57F8-4073-9DE4-C106B86CCBDD}" type="presParOf" srcId="{5F5D5768-E9CD-479B-BA28-B8647C29DD2E}" destId="{1B955630-FEC3-483D-AEFA-954D6DD021D1}" srcOrd="0" destOrd="0" presId="urn:microsoft.com/office/officeart/2005/8/layout/vList2"/>
    <dgm:cxn modelId="{BA57DBEA-F3AC-43FB-9431-ADAB2A77AF9B}" type="presParOf" srcId="{5F5D5768-E9CD-479B-BA28-B8647C29DD2E}" destId="{F1FACD93-A42E-4831-9C84-D4669CDB871E}" srcOrd="1" destOrd="0" presId="urn:microsoft.com/office/officeart/2005/8/layout/vList2"/>
    <dgm:cxn modelId="{F535E3C5-2972-4D7A-A18A-8A2B7306D014}" type="presParOf" srcId="{5F5D5768-E9CD-479B-BA28-B8647C29DD2E}" destId="{1C79A8EF-7CD2-4292-B8C2-16770D3EA794}" srcOrd="2" destOrd="0" presId="urn:microsoft.com/office/officeart/2005/8/layout/vList2"/>
    <dgm:cxn modelId="{022277F1-A82F-481E-8318-8758D3FE10B0}" type="presParOf" srcId="{5F5D5768-E9CD-479B-BA28-B8647C29DD2E}" destId="{6DDE9EB5-2701-4A17-9136-8CD8B4B4BA81}" srcOrd="3" destOrd="0" presId="urn:microsoft.com/office/officeart/2005/8/layout/vList2"/>
    <dgm:cxn modelId="{1D1F8CE7-1090-4DCD-AEA2-251D5361FA72}" type="presParOf" srcId="{5F5D5768-E9CD-479B-BA28-B8647C29DD2E}" destId="{F7E4ABAD-277E-40AA-B94D-C2ABF3A6F3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955630-FEC3-483D-AEFA-954D6DD021D1}">
      <dsp:nvSpPr>
        <dsp:cNvPr id="0" name=""/>
        <dsp:cNvSpPr/>
      </dsp:nvSpPr>
      <dsp:spPr>
        <a:xfrm>
          <a:off x="0" y="39800"/>
          <a:ext cx="822960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dirty="0" smtClean="0"/>
            <a:t>GUI</a:t>
          </a:r>
          <a:endParaRPr lang="nl-NL" sz="4800" kern="1200" dirty="0"/>
        </a:p>
      </dsp:txBody>
      <dsp:txXfrm>
        <a:off x="0" y="39800"/>
        <a:ext cx="8229600" cy="1389960"/>
      </dsp:txXfrm>
    </dsp:sp>
    <dsp:sp modelId="{1C79A8EF-7CD2-4292-B8C2-16770D3EA794}">
      <dsp:nvSpPr>
        <dsp:cNvPr id="0" name=""/>
        <dsp:cNvSpPr/>
      </dsp:nvSpPr>
      <dsp:spPr>
        <a:xfrm>
          <a:off x="0" y="1568001"/>
          <a:ext cx="822960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dirty="0" smtClean="0"/>
            <a:t>Controllers</a:t>
          </a:r>
          <a:endParaRPr lang="nl-NL" sz="4800" kern="1200" dirty="0"/>
        </a:p>
      </dsp:txBody>
      <dsp:txXfrm>
        <a:off x="0" y="1568001"/>
        <a:ext cx="8229600" cy="1389960"/>
      </dsp:txXfrm>
    </dsp:sp>
    <dsp:sp modelId="{F7E4ABAD-277E-40AA-B94D-C2ABF3A6F31F}">
      <dsp:nvSpPr>
        <dsp:cNvPr id="0" name=""/>
        <dsp:cNvSpPr/>
      </dsp:nvSpPr>
      <dsp:spPr>
        <a:xfrm>
          <a:off x="0" y="3096201"/>
          <a:ext cx="822960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dirty="0" err="1" smtClean="0"/>
            <a:t>Logic</a:t>
          </a:r>
          <a:endParaRPr lang="nl-NL" sz="4800" kern="1200" dirty="0"/>
        </a:p>
      </dsp:txBody>
      <dsp:txXfrm>
        <a:off x="0" y="3096201"/>
        <a:ext cx="8229600" cy="138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E5C044-6994-4F92-9280-ECAEB0DCBE9D}" type="datetimeFigureOut">
              <a:rPr lang="nl-NL" smtClean="0"/>
              <a:pPr/>
              <a:t>17-3-2014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7CB694-6BE8-4260-8D7D-E911842E66D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Group 12 Iteration1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Conveyor</a:t>
            </a:r>
            <a:r>
              <a:rPr lang="nl-NL" dirty="0" smtClean="0"/>
              <a:t> belt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endParaRPr lang="nl-NL" dirty="0" smtClean="0"/>
          </a:p>
          <a:p>
            <a:pPr lvl="1"/>
            <a:r>
              <a:rPr lang="nl-NL" dirty="0" smtClean="0"/>
              <a:t>E.g. </a:t>
            </a:r>
            <a:r>
              <a:rPr lang="nl-NL" dirty="0" err="1" smtClean="0"/>
              <a:t>conveyor</a:t>
            </a:r>
            <a:r>
              <a:rPr lang="nl-NL" dirty="0" smtClean="0"/>
              <a:t> belt </a:t>
            </a:r>
            <a:r>
              <a:rPr lang="nl-NL" dirty="0" err="1" smtClean="0"/>
              <a:t>can</a:t>
            </a:r>
            <a:r>
              <a:rPr lang="nl-NL" dirty="0" smtClean="0"/>
              <a:t> split up</a:t>
            </a:r>
            <a:endParaRPr lang="nl-NL" dirty="0" smtClean="0"/>
          </a:p>
          <a:p>
            <a:r>
              <a:rPr lang="nl-NL" dirty="0" smtClean="0"/>
              <a:t>Hard to </a:t>
            </a:r>
            <a:r>
              <a:rPr lang="nl-NL" dirty="0" err="1" smtClean="0"/>
              <a:t>adjust</a:t>
            </a:r>
            <a:r>
              <a:rPr lang="nl-NL" dirty="0" smtClean="0"/>
              <a:t> Schedule and </a:t>
            </a:r>
            <a:r>
              <a:rPr lang="nl-NL" dirty="0" err="1" smtClean="0"/>
              <a:t>AssemblyLine</a:t>
            </a: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Extensibility</a:t>
            </a:r>
            <a:r>
              <a:rPr lang="nl-NL" dirty="0" smtClean="0"/>
              <a:t>: non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assembly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High </a:t>
            </a:r>
            <a:r>
              <a:rPr lang="nl-NL" dirty="0" err="1" smtClean="0"/>
              <a:t>coverage</a:t>
            </a:r>
            <a:r>
              <a:rPr lang="nl-NL" dirty="0" smtClean="0"/>
              <a:t> of </a:t>
            </a:r>
            <a:r>
              <a:rPr lang="nl-NL" dirty="0" err="1" smtClean="0"/>
              <a:t>logic</a:t>
            </a:r>
            <a:r>
              <a:rPr lang="nl-NL" smtClean="0"/>
              <a:t> classes</a:t>
            </a:r>
            <a:endParaRPr lang="nl-NL" dirty="0" smtClean="0"/>
          </a:p>
          <a:p>
            <a:r>
              <a:rPr lang="nl-NL" dirty="0" err="1" smtClean="0"/>
              <a:t>Simulation</a:t>
            </a:r>
            <a:r>
              <a:rPr lang="nl-NL" dirty="0" smtClean="0"/>
              <a:t> of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approach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High level design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Table</a:t>
            </a:r>
            <a:r>
              <a:rPr lang="nl-NL" dirty="0" smtClean="0"/>
              <a:t> of contents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design</a:t>
            </a:r>
            <a:endParaRPr lang="nl-NL" dirty="0"/>
          </a:p>
        </p:txBody>
      </p:sp>
      <p:sp>
        <p:nvSpPr>
          <p:cNvPr id="5" name="PIJL-OMLAAG 4"/>
          <p:cNvSpPr/>
          <p:nvPr/>
        </p:nvSpPr>
        <p:spPr>
          <a:xfrm>
            <a:off x="6300192" y="1988840"/>
            <a:ext cx="720080" cy="3456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OMLAAG 6"/>
          <p:cNvSpPr/>
          <p:nvPr/>
        </p:nvSpPr>
        <p:spPr>
          <a:xfrm rot="10800000">
            <a:off x="7452320" y="1916832"/>
            <a:ext cx="720080" cy="3456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UML UI EN CONTROLLER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interface and controllers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login information in </a:t>
            </a:r>
            <a:r>
              <a:rPr lang="en-US" dirty="0" err="1" smtClean="0"/>
              <a:t>CarManuFacturingCompany</a:t>
            </a:r>
            <a:endParaRPr lang="en-US" dirty="0" smtClean="0"/>
          </a:p>
          <a:p>
            <a:r>
              <a:rPr lang="en-US" dirty="0" smtClean="0"/>
              <a:t>New UI and controller</a:t>
            </a:r>
          </a:p>
          <a:p>
            <a:r>
              <a:rPr lang="en-US" dirty="0" smtClean="0"/>
              <a:t>Fairly easy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Extensibility</a:t>
            </a:r>
            <a:r>
              <a:rPr lang="nl-NL" dirty="0" smtClean="0"/>
              <a:t>: </a:t>
            </a:r>
            <a:r>
              <a:rPr lang="nl-NL" dirty="0" err="1" smtClean="0"/>
              <a:t>new</a:t>
            </a:r>
            <a:r>
              <a:rPr lang="nl-NL" dirty="0" smtClean="0"/>
              <a:t> user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</a:t>
            </a:r>
            <a:r>
              <a:rPr lang="nl-NL" dirty="0" err="1" smtClean="0"/>
              <a:t>subclass</a:t>
            </a:r>
            <a:r>
              <a:rPr lang="nl-NL" dirty="0" smtClean="0"/>
              <a:t> of Workstation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instance</a:t>
            </a:r>
            <a:r>
              <a:rPr lang="nl-NL" dirty="0" smtClean="0"/>
              <a:t> in </a:t>
            </a:r>
            <a:r>
              <a:rPr lang="nl-NL" dirty="0" err="1" smtClean="0"/>
              <a:t>AssemblyLine</a:t>
            </a:r>
            <a:endParaRPr lang="nl-NL" dirty="0" smtClean="0"/>
          </a:p>
          <a:p>
            <a:r>
              <a:rPr lang="nl-NL" dirty="0" err="1" smtClean="0"/>
              <a:t>Fairly</a:t>
            </a:r>
            <a:r>
              <a:rPr lang="nl-NL" dirty="0" smtClean="0"/>
              <a:t> easy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Extensibility</a:t>
            </a:r>
            <a:r>
              <a:rPr lang="nl-NL" dirty="0" smtClean="0"/>
              <a:t>: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workstation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Multiple </a:t>
            </a:r>
            <a:r>
              <a:rPr lang="nl-NL" dirty="0" err="1" smtClean="0"/>
              <a:t>AssemblyLines</a:t>
            </a:r>
            <a:r>
              <a:rPr lang="nl-NL" dirty="0" smtClean="0"/>
              <a:t> in </a:t>
            </a:r>
            <a:r>
              <a:rPr lang="nl-NL" dirty="0" err="1" smtClean="0"/>
              <a:t>CarManufacturingCompany</a:t>
            </a:r>
            <a:endParaRPr lang="nl-NL" dirty="0" smtClean="0"/>
          </a:p>
          <a:p>
            <a:r>
              <a:rPr lang="nl-NL" dirty="0" smtClean="0"/>
              <a:t>New </a:t>
            </a:r>
            <a:r>
              <a:rPr lang="nl-NL" dirty="0" err="1" smtClean="0"/>
              <a:t>layer</a:t>
            </a:r>
            <a:r>
              <a:rPr lang="nl-NL" dirty="0" smtClean="0"/>
              <a:t> of </a:t>
            </a:r>
            <a:r>
              <a:rPr lang="nl-NL" dirty="0" err="1" smtClean="0"/>
              <a:t>scheduling</a:t>
            </a:r>
            <a:endParaRPr lang="nl-NL" dirty="0" smtClean="0"/>
          </a:p>
          <a:p>
            <a:r>
              <a:rPr lang="nl-NL" dirty="0" err="1" smtClean="0"/>
              <a:t>Fairly</a:t>
            </a:r>
            <a:r>
              <a:rPr lang="nl-NL" dirty="0" smtClean="0"/>
              <a:t> easy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Extensibility</a:t>
            </a:r>
            <a:r>
              <a:rPr lang="nl-NL" dirty="0" smtClean="0"/>
              <a:t>: multiple </a:t>
            </a:r>
            <a:r>
              <a:rPr lang="nl-NL" dirty="0" err="1" smtClean="0"/>
              <a:t>factories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model:</a:t>
            </a:r>
          </a:p>
          <a:p>
            <a:pPr lvl="1"/>
            <a:r>
              <a:rPr lang="nl-NL" dirty="0" smtClean="0"/>
              <a:t>Easy to hardcode: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enum</a:t>
            </a:r>
            <a:r>
              <a:rPr lang="nl-NL" dirty="0" smtClean="0"/>
              <a:t> constant</a:t>
            </a:r>
          </a:p>
          <a:p>
            <a:pPr lvl="1"/>
            <a:r>
              <a:rPr lang="nl-NL" dirty="0" smtClean="0"/>
              <a:t>Hard at </a:t>
            </a:r>
            <a:r>
              <a:rPr lang="nl-NL" dirty="0" err="1" smtClean="0"/>
              <a:t>runtime</a:t>
            </a:r>
            <a:r>
              <a:rPr lang="nl-NL" dirty="0" smtClean="0"/>
              <a:t>: </a:t>
            </a:r>
            <a:r>
              <a:rPr lang="nl-NL" dirty="0" err="1" smtClean="0"/>
              <a:t>first</a:t>
            </a:r>
            <a:r>
              <a:rPr lang="nl-NL" dirty="0" smtClean="0"/>
              <a:t> </a:t>
            </a:r>
            <a:r>
              <a:rPr lang="nl-NL" dirty="0" err="1" smtClean="0"/>
              <a:t>change</a:t>
            </a:r>
            <a:r>
              <a:rPr lang="nl-NL" dirty="0" smtClean="0"/>
              <a:t> </a:t>
            </a:r>
            <a:r>
              <a:rPr lang="nl-NL" dirty="0" err="1" smtClean="0"/>
              <a:t>enum</a:t>
            </a:r>
            <a:r>
              <a:rPr lang="nl-NL" dirty="0" smtClean="0"/>
              <a:t> to </a:t>
            </a:r>
            <a:r>
              <a:rPr lang="nl-NL" dirty="0" err="1" smtClean="0"/>
              <a:t>class</a:t>
            </a:r>
            <a:endParaRPr lang="nl-NL" dirty="0" smtClean="0"/>
          </a:p>
          <a:p>
            <a:r>
              <a:rPr lang="nl-NL" dirty="0" smtClean="0"/>
              <a:t>New </a:t>
            </a:r>
            <a:r>
              <a:rPr lang="nl-NL" dirty="0" err="1" smtClean="0"/>
              <a:t>car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Easy to hardcode: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enum</a:t>
            </a:r>
            <a:r>
              <a:rPr lang="nl-NL" dirty="0" smtClean="0"/>
              <a:t> constant</a:t>
            </a:r>
          </a:p>
          <a:p>
            <a:pPr lvl="1"/>
            <a:r>
              <a:rPr lang="nl-NL" dirty="0" err="1" smtClean="0"/>
              <a:t>Assembly</a:t>
            </a:r>
            <a:r>
              <a:rPr lang="nl-NL" dirty="0" smtClean="0"/>
              <a:t> </a:t>
            </a:r>
            <a:r>
              <a:rPr lang="nl-NL" dirty="0" err="1" smtClean="0"/>
              <a:t>tasks</a:t>
            </a:r>
            <a:r>
              <a:rPr lang="nl-NL" dirty="0" smtClean="0"/>
              <a:t>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changed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Extensibility</a:t>
            </a:r>
            <a:r>
              <a:rPr lang="nl-NL" dirty="0" smtClean="0"/>
              <a:t>: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car</a:t>
            </a:r>
            <a:r>
              <a:rPr lang="nl-NL" dirty="0" smtClean="0"/>
              <a:t> </a:t>
            </a:r>
            <a:r>
              <a:rPr lang="nl-NL" dirty="0" err="1" smtClean="0"/>
              <a:t>information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Times</a:t>
            </a:r>
            <a:r>
              <a:rPr lang="nl-NL" dirty="0" smtClean="0"/>
              <a:t> have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mechanics</a:t>
            </a:r>
            <a:endParaRPr lang="nl-NL" dirty="0" smtClean="0"/>
          </a:p>
          <a:p>
            <a:r>
              <a:rPr lang="nl-NL" dirty="0" smtClean="0"/>
              <a:t>Breaks</a:t>
            </a:r>
          </a:p>
          <a:p>
            <a:r>
              <a:rPr lang="nl-NL" dirty="0" smtClean="0"/>
              <a:t>Hard to </a:t>
            </a:r>
            <a:r>
              <a:rPr lang="nl-NL" dirty="0" err="1" smtClean="0"/>
              <a:t>adjust</a:t>
            </a:r>
            <a:r>
              <a:rPr lang="nl-NL" dirty="0" smtClean="0"/>
              <a:t> Schedule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Extensibility</a:t>
            </a:r>
            <a:r>
              <a:rPr lang="nl-NL" dirty="0" smtClean="0"/>
              <a:t>: </a:t>
            </a:r>
            <a:r>
              <a:rPr lang="nl-NL" dirty="0" err="1" smtClean="0"/>
              <a:t>shifts</a:t>
            </a:r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</TotalTime>
  <Words>159</Words>
  <Application>Microsoft Office PowerPoint</Application>
  <PresentationFormat>Diavoorstelling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Concours</vt:lpstr>
      <vt:lpstr>Software Design</vt:lpstr>
      <vt:lpstr>Table of contents</vt:lpstr>
      <vt:lpstr>High level design</vt:lpstr>
      <vt:lpstr>User interface and controllers</vt:lpstr>
      <vt:lpstr>Extensibility: new user</vt:lpstr>
      <vt:lpstr>Extensibility: new workstation</vt:lpstr>
      <vt:lpstr>Extensibility: multiple factories</vt:lpstr>
      <vt:lpstr>Extensibility: new car information</vt:lpstr>
      <vt:lpstr>Extensibility: shifts</vt:lpstr>
      <vt:lpstr>Extensibility: non linear assembly</vt:lpstr>
      <vt:lpstr>Testing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Joren Van den Brande</dc:creator>
  <cp:lastModifiedBy>Joren Van den Brande</cp:lastModifiedBy>
  <cp:revision>19</cp:revision>
  <dcterms:created xsi:type="dcterms:W3CDTF">2014-03-17T08:51:23Z</dcterms:created>
  <dcterms:modified xsi:type="dcterms:W3CDTF">2014-03-17T11:11:21Z</dcterms:modified>
</cp:coreProperties>
</file>