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59" r:id="rId5"/>
    <p:sldId id="261" r:id="rId6"/>
    <p:sldId id="260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1"/>
    <p:restoredTop sz="95884"/>
  </p:normalViewPr>
  <p:slideViewPr>
    <p:cSldViewPr snapToGrid="0">
      <p:cViewPr varScale="1">
        <p:scale>
          <a:sx n="85" d="100"/>
          <a:sy n="85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548-B403-4EBC-E878-8DA165A52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857AA-C1AC-81FD-82CB-7864C421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27FE-3EC8-C4B0-DA30-3272E431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52CC-5B11-501A-1D9A-C919478C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61ED-BD06-A833-5731-3C04C83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57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12FA-5DA7-716E-8EA3-E99B46A6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4354A-9EB9-6D29-39AA-F805A458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5842-C0F4-90AA-BA71-F9E0D07E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3F3C-179F-5A83-F1FE-005E94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7044-94FE-F08A-B736-19E8DF74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06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17428-ED28-144B-1983-D620066B8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DE3AB-6091-BF66-7383-BD0E8157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821C-B976-B6B7-AA77-BD839EFA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53BB-7354-1ABF-1ECA-0739AC5C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8067-D9CE-9435-38AA-BE5C9BDB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839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BC6D-057C-B360-F2D5-D5964142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BEBD-0F81-317B-5829-393A258F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FBDA-8D71-80F7-9566-E4B2ACA8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8002-73DC-606B-E948-0E7C262E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00AE-C945-B6BE-AAFA-7416F2FB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627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C8F6-CDD3-95EC-CB26-49CEFE5A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AF24-7975-0F06-3E2D-F0BE87C6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58DE-81DF-A586-2E46-0E26BE58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BF2D-49E1-3BC6-9EED-FCCE9095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C996-2E9D-FC0C-CB5E-DCC8A2D6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818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1ED2-2547-8E1B-D877-72401E9E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699F-DE2E-8693-DD57-C279A33B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BADC4-3687-5EC3-3D81-2C2A93AD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04C5-61AC-8B3F-24EE-6B76D191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0068-E515-7B6B-6C88-C029A771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1A88-7FED-CE9D-FE62-B64B2D1B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90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0E42-475B-D1BD-C51A-B8F91F7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5015-4B73-D445-903D-28A331B5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8FD7-5D2B-3314-6618-DD8FAD0CD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225C1-0B17-959B-E8C9-D12E2CF42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FB75B-D3DA-5EBB-24C6-00B498399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22A7A-D3EA-98F6-437D-25E4F302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C7E5B-30E4-E22D-6D83-8C9CB99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E2117-D4A0-1AC2-C622-8FBF53A6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56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E534-E7D7-28D6-B729-A6CE20C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2B36A-ADA2-5EFD-BA49-B6C1A286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C662D-884A-CFA8-299E-E0DF3803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E75D8-775D-B8DE-8BA3-BCD317B1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98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E102-D944-A59A-4278-B8B551C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F456-18A7-3921-F68F-EC9E56F0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3248-1B8A-4EC3-6AA2-911BEA3C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13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CF9-C849-75FE-FAA2-B832EA56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4F21-2F09-6B7A-17F2-814A9996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E6CC5-D045-5603-B691-6403B73F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94788-5A99-4A95-16EE-F013E68F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D1C8-93A9-8899-6145-7A980B65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A4CC-BD82-EC81-58ED-981FB1A6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308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241-35D5-D758-EE5B-0431D1F7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EC4F-8BE5-D188-13D2-28EEBAE7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22886-D469-8CA3-9558-EDAE7C195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1AE4-EBFF-1EFF-6BFE-9B647298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0C07-8247-612C-F92F-C8C488AA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62E7B-469D-10FC-AC59-4E51D74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6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82B2C-235F-6DB2-E211-CD169462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8D01-B168-B5F5-3795-0AE93C37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584-E1DE-CF60-E09F-4711CE4B3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ABB0-0BD3-4E4E-8D29-0C2F0027162E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ACE8-3F7C-0ED6-1DB9-16CEE186F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B48D8-0207-13B6-90B6-1E8BCE05C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F5DD-797F-BB4F-8D88-5A4083245A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0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sa.nl/metis-montessori-lyceu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bit.org/support/solutions/articles/19000013983-what-is-a-micro-bit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microbit.org/support/solutions/articles/19000013983-what-is-a-micro-bit-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radio-signal-the-black-color-icon-vector-15106643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microbit.org/support/solutions/articles/19000013983-what-is-a-micro-bit-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0F7D-11C6-26A1-F5EA-1E1FEB9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6224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NL" sz="6600" b="1" dirty="0"/>
              <a:t>MicroBit Workshop</a:t>
            </a:r>
            <a:br>
              <a:rPr lang="en-NL" sz="6600" b="1" dirty="0"/>
            </a:br>
            <a:r>
              <a:rPr lang="en-NL" b="1" dirty="0"/>
              <a:t>Rob Bölte en Michiel Bontenbal</a:t>
            </a:r>
            <a:br>
              <a:rPr lang="en-NL" b="1" dirty="0"/>
            </a:br>
            <a:r>
              <a:rPr lang="en-NL" b="1" dirty="0"/>
              <a:t>2 december 2022</a:t>
            </a:r>
            <a:endParaRPr lang="en-NL" sz="6600" b="1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F24E28BE-95D6-4F60-A520-F5D6ABCA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98750" y="4234656"/>
            <a:ext cx="7023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4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DFF-3281-DDA1-6589-62CA6BA8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Ontvanger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18E0-00D0-1E3F-899F-DBAEB88C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5035"/>
            <a:ext cx="4352466" cy="1831975"/>
          </a:xfrm>
        </p:spPr>
        <p:txBody>
          <a:bodyPr/>
          <a:lstStyle/>
          <a:p>
            <a:r>
              <a:rPr lang="en-NL" dirty="0"/>
              <a:t>Zorg dat je dezelfde ‘groep’ hebt als je maatje!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4B0EA-B1B1-8204-871E-4983EC2D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66" y="0"/>
            <a:ext cx="7001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F0-315F-6BE3-2F31-02367313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MicroBit 2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0EC091B-F7D8-02C0-6830-CE621CFE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1400" y="1981994"/>
            <a:ext cx="5029200" cy="4038600"/>
          </a:xfrm>
        </p:spPr>
      </p:pic>
    </p:spTree>
    <p:extLst>
      <p:ext uri="{BB962C8B-B14F-4D97-AF65-F5344CB8AC3E}">
        <p14:creationId xmlns:p14="http://schemas.microsoft.com/office/powerpoint/2010/main" val="29190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9A8-EC20-A6DF-BFE7-CDEBE8A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MicroBit  + PinBit + breadboard</a:t>
            </a:r>
          </a:p>
        </p:txBody>
      </p:sp>
      <p:pic>
        <p:nvPicPr>
          <p:cNvPr id="1026" name="Picture 2" descr="An image of pin:bit">
            <a:extLst>
              <a:ext uri="{FF2B5EF4-FFF2-40B4-BE49-F238E27FC236}">
                <a16:creationId xmlns:a16="http://schemas.microsoft.com/office/drawing/2014/main" id="{5409AE7C-C518-0EC9-D6F0-9C414B4E4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81" y="2299513"/>
            <a:ext cx="3652046" cy="36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FB66C5-9093-DF57-B67C-74095C68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884" y="2488367"/>
            <a:ext cx="3293977" cy="28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B840BBF-B811-1E5D-CE7D-8500DB9A3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7351" y="2803161"/>
            <a:ext cx="3563861" cy="2861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D30E91-E1E0-C0F4-5197-E9605E2C3A9A}"/>
              </a:ext>
            </a:extLst>
          </p:cNvPr>
          <p:cNvSpPr txBox="1"/>
          <p:nvPr/>
        </p:nvSpPr>
        <p:spPr>
          <a:xfrm>
            <a:off x="7336633" y="4923215"/>
            <a:ext cx="2738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</a:t>
            </a:r>
            <a:r>
              <a:rPr lang="en-NL" sz="2400" dirty="0"/>
              <a:t>in 0 = groen</a:t>
            </a:r>
          </a:p>
          <a:p>
            <a:r>
              <a:rPr lang="en-NL" sz="2400" dirty="0"/>
              <a:t>Pin 1 = geel </a:t>
            </a:r>
          </a:p>
          <a:p>
            <a:r>
              <a:rPr lang="en-NL" sz="2400" dirty="0"/>
              <a:t>Pin 2 = rood</a:t>
            </a:r>
          </a:p>
          <a:p>
            <a:r>
              <a:rPr lang="en-GB" sz="2400" dirty="0"/>
              <a:t>g</a:t>
            </a:r>
            <a:r>
              <a:rPr lang="en-NL" sz="2400" dirty="0"/>
              <a:t>nd = aarde </a:t>
            </a:r>
          </a:p>
        </p:txBody>
      </p:sp>
    </p:spTree>
    <p:extLst>
      <p:ext uri="{BB962C8B-B14F-4D97-AF65-F5344CB8AC3E}">
        <p14:creationId xmlns:p14="http://schemas.microsoft.com/office/powerpoint/2010/main" val="302108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69D2-C80C-C2D4-8A87-E41E17E8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Stap 1: aansluiten  </a:t>
            </a:r>
          </a:p>
        </p:txBody>
      </p:sp>
      <p:sp>
        <p:nvSpPr>
          <p:cNvPr id="5" name="AutoShape 4" descr="Afbeelding">
            <a:extLst>
              <a:ext uri="{FF2B5EF4-FFF2-40B4-BE49-F238E27FC236}">
                <a16:creationId xmlns:a16="http://schemas.microsoft.com/office/drawing/2014/main" id="{174FFAEF-51BD-99BF-8F4C-2554D46C6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29038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3078" name="Picture 6" descr="Afbeelding">
            <a:extLst>
              <a:ext uri="{FF2B5EF4-FFF2-40B4-BE49-F238E27FC236}">
                <a16:creationId xmlns:a16="http://schemas.microsoft.com/office/drawing/2014/main" id="{E0A8900F-075B-2873-D554-85456D1E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13227" y="1325297"/>
            <a:ext cx="4221161" cy="562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89C38-D728-3CAE-24A0-002ED2F6301D}"/>
              </a:ext>
            </a:extLst>
          </p:cNvPr>
          <p:cNvSpPr txBox="1"/>
          <p:nvPr/>
        </p:nvSpPr>
        <p:spPr>
          <a:xfrm>
            <a:off x="8833380" y="2028824"/>
            <a:ext cx="27384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MicroBit</a:t>
            </a:r>
            <a:endParaRPr lang="nl-NL" sz="3200" dirty="0"/>
          </a:p>
          <a:p>
            <a:r>
              <a:rPr lang="nl-NL" sz="3200" dirty="0" err="1"/>
              <a:t>PinBit</a:t>
            </a:r>
            <a:endParaRPr lang="nl-NL" sz="3200" dirty="0"/>
          </a:p>
          <a:p>
            <a:r>
              <a:rPr lang="nl-NL" sz="3200" dirty="0" err="1"/>
              <a:t>Breadboard</a:t>
            </a:r>
            <a:endParaRPr lang="nl-NL" sz="3200" dirty="0"/>
          </a:p>
          <a:p>
            <a:endParaRPr lang="nl-NL" sz="3200" dirty="0"/>
          </a:p>
          <a:p>
            <a:r>
              <a:rPr lang="nl-NL" sz="3200" dirty="0"/>
              <a:t>Groene led</a:t>
            </a:r>
          </a:p>
          <a:p>
            <a:r>
              <a:rPr lang="nl-NL" sz="3200" dirty="0"/>
              <a:t>Groen draadje</a:t>
            </a:r>
          </a:p>
          <a:p>
            <a:r>
              <a:rPr lang="nl-NL" sz="3200" dirty="0"/>
              <a:t>Zwart draadje</a:t>
            </a:r>
          </a:p>
          <a:p>
            <a:r>
              <a:rPr lang="en-NL" sz="3200" dirty="0"/>
              <a:t>1 weerstand</a:t>
            </a:r>
          </a:p>
        </p:txBody>
      </p:sp>
    </p:spTree>
    <p:extLst>
      <p:ext uri="{BB962C8B-B14F-4D97-AF65-F5344CB8AC3E}">
        <p14:creationId xmlns:p14="http://schemas.microsoft.com/office/powerpoint/2010/main" val="12184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0434-ECF6-9C19-9761-E0BDF800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Stap 1: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9D77F-F2EE-5B36-97CA-23A481EC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32" y="1662692"/>
            <a:ext cx="6419850" cy="35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5C7E-A4C1-537F-2235-03AC107B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Stap 2: </a:t>
            </a:r>
          </a:p>
        </p:txBody>
      </p:sp>
      <p:pic>
        <p:nvPicPr>
          <p:cNvPr id="4098" name="Picture 2" descr="Afbeelding">
            <a:extLst>
              <a:ext uri="{FF2B5EF4-FFF2-40B4-BE49-F238E27FC236}">
                <a16:creationId xmlns:a16="http://schemas.microsoft.com/office/drawing/2014/main" id="{731D237C-56AE-5E68-86C1-C669C9440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3" b="11634"/>
          <a:stretch/>
        </p:blipFill>
        <p:spPr bwMode="auto">
          <a:xfrm rot="16200000">
            <a:off x="1130499" y="1880990"/>
            <a:ext cx="4697016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3CAEF8-D9D3-D9CB-E979-D70DB2F8B42B}"/>
              </a:ext>
            </a:extLst>
          </p:cNvPr>
          <p:cNvSpPr txBox="1"/>
          <p:nvPr/>
        </p:nvSpPr>
        <p:spPr>
          <a:xfrm>
            <a:off x="7600950" y="2340798"/>
            <a:ext cx="2738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Gele led</a:t>
            </a:r>
          </a:p>
          <a:p>
            <a:r>
              <a:rPr lang="nl-NL" sz="3200" dirty="0"/>
              <a:t>Geel draadje</a:t>
            </a:r>
          </a:p>
          <a:p>
            <a:r>
              <a:rPr lang="nl-NL" sz="3200" dirty="0"/>
              <a:t>Rode led</a:t>
            </a:r>
          </a:p>
          <a:p>
            <a:r>
              <a:rPr lang="nl-NL" sz="3200" dirty="0"/>
              <a:t>Rood draadje</a:t>
            </a:r>
          </a:p>
          <a:p>
            <a:r>
              <a:rPr lang="en-NL" sz="3200" dirty="0"/>
              <a:t> 2x weerstand</a:t>
            </a:r>
          </a:p>
        </p:txBody>
      </p:sp>
    </p:spTree>
    <p:extLst>
      <p:ext uri="{BB962C8B-B14F-4D97-AF65-F5344CB8AC3E}">
        <p14:creationId xmlns:p14="http://schemas.microsoft.com/office/powerpoint/2010/main" val="23808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4E49-20C4-EB7F-8E38-D6383EF3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Stap 2: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3EEC-5DEB-9226-F363-9286683F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Mag je zelf verzinnen! </a:t>
            </a:r>
          </a:p>
          <a:p>
            <a:endParaRPr lang="en-NL" dirty="0"/>
          </a:p>
          <a:p>
            <a:pPr marL="0" indent="0">
              <a:buNone/>
            </a:pPr>
            <a:r>
              <a:rPr lang="en-NL" dirty="0"/>
              <a:t>Logica: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Groene led uit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Geel aan + tekens GEEL + pauze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Geel uit en Rood aan + tekens ROOD.</a:t>
            </a:r>
          </a:p>
          <a:p>
            <a:pPr marL="914400" lvl="1" indent="-457200">
              <a:buFont typeface="+mj-lt"/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311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F94C-DC59-C295-9401-61719596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Bedien het stoplicht via radio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9F4CC54-040E-CF8F-FAAD-ADDE549D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" b="-1959"/>
          <a:stretch/>
        </p:blipFill>
        <p:spPr>
          <a:xfrm>
            <a:off x="5055745" y="2905857"/>
            <a:ext cx="1989632" cy="2340699"/>
          </a:xfrm>
        </p:spPr>
      </p:pic>
      <p:pic>
        <p:nvPicPr>
          <p:cNvPr id="6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186F5595-AD9D-C42E-1D6B-909CBB0F8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2699839"/>
            <a:ext cx="3371938" cy="2707768"/>
          </a:xfrm>
          <a:prstGeom prst="rect">
            <a:avLst/>
          </a:prstGeom>
        </p:spPr>
      </p:pic>
      <p:pic>
        <p:nvPicPr>
          <p:cNvPr id="7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2DDCA6B-7624-AF3D-3FAF-2A332DA85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55899" y="2721208"/>
            <a:ext cx="3371938" cy="27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81F-A1BC-67CA-B452-0DF2FAA1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Zenden - kies je eigen kanaal!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111E4-0552-E4C8-3202-388720E9B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0" y="2185194"/>
            <a:ext cx="7556500" cy="3632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A127E-E16E-1465-E8D7-64099F449084}"/>
              </a:ext>
            </a:extLst>
          </p:cNvPr>
          <p:cNvCxnSpPr/>
          <p:nvPr/>
        </p:nvCxnSpPr>
        <p:spPr>
          <a:xfrm flipH="1">
            <a:off x="3043003" y="3657600"/>
            <a:ext cx="2263515" cy="215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124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MicroBit Workshop Rob Bölte en Michiel Bontenbal 2 december 2022</vt:lpstr>
      <vt:lpstr>MicroBit 2</vt:lpstr>
      <vt:lpstr>MicroBit  + PinBit + breadboard</vt:lpstr>
      <vt:lpstr>Stap 1: aansluiten  </vt:lpstr>
      <vt:lpstr>Stap 1: Code</vt:lpstr>
      <vt:lpstr>Stap 2: </vt:lpstr>
      <vt:lpstr>Stap 2: code</vt:lpstr>
      <vt:lpstr>Bedien het stoplicht via radio</vt:lpstr>
      <vt:lpstr>Zenden - kies je eigen kanaal!</vt:lpstr>
      <vt:lpstr>Ontvanger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MicroBit Workshop Rob Bölte en Michiel Bontenbal 2 december 2022</dc:title>
  <dc:creator>Michiel Bontenbal</dc:creator>
  <cp:lastModifiedBy>Michiel Bontenbal</cp:lastModifiedBy>
  <cp:revision>1</cp:revision>
  <dcterms:created xsi:type="dcterms:W3CDTF">2022-12-02T13:16:50Z</dcterms:created>
  <dcterms:modified xsi:type="dcterms:W3CDTF">2022-12-05T08:08:57Z</dcterms:modified>
</cp:coreProperties>
</file>