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4" r:id="rId10"/>
    <p:sldId id="266" r:id="rId11"/>
    <p:sldId id="265" r:id="rId12"/>
    <p:sldId id="262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5F97-7919-8A24-AD65-CECE8263A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750B-6DD2-FA1C-3BFF-49CCA6E3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7ACA-9E7B-0CCF-FF97-33328339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1948-6772-CFB7-4FCE-E47755D0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21CB-83F2-9F1B-020E-DBBEE90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787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E621-9F70-D255-5EA3-8E469F97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36B6D-85F5-8F2A-BA0C-86C40CDFE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78B3-4221-F183-FB4E-807FC3E3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F3DC-00FE-D0FA-C497-DB8ADCBB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172A-81E9-C050-8EC2-C83B4870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79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B29E-D729-4D5A-AD8C-529B47F93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8DC99-5B7B-1BAC-441B-F2551121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3F00-AB11-6115-660C-55F6BFB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E820-D382-3BA4-DD07-CA28F910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6646-F1BF-616B-5055-500B0515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92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A220-C750-79B0-738A-EBDA9915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E505-8818-C1EB-59B9-614A1E3C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A35-DAEB-3BEE-8528-F2397AD4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344C-540F-6916-D857-E8F7BDDC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488E-8E79-5C56-4492-C2B87BD7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6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352-DFEC-45A6-87A3-CA6C94EE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A250-5870-78D1-1D72-FECF50A9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AF05-0E56-0E70-F637-11D1709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A7F8D-232A-46F5-B18D-BEEA27E2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AD9D-0802-9689-F43F-DC00DF2B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857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F0DA-C512-FA58-C738-EECD7089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CCEB-6E8C-A6FA-0994-88BB0100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11CE1-6816-ED5B-C2B8-0225BE28C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1619-EEFC-5C15-D0BA-32C567C0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35725-3C7A-D3BA-280F-CCBA8901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AD86-B537-CEAF-CB3A-6D8638A3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55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685-3CFD-C29B-2905-9C4B1D06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805B-F932-0B87-61A4-333852C7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C629B-D427-76F4-08A2-B118BF873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B7BEE-FA92-8F8A-D31D-CE3B5928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8211E-C08E-CD56-B7E0-3C922C8F1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287FE-5097-FA14-DF34-DA63EA7C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613BB-AD5F-B32C-1253-F8B5C90F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1868A-262F-FBAB-7B01-2E35873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044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BF2-1961-2750-B577-CB434DEB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631CC-BEA9-5DA6-333C-2BCCBFE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CC088-F41D-D7E6-017F-B7543777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7C17-0C2A-C627-6F53-A1CBCE6F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675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E5C13-4EDA-6BD5-9F7A-E21EA392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1C697-E745-BE1B-A98E-5A42A971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4BFB5-DD34-0333-E511-B00F0A34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891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D08F-961A-3E5B-972C-ADCB9523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B87A-7471-E0D6-BB91-6334DE9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7237-334D-E1AC-3C08-85B09BBA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72C5-4786-D4B1-D5F5-E810B770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9F6B4-31E7-045E-22A7-60D9CF1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C3E75-9598-EE1C-50F9-DF657538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89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E695-537F-12D0-FFD7-22D3FE9C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99080-6881-7347-67B2-B35269E16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C7D05-10A4-35D0-D07C-C9E6C12A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CA590-4BA6-F45D-55B8-BE15D683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24181-CE07-6720-9314-22CD61E3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0BC0-8E15-3D43-C901-C8BFB205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56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29564-E5CC-6CE2-6D69-4F67D4B9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D860-B4B5-D304-1E12-DB37F5E4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D146-A9A3-59F7-AD83-3EB23B8B3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01C3-15F0-264E-815B-A124FA4E114A}" type="datetimeFigureOut">
              <a:rPr lang="en-NL" smtClean="0"/>
              <a:t>09/01/2023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255D-74A8-4A89-EA67-BB871D6E0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78AE-8F36-5381-A804-BD12EB48B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FF30D-931D-C448-83A0-6B93ED3F332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162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bre_Computer_Project" TargetMode="External"/><Relationship Id="rId2" Type="http://schemas.openxmlformats.org/officeDocument/2006/relationships/hyperlink" Target="https://libre.computer/products/aml-s905x-c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D0FE-399F-7AB3-8D2B-9C95F92E1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2053"/>
          </a:xfrm>
        </p:spPr>
        <p:txBody>
          <a:bodyPr>
            <a:normAutofit fontScale="90000"/>
          </a:bodyPr>
          <a:lstStyle/>
          <a:p>
            <a:r>
              <a:rPr lang="en-NL" dirty="0"/>
              <a:t>Libre Computer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8D82A-233E-1BFC-8C7E-5BABC759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NL" dirty="0"/>
              <a:t>An introduction to the Libre Computer Board</a:t>
            </a:r>
          </a:p>
          <a:p>
            <a:r>
              <a:rPr lang="en-NL" dirty="0"/>
              <a:t>(A Raspberry Pi alternative)</a:t>
            </a:r>
          </a:p>
          <a:p>
            <a:r>
              <a:rPr lang="en-NL" dirty="0"/>
              <a:t>Michiel Bontenbal – January 2023 – version 0.1</a:t>
            </a:r>
          </a:p>
        </p:txBody>
      </p:sp>
      <p:pic>
        <p:nvPicPr>
          <p:cNvPr id="1026" name="Picture 2" descr="Libre Computer's Le Potato Amlogic S905X Development Board Goes for $25 and  Up (Crowdfunding) - CNX Software">
            <a:extLst>
              <a:ext uri="{FF2B5EF4-FFF2-40B4-BE49-F238E27FC236}">
                <a16:creationId xmlns:a16="http://schemas.microsoft.com/office/drawing/2014/main" id="{F2B3ABAC-4ED0-9D5F-A860-9674AE1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14" y="1750389"/>
            <a:ext cx="4856935" cy="28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64F2-B8AE-09D5-12E5-4AD3BCAE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E4DE-3DD5-DE4C-3714-918B16AD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sz="4800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25201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954F-ACB3-34B7-6D36-4CC8E8DA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Annex 1: Libre supports various Linux distro’s including Android.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A95CA-2E52-6DD2-3225-DA94AB86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03" y="1797050"/>
            <a:ext cx="6334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6B50-FB58-A779-BB6C-F9CB0C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5153-D902-B251-97BE-2F747747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https://libre.computer/products/aml-s905x-cc/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https://en.wikipedia.org/wiki/Libre_Computer_Project</a:t>
            </a:r>
            <a:r>
              <a:rPr lang="en-GB" sz="2000" dirty="0"/>
              <a:t>  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881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177A-B0C1-95E8-1C7B-BDAB818D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Libre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C816-EEF7-B011-2AA2-778264B5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  <a:p>
            <a:r>
              <a:rPr lang="en-NL" dirty="0"/>
              <a:t>In (higher) education, physical computing is a practical and growing method of teaching Computer Science.</a:t>
            </a:r>
          </a:p>
          <a:p>
            <a:r>
              <a:rPr lang="en-NL" dirty="0"/>
              <a:t>Since the introduction of Arduino  ( ) and Raspberry Pi (201?) students the world over have used these small devices.</a:t>
            </a:r>
          </a:p>
          <a:p>
            <a:endParaRPr lang="en-NL" dirty="0"/>
          </a:p>
          <a:p>
            <a:r>
              <a:rPr lang="en-NL" dirty="0"/>
              <a:t>Mainly because of the world wide chip shortage, Raspberry Pi’s are currently (2022/23) very hard to get. That’s why alternatives like Libre have now become more mainstream.</a:t>
            </a:r>
          </a:p>
        </p:txBody>
      </p:sp>
    </p:spTree>
    <p:extLst>
      <p:ext uri="{BB962C8B-B14F-4D97-AF65-F5344CB8AC3E}">
        <p14:creationId xmlns:p14="http://schemas.microsoft.com/office/powerpoint/2010/main" val="30322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D2D9-8E7E-1CEA-9477-60F3B3BF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Our choice: Libre AML-S905X-CC </a:t>
            </a:r>
            <a:r>
              <a:rPr lang="en-NL" sz="3200" dirty="0"/>
              <a:t>(‘Le Potato’)</a:t>
            </a:r>
            <a:endParaRPr lang="en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4F5927-174C-ABE6-74FA-1D8482E1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048" y="1825625"/>
            <a:ext cx="65179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9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0699-6610-8925-D54A-28A55D29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Montserrat" panose="020F0502020204030204" pitchFamily="34" charset="0"/>
              </a:rPr>
              <a:t>Product Features</a:t>
            </a:r>
            <a:br>
              <a:rPr lang="en-GB" b="1" i="0" dirty="0">
                <a:effectLst/>
                <a:latin typeface="Montserrat" panose="020F0502020204030204" pitchFamily="34" charset="0"/>
              </a:rPr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98A2-C64F-4DDA-9F97-7E724A74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Form Factor Compatible with Raspberry Pi® 2/3 Model B/B+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Quad 64-bit Low Power Cores</a:t>
            </a:r>
          </a:p>
          <a:p>
            <a:r>
              <a:rPr lang="en-GB" sz="1800" dirty="0"/>
              <a:t>4 ARM Cortex-A53 @ 1.512GHz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Penta Core 3D GPU with OpenGL ES 2.0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err="1"/>
              <a:t>Amlogic</a:t>
            </a:r>
            <a:r>
              <a:rPr lang="en-GB" sz="1800" dirty="0"/>
              <a:t> Video Engine (AVE10)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HDMI 2.0 with 4K HDR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Up to 2GB DDR3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4 USB 2.0 Type 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100 Mb Fast Ethernet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3.5mm TRRS AV Jack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 err="1"/>
              <a:t>MicroUSB</a:t>
            </a:r>
            <a:r>
              <a:rPr lang="en-GB" sz="1800" dirty="0"/>
              <a:t> Power 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MicroSD Card Slot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eMMC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/>
              <a:t>IR Receiver (infrared)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462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B27F-54CF-7B0E-680F-E06F7062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614373-8888-E9BB-B31E-1A6E0FFAF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078" y="1552242"/>
            <a:ext cx="7463247" cy="494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539F-3E9C-8D00-CDB0-08966D99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B65CE0-B594-2A85-63DF-447449781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4812"/>
            <a:ext cx="9144000" cy="6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0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8F59-D5FB-7922-E33A-AEC8A30E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178A-07AF-CFAD-08DF-D0700774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What you’ll need:</a:t>
            </a:r>
          </a:p>
          <a:p>
            <a:r>
              <a:rPr lang="en-NL" dirty="0"/>
              <a:t>MicroSD</a:t>
            </a:r>
          </a:p>
        </p:txBody>
      </p:sp>
    </p:spTree>
    <p:extLst>
      <p:ext uri="{BB962C8B-B14F-4D97-AF65-F5344CB8AC3E}">
        <p14:creationId xmlns:p14="http://schemas.microsoft.com/office/powerpoint/2010/main" val="12803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69DB-1010-3370-6B28-D7A7CD1D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0F56-CFCC-BBC7-FEF8-BAD46D49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897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C809-3E5E-72DD-91A1-5A597B95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7834-C5F0-7CFA-39C1-6D44CD41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771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235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 2013 - 2022</vt:lpstr>
      <vt:lpstr>Libre Computer Board</vt:lpstr>
      <vt:lpstr>Why Libre Computer?</vt:lpstr>
      <vt:lpstr>Our choice: Libre AML-S905X-CC (‘Le Potato’)</vt:lpstr>
      <vt:lpstr>Product Features </vt:lpstr>
      <vt:lpstr>Features</vt:lpstr>
      <vt:lpstr>PowerPoint Presentation</vt:lpstr>
      <vt:lpstr>Getting started</vt:lpstr>
      <vt:lpstr>ARM architecture</vt:lpstr>
      <vt:lpstr>PowerPoint Presentation</vt:lpstr>
      <vt:lpstr>PowerPoint Presentation</vt:lpstr>
      <vt:lpstr>Annex 1: Libre supports various Linux distro’s including Android.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 Computer Board</dc:title>
  <dc:creator>Michiel Bontenbal</dc:creator>
  <cp:lastModifiedBy>Michiel Bontenbal</cp:lastModifiedBy>
  <cp:revision>3</cp:revision>
  <dcterms:created xsi:type="dcterms:W3CDTF">2022-12-25T12:09:21Z</dcterms:created>
  <dcterms:modified xsi:type="dcterms:W3CDTF">2023-01-09T16:04:49Z</dcterms:modified>
</cp:coreProperties>
</file>