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buClrTx/>
              <a:buSzTx/>
              <a:buFontTx/>
              <a:buNone/>
              <a:defRPr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buClrTx/>
              <a:buSzTx/>
              <a:buFont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rtdia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Afbeelding 4" descr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63602" y="2653549"/>
            <a:ext cx="14624753" cy="29556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3599" y="5609170"/>
            <a:ext cx="14616887" cy="124883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215999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431999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647999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863999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ijdelijke aanduiding vo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3599" y="10410319"/>
            <a:ext cx="14616887" cy="9967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t>Naam: N. Achternaam
Datum: 00-00-0000</a:t>
            </a:r>
          </a:p>
        </p:txBody>
      </p:sp>
      <p:pic>
        <p:nvPicPr>
          <p:cNvPr id="130" name="Afbeelding 17" descr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067" y="12064803"/>
            <a:ext cx="4995930" cy="16511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jdelijke aanduiding voor afbeelding 13"/>
          <p:cNvSpPr>
            <a:spLocks noGrp="1"/>
          </p:cNvSpPr>
          <p:nvPr>
            <p:ph type="pic" sz="quarter" idx="22"/>
          </p:nvPr>
        </p:nvSpPr>
        <p:spPr>
          <a:xfrm>
            <a:off x="16723200" y="-1"/>
            <a:ext cx="7660802" cy="1651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2" name="Tijdelijke aanduiding voor afbeelding 13"/>
          <p:cNvSpPr>
            <a:spLocks noGrp="1"/>
          </p:cNvSpPr>
          <p:nvPr>
            <p:ph type="pic" sz="quarter" idx="21"/>
          </p:nvPr>
        </p:nvSpPr>
        <p:spPr>
          <a:xfrm>
            <a:off x="16723200" y="-1"/>
            <a:ext cx="7660802" cy="1651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Afbeelding 7" descr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863599" y="2653549"/>
            <a:ext cx="21292728" cy="29556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/>
          </p:nvPr>
        </p:nvSpPr>
        <p:spPr>
          <a:xfrm>
            <a:off x="863599" y="5609168"/>
            <a:ext cx="21276735" cy="64346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3" name="Afbeelding 9" descr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067" y="12064803"/>
            <a:ext cx="4995930" cy="165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ijdelijke aanduiding voor afbeelding 13"/>
          <p:cNvSpPr>
            <a:spLocks noGrp="1"/>
          </p:cNvSpPr>
          <p:nvPr>
            <p:ph type="pic" sz="quarter" idx="21"/>
          </p:nvPr>
        </p:nvSpPr>
        <p:spPr>
          <a:xfrm>
            <a:off x="16723200" y="-1"/>
            <a:ext cx="7660802" cy="1651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8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531">
              <a:lnSpc>
                <a:spcPct val="100000"/>
              </a:lnSpc>
              <a:buClrTx/>
              <a:buSzTx/>
              <a:buFont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defRPr sz="11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ClrTx/>
              <a:buSzPct val="145000"/>
              <a:buFontTx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ClrTx/>
              <a:buSzPct val="145000"/>
              <a:buFontTx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ClrTx/>
              <a:buSzPct val="145000"/>
              <a:buFontTx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ClrTx/>
              <a:buSzPct val="145000"/>
              <a:buFontTx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ClrTx/>
              <a:buSzPct val="145000"/>
              <a:buFontTx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ClrTx/>
              <a:buSzPct val="145000"/>
              <a:buFontTx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63599" y="2653549"/>
            <a:ext cx="22656801" cy="295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63599" y="5609168"/>
            <a:ext cx="22656801" cy="643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399" y="12583778"/>
            <a:ext cx="510814" cy="503062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l" defTabSz="1219200"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Afbeelding 6" descr="Afbeelding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88067" y="12064803"/>
            <a:ext cx="4995930" cy="16511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5pPr>
      <a:lvl6pPr marL="0" marR="0" indent="3429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6pPr>
      <a:lvl7pPr marL="0" marR="0" indent="685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7pPr>
      <a:lvl8pPr marL="0" marR="0" indent="10287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8pPr>
      <a:lvl9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75999" marR="0" indent="-575999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4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1pPr>
      <a:lvl2pPr marL="791999" marR="0" indent="-575999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4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2pPr>
      <a:lvl3pPr marL="1007999" marR="0" indent="-575999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4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3pPr>
      <a:lvl4pPr marL="1223999" marR="0" indent="-575999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4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4pPr>
      <a:lvl5pPr marL="1439999" marR="0" indent="-575999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4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5pPr>
      <a:lvl6pPr marL="2080260" marR="0" indent="-365760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6pPr>
      <a:lvl7pPr marL="2423160" marR="0" indent="-365760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7pPr>
      <a:lvl8pPr marL="2766060" marR="0" indent="-365760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8pPr>
      <a:lvl9pPr marL="3108960" marR="0" indent="-365760" algn="l" defTabSz="914400" latinLnBrk="0">
        <a:lnSpc>
          <a:spcPct val="114000"/>
        </a:lnSpc>
        <a:spcBef>
          <a:spcPts val="0"/>
        </a:spcBef>
        <a:spcAft>
          <a:spcPts val="0"/>
        </a:spcAft>
        <a:buClr>
          <a:srgbClr val="25167A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25167A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xDAA0P2poNw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el 1"/>
          <p:cNvSpPr txBox="1">
            <a:spLocks noGrp="1"/>
          </p:cNvSpPr>
          <p:nvPr>
            <p:ph type="title"/>
          </p:nvPr>
        </p:nvSpPr>
        <p:spPr>
          <a:xfrm>
            <a:off x="863602" y="2653549"/>
            <a:ext cx="14624753" cy="295561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Smart Home </a:t>
            </a:r>
            <a:r>
              <a:rPr lang="nl-NL" dirty="0" err="1"/>
              <a:t>Metis</a:t>
            </a:r>
            <a:br>
              <a:rPr lang="nl-NL" dirty="0"/>
            </a:br>
            <a:r>
              <a:rPr lang="nl-NL" dirty="0"/>
              <a:t>Kick-off</a:t>
            </a:r>
            <a:endParaRPr dirty="0"/>
          </a:p>
        </p:txBody>
      </p:sp>
      <p:sp>
        <p:nvSpPr>
          <p:cNvPr id="190" name="Tijdelijke aanduiding voor tekst 3"/>
          <p:cNvSpPr>
            <a:spLocks noGrp="1"/>
          </p:cNvSpPr>
          <p:nvPr>
            <p:ph type="body" idx="21"/>
          </p:nvPr>
        </p:nvSpPr>
        <p:spPr>
          <a:xfrm>
            <a:off x="863599" y="8642618"/>
            <a:ext cx="14616887" cy="27644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5200"/>
            </a:pPr>
            <a:r>
              <a:rPr dirty="0" err="1"/>
              <a:t>Michiel</a:t>
            </a:r>
            <a:r>
              <a:rPr dirty="0"/>
              <a:t> </a:t>
            </a:r>
            <a:r>
              <a:rPr dirty="0" err="1"/>
              <a:t>Bontenbal</a:t>
            </a:r>
            <a:endParaRPr dirty="0"/>
          </a:p>
          <a:p>
            <a:pPr>
              <a:defRPr sz="5200"/>
            </a:pPr>
            <a:r>
              <a:rPr lang="nl-NL" dirty="0"/>
              <a:t>17 april 2023</a:t>
            </a:r>
            <a:endParaRPr dirty="0"/>
          </a:p>
        </p:txBody>
      </p:sp>
      <p:pic>
        <p:nvPicPr>
          <p:cNvPr id="191" name="Tijdelijke aanduiding voor afbeelding 6" descr="Tijdelijke aanduiding voor afbeelding 6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16723200" y="20967"/>
            <a:ext cx="7660802" cy="1651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jdelijke aanduiding voor voettekst 4"/>
          <p:cNvSpPr txBox="1"/>
          <p:nvPr/>
        </p:nvSpPr>
        <p:spPr>
          <a:xfrm>
            <a:off x="1754458" y="12705698"/>
            <a:ext cx="1043754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219200">
              <a:defRPr sz="1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minor AAI - Bootcamp - Dag 9</a:t>
            </a:r>
          </a:p>
        </p:txBody>
      </p:sp>
      <p:sp>
        <p:nvSpPr>
          <p:cNvPr id="194" name="Titel 2"/>
          <p:cNvSpPr txBox="1">
            <a:spLocks noGrp="1"/>
          </p:cNvSpPr>
          <p:nvPr>
            <p:ph type="title"/>
          </p:nvPr>
        </p:nvSpPr>
        <p:spPr>
          <a:xfrm>
            <a:off x="863599" y="1292835"/>
            <a:ext cx="21292727" cy="295561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Wie ben ik?</a:t>
            </a:r>
            <a:endParaRPr dirty="0"/>
          </a:p>
        </p:txBody>
      </p:sp>
      <p:sp>
        <p:nvSpPr>
          <p:cNvPr id="195" name="Tijdelijke aanduiding voor tekst 3"/>
          <p:cNvSpPr txBox="1">
            <a:spLocks noGrp="1"/>
          </p:cNvSpPr>
          <p:nvPr>
            <p:ph type="body" idx="1"/>
          </p:nvPr>
        </p:nvSpPr>
        <p:spPr>
          <a:xfrm>
            <a:off x="871595" y="3708290"/>
            <a:ext cx="21276735" cy="7797682"/>
          </a:xfrm>
          <a:prstGeom prst="rect">
            <a:avLst/>
          </a:prstGeom>
        </p:spPr>
        <p:txBody>
          <a:bodyPr/>
          <a:lstStyle/>
          <a:p>
            <a:pPr marL="478079" indent="-478079" defTabSz="758951">
              <a:defRPr sz="5312"/>
            </a:pPr>
            <a:r>
              <a:rPr lang="nl-NL" dirty="0"/>
              <a:t>Michiel Bontenbal</a:t>
            </a:r>
          </a:p>
          <a:p>
            <a:pPr marL="478079" indent="-478079" defTabSz="758951">
              <a:defRPr sz="5312"/>
            </a:pPr>
            <a:endParaRPr lang="nl-NL" dirty="0"/>
          </a:p>
          <a:p>
            <a:pPr marL="478079" indent="-478079" defTabSz="758951">
              <a:defRPr sz="5312"/>
            </a:pPr>
            <a:r>
              <a:rPr lang="nl-NL" dirty="0"/>
              <a:t>Docent bij de Hogeschool van Amsterdam, HBO-ICT</a:t>
            </a:r>
          </a:p>
          <a:p>
            <a:pPr marL="478079" indent="-478079" defTabSz="758951">
              <a:defRPr sz="5312"/>
            </a:pPr>
            <a:endParaRPr lang="nl-NL" dirty="0"/>
          </a:p>
          <a:p>
            <a:pPr marL="478079" indent="-478079" defTabSz="758951">
              <a:defRPr sz="5312"/>
            </a:pPr>
            <a:r>
              <a:rPr lang="nl-NL" dirty="0" err="1"/>
              <a:t>Sensemakers</a:t>
            </a:r>
            <a:r>
              <a:rPr lang="nl-NL" dirty="0"/>
              <a:t> Netwerk voor </a:t>
            </a:r>
            <a:r>
              <a:rPr lang="nl-NL" dirty="0" err="1"/>
              <a:t>IoT</a:t>
            </a:r>
            <a:endParaRPr lang="nl-NL" dirty="0"/>
          </a:p>
          <a:p>
            <a:pPr marL="478079" indent="-478079" defTabSz="758951">
              <a:defRPr sz="5312"/>
            </a:pPr>
            <a:endParaRPr lang="nl-NL" dirty="0"/>
          </a:p>
          <a:p>
            <a:pPr marL="478079" indent="-478079" defTabSz="758951">
              <a:defRPr sz="5312"/>
            </a:pPr>
            <a:r>
              <a:rPr lang="nl-NL" dirty="0"/>
              <a:t>opdrachtgever</a:t>
            </a:r>
            <a:endParaRPr dirty="0"/>
          </a:p>
        </p:txBody>
      </p:sp>
      <p:sp>
        <p:nvSpPr>
          <p:cNvPr id="196" name="Tijdelijke aanduiding voor dianummer 3"/>
          <p:cNvSpPr txBox="1">
            <a:spLocks noGrp="1"/>
          </p:cNvSpPr>
          <p:nvPr>
            <p:ph type="sldNum" sz="quarter" idx="2"/>
          </p:nvPr>
        </p:nvSpPr>
        <p:spPr>
          <a:xfrm>
            <a:off x="883399" y="12583778"/>
            <a:ext cx="383678" cy="5030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97" name="Tijdelijke aanduiding voor afbeelding 6" descr="Tijdelijke aanduiding voor afbeelding 6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E1B-EDC4-57B0-C416-E12FF606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47" y="1651200"/>
            <a:ext cx="21292728" cy="2955619"/>
          </a:xfrm>
        </p:spPr>
        <p:txBody>
          <a:bodyPr/>
          <a:lstStyle/>
          <a:p>
            <a:r>
              <a:rPr lang="en-NL" dirty="0"/>
              <a:t>Smart Home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BEBDE8-1EE6-D1BC-C6A6-707CC8CE62C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5" name="Picture 2" descr="Het duurzame slimme huis: Mogelijkheden &amp; trends | FWD">
            <a:extLst>
              <a:ext uri="{FF2B5EF4-FFF2-40B4-BE49-F238E27FC236}">
                <a16:creationId xmlns:a16="http://schemas.microsoft.com/office/drawing/2014/main" id="{B1F83BBB-573F-D4A1-13C8-B1FC5522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" y="0"/>
            <a:ext cx="24323055" cy="1382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88DB2-4B57-BEF8-2F66-1462286855E2}"/>
              </a:ext>
            </a:extLst>
          </p:cNvPr>
          <p:cNvSpPr txBox="1"/>
          <p:nvPr/>
        </p:nvSpPr>
        <p:spPr>
          <a:xfrm>
            <a:off x="1135447" y="730535"/>
            <a:ext cx="7291861" cy="1529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914400" rtl="0" fontAlgn="auto" hangingPunct="0"/>
            <a:r>
              <a:rPr lang="en-NL" sz="9000" dirty="0">
                <a:solidFill>
                  <a:srgbClr val="25167A"/>
                </a:solidFill>
                <a:latin typeface="Arial"/>
                <a:cs typeface="Arial"/>
              </a:rPr>
              <a:t>Smart Home</a:t>
            </a:r>
          </a:p>
        </p:txBody>
      </p:sp>
    </p:spTree>
    <p:extLst>
      <p:ext uri="{BB962C8B-B14F-4D97-AF65-F5344CB8AC3E}">
        <p14:creationId xmlns:p14="http://schemas.microsoft.com/office/powerpoint/2010/main" val="147916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964E-27CE-2011-F15D-64955C8D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Duurzaamheid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84D400-A640-D1A1-1E5A-F926AD94F1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2D7CE6-A164-7B68-20E2-7187E7BCD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https://www.youtube.com/watch?v=xDAA0P2poNw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2050" name="Picture 2" descr="Didactief | Duurzaamheid in actie">
            <a:extLst>
              <a:ext uri="{FF2B5EF4-FFF2-40B4-BE49-F238E27FC236}">
                <a16:creationId xmlns:a16="http://schemas.microsoft.com/office/drawing/2014/main" id="{F803C899-FFA9-BC2C-6D94-85C7AA6C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983" y="2417614"/>
            <a:ext cx="8556196" cy="64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5940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CB16-9025-2540-E67C-8B158BA6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99" y="1739574"/>
            <a:ext cx="21292728" cy="2955619"/>
          </a:xfrm>
        </p:spPr>
        <p:txBody>
          <a:bodyPr>
            <a:normAutofit fontScale="90000"/>
          </a:bodyPr>
          <a:lstStyle/>
          <a:p>
            <a:pPr algn="ctr"/>
            <a:br>
              <a:rPr lang="en-NL" dirty="0"/>
            </a:br>
            <a:r>
              <a:rPr lang="en-NL" dirty="0"/>
              <a:t>Smart Home </a:t>
            </a:r>
            <a:br>
              <a:rPr lang="en-NL" dirty="0"/>
            </a:br>
            <a:r>
              <a:rPr lang="en-NL" sz="12800" dirty="0"/>
              <a:t>+</a:t>
            </a: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Duurzamheid </a:t>
            </a:r>
            <a:br>
              <a:rPr lang="en-NL" dirty="0"/>
            </a:br>
            <a:r>
              <a:rPr lang="en-NL" sz="12800" dirty="0"/>
              <a:t>=</a:t>
            </a:r>
            <a:br>
              <a:rPr lang="en-NL" dirty="0"/>
            </a:br>
            <a:r>
              <a:rPr lang="en-NL" dirty="0"/>
              <a:t>Nieuwe oplossingen nodig!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67BD3B-94BD-3D43-E3ED-E44F0C1688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6279995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065F-CA9E-7C12-1680-1ED47249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ga je doen?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9BF78-3CFA-7E11-7DFA-09B3ECE0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276" y="5238465"/>
            <a:ext cx="21276735" cy="6434668"/>
          </a:xfrm>
        </p:spPr>
        <p:txBody>
          <a:bodyPr>
            <a:normAutofit/>
          </a:bodyPr>
          <a:lstStyle/>
          <a:p>
            <a:r>
              <a:rPr lang="en-NL" sz="4800" dirty="0"/>
              <a:t>Bedenk duurzame oplossingen voor het Smart Home!</a:t>
            </a:r>
          </a:p>
          <a:p>
            <a:endParaRPr lang="en-NL" sz="3600" dirty="0"/>
          </a:p>
          <a:p>
            <a:r>
              <a:rPr lang="en-NL" sz="5400" dirty="0"/>
              <a:t>Sensoren</a:t>
            </a:r>
          </a:p>
          <a:p>
            <a:r>
              <a:rPr lang="en-GB" sz="5400" dirty="0"/>
              <a:t>A</a:t>
            </a:r>
            <a:r>
              <a:rPr lang="en-NL" sz="5400" dirty="0"/>
              <a:t>ctuatoren</a:t>
            </a:r>
          </a:p>
          <a:p>
            <a:r>
              <a:rPr lang="en-NL" sz="5400" dirty="0"/>
              <a:t>Programmeren</a:t>
            </a:r>
          </a:p>
          <a:p>
            <a:r>
              <a:rPr lang="en-NL" sz="5400" dirty="0"/>
              <a:t>Kies je platform</a:t>
            </a:r>
          </a:p>
          <a:p>
            <a:r>
              <a:rPr lang="en-NL" sz="5400" dirty="0"/>
              <a:t>En bovenal: wees creatief!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8AB9B9-A773-F838-39CB-18066980C0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7937702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363C-B6F7-EB3A-8712-E725EA98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Veel succes!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BBE6-6C98-4989-E4EE-564FBEEE1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6B5836-5C9C-A708-B836-A9321B6CA1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40500395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Smart Home Metis Kick-off</vt:lpstr>
      <vt:lpstr>Wie ben ik?</vt:lpstr>
      <vt:lpstr>Smart Home</vt:lpstr>
      <vt:lpstr>Duurzaamheid</vt:lpstr>
      <vt:lpstr> Smart Home  +  Duurzamheid  = Nieuwe oplossingen nodig!</vt:lpstr>
      <vt:lpstr>Wat ga je doen?</vt:lpstr>
      <vt:lpstr>Veel succes!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AAI - Bootcamp Computer Vision 2</dc:title>
  <cp:lastModifiedBy>Michiel Bontenbal</cp:lastModifiedBy>
  <cp:revision>3</cp:revision>
  <dcterms:modified xsi:type="dcterms:W3CDTF">2023-09-18T15:37:59Z</dcterms:modified>
</cp:coreProperties>
</file>