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551" r:id="rId3"/>
    <p:sldId id="557" r:id="rId4"/>
    <p:sldId id="552" r:id="rId5"/>
    <p:sldId id="556" r:id="rId6"/>
    <p:sldId id="553" r:id="rId7"/>
    <p:sldId id="554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87EAA5-9E1B-6C44-BAAD-BD47D3F864DD}" v="24" dt="2025-02-26T19:59:29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83"/>
  </p:normalViewPr>
  <p:slideViewPr>
    <p:cSldViewPr snapToGrid="0">
      <p:cViewPr>
        <p:scale>
          <a:sx n="79" d="100"/>
          <a:sy n="79" d="100"/>
        </p:scale>
        <p:origin x="112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iel Bontenbal" userId="57333c6a-db0f-4197-a30b-f003c0e68cb1" providerId="ADAL" clId="{FA87EAA5-9E1B-6C44-BAAD-BD47D3F864DD}"/>
    <pc:docChg chg="undo custSel addSld modSld">
      <pc:chgData name="Michiel Bontenbal" userId="57333c6a-db0f-4197-a30b-f003c0e68cb1" providerId="ADAL" clId="{FA87EAA5-9E1B-6C44-BAAD-BD47D3F864DD}" dt="2025-02-26T19:59:44.668" v="235" actId="1076"/>
      <pc:docMkLst>
        <pc:docMk/>
      </pc:docMkLst>
      <pc:sldChg chg="addSp delSp modSp mod addAnim delAnim modShow">
        <pc:chgData name="Michiel Bontenbal" userId="57333c6a-db0f-4197-a30b-f003c0e68cb1" providerId="ADAL" clId="{FA87EAA5-9E1B-6C44-BAAD-BD47D3F864DD}" dt="2025-02-26T19:56:46.953" v="221" actId="729"/>
        <pc:sldMkLst>
          <pc:docMk/>
          <pc:sldMk cId="3894108369" sldId="551"/>
        </pc:sldMkLst>
        <pc:spChg chg="mod">
          <ac:chgData name="Michiel Bontenbal" userId="57333c6a-db0f-4197-a30b-f003c0e68cb1" providerId="ADAL" clId="{FA87EAA5-9E1B-6C44-BAAD-BD47D3F864DD}" dt="2025-02-26T19:51:02.811" v="171" actId="1076"/>
          <ac:spMkLst>
            <pc:docMk/>
            <pc:sldMk cId="3894108369" sldId="551"/>
            <ac:spMk id="4" creationId="{BDFC37FB-07E5-DF12-40C1-EA6B94BBF23E}"/>
          </ac:spMkLst>
        </pc:spChg>
        <pc:picChg chg="add del mod">
          <ac:chgData name="Michiel Bontenbal" userId="57333c6a-db0f-4197-a30b-f003c0e68cb1" providerId="ADAL" clId="{FA87EAA5-9E1B-6C44-BAAD-BD47D3F864DD}" dt="2025-02-26T19:51:54.009" v="174" actId="21"/>
          <ac:picMkLst>
            <pc:docMk/>
            <pc:sldMk cId="3894108369" sldId="551"/>
            <ac:picMk id="3" creationId="{901D7160-A0D7-BE4F-280F-D1F737D40C30}"/>
          </ac:picMkLst>
        </pc:picChg>
        <pc:picChg chg="add del">
          <ac:chgData name="Michiel Bontenbal" userId="57333c6a-db0f-4197-a30b-f003c0e68cb1" providerId="ADAL" clId="{FA87EAA5-9E1B-6C44-BAAD-BD47D3F864DD}" dt="2025-02-26T19:56:33.750" v="219" actId="478"/>
          <ac:picMkLst>
            <pc:docMk/>
            <pc:sldMk cId="3894108369" sldId="551"/>
            <ac:picMk id="8" creationId="{40A70EF1-E993-760F-8ED9-50DBBD34070F}"/>
          </ac:picMkLst>
        </pc:picChg>
      </pc:sldChg>
      <pc:sldChg chg="addSp delSp modSp mod delAnim modAnim">
        <pc:chgData name="Michiel Bontenbal" userId="57333c6a-db0f-4197-a30b-f003c0e68cb1" providerId="ADAL" clId="{FA87EAA5-9E1B-6C44-BAAD-BD47D3F864DD}" dt="2025-02-26T19:53:30.745" v="181" actId="1076"/>
        <pc:sldMkLst>
          <pc:docMk/>
          <pc:sldMk cId="103388893" sldId="552"/>
        </pc:sldMkLst>
        <pc:spChg chg="mod">
          <ac:chgData name="Michiel Bontenbal" userId="57333c6a-db0f-4197-a30b-f003c0e68cb1" providerId="ADAL" clId="{FA87EAA5-9E1B-6C44-BAAD-BD47D3F864DD}" dt="2025-02-26T19:43:42.357" v="99" actId="20577"/>
          <ac:spMkLst>
            <pc:docMk/>
            <pc:sldMk cId="103388893" sldId="552"/>
            <ac:spMk id="2" creationId="{D6FE97AE-34FA-79EB-9EA5-6722D019C078}"/>
          </ac:spMkLst>
        </pc:spChg>
        <pc:spChg chg="mod">
          <ac:chgData name="Michiel Bontenbal" userId="57333c6a-db0f-4197-a30b-f003c0e68cb1" providerId="ADAL" clId="{FA87EAA5-9E1B-6C44-BAAD-BD47D3F864DD}" dt="2025-02-26T19:52:15.243" v="176" actId="207"/>
          <ac:spMkLst>
            <pc:docMk/>
            <pc:sldMk cId="103388893" sldId="552"/>
            <ac:spMk id="7" creationId="{D0A7572A-A12C-0251-E2AB-90E269D0F65D}"/>
          </ac:spMkLst>
        </pc:spChg>
        <pc:spChg chg="mod">
          <ac:chgData name="Michiel Bontenbal" userId="57333c6a-db0f-4197-a30b-f003c0e68cb1" providerId="ADAL" clId="{FA87EAA5-9E1B-6C44-BAAD-BD47D3F864DD}" dt="2025-02-26T19:52:18.881" v="177" actId="207"/>
          <ac:spMkLst>
            <pc:docMk/>
            <pc:sldMk cId="103388893" sldId="552"/>
            <ac:spMk id="13" creationId="{B64C9B1F-DE54-28CC-C192-2619A87BFE7D}"/>
          </ac:spMkLst>
        </pc:spChg>
        <pc:picChg chg="mod">
          <ac:chgData name="Michiel Bontenbal" userId="57333c6a-db0f-4197-a30b-f003c0e68cb1" providerId="ADAL" clId="{FA87EAA5-9E1B-6C44-BAAD-BD47D3F864DD}" dt="2025-02-26T19:41:27.705" v="1" actId="207"/>
          <ac:picMkLst>
            <pc:docMk/>
            <pc:sldMk cId="103388893" sldId="552"/>
            <ac:picMk id="3" creationId="{7D1357F3-BEA5-7A51-FC8F-70A013870EAD}"/>
          </ac:picMkLst>
        </pc:picChg>
        <pc:picChg chg="add del mod">
          <ac:chgData name="Michiel Bontenbal" userId="57333c6a-db0f-4197-a30b-f003c0e68cb1" providerId="ADAL" clId="{FA87EAA5-9E1B-6C44-BAAD-BD47D3F864DD}" dt="2025-02-26T19:48:28.918" v="102" actId="478"/>
          <ac:picMkLst>
            <pc:docMk/>
            <pc:sldMk cId="103388893" sldId="552"/>
            <ac:picMk id="14" creationId="{D26B6FCA-7F0A-E527-7391-F987B810E94A}"/>
          </ac:picMkLst>
        </pc:picChg>
        <pc:picChg chg="del mod">
          <ac:chgData name="Michiel Bontenbal" userId="57333c6a-db0f-4197-a30b-f003c0e68cb1" providerId="ADAL" clId="{FA87EAA5-9E1B-6C44-BAAD-BD47D3F864DD}" dt="2025-02-26T19:42:07.606" v="3" actId="478"/>
          <ac:picMkLst>
            <pc:docMk/>
            <pc:sldMk cId="103388893" sldId="552"/>
            <ac:picMk id="15" creationId="{6E365A98-40BE-48CD-C0A6-2A34129E520C}"/>
          </ac:picMkLst>
        </pc:picChg>
        <pc:picChg chg="add mod">
          <ac:chgData name="Michiel Bontenbal" userId="57333c6a-db0f-4197-a30b-f003c0e68cb1" providerId="ADAL" clId="{FA87EAA5-9E1B-6C44-BAAD-BD47D3F864DD}" dt="2025-02-26T19:53:30.745" v="181" actId="1076"/>
          <ac:picMkLst>
            <pc:docMk/>
            <pc:sldMk cId="103388893" sldId="552"/>
            <ac:picMk id="16" creationId="{14D41216-DC31-B295-1BE8-8E539AAD200E}"/>
          </ac:picMkLst>
        </pc:picChg>
      </pc:sldChg>
      <pc:sldChg chg="addSp delSp modSp mod delAnim">
        <pc:chgData name="Michiel Bontenbal" userId="57333c6a-db0f-4197-a30b-f003c0e68cb1" providerId="ADAL" clId="{FA87EAA5-9E1B-6C44-BAAD-BD47D3F864DD}" dt="2025-02-26T19:55:06.002" v="209" actId="1076"/>
        <pc:sldMkLst>
          <pc:docMk/>
          <pc:sldMk cId="3701220074" sldId="553"/>
        </pc:sldMkLst>
        <pc:picChg chg="add mod">
          <ac:chgData name="Michiel Bontenbal" userId="57333c6a-db0f-4197-a30b-f003c0e68cb1" providerId="ADAL" clId="{FA87EAA5-9E1B-6C44-BAAD-BD47D3F864DD}" dt="2025-02-26T19:55:06.002" v="209" actId="1076"/>
          <ac:picMkLst>
            <pc:docMk/>
            <pc:sldMk cId="3701220074" sldId="553"/>
            <ac:picMk id="12" creationId="{CC2343DE-DCEE-C7B9-C36A-D920A8D631B4}"/>
          </ac:picMkLst>
        </pc:picChg>
        <pc:picChg chg="del">
          <ac:chgData name="Michiel Bontenbal" userId="57333c6a-db0f-4197-a30b-f003c0e68cb1" providerId="ADAL" clId="{FA87EAA5-9E1B-6C44-BAAD-BD47D3F864DD}" dt="2025-02-26T19:54:44.568" v="204" actId="478"/>
          <ac:picMkLst>
            <pc:docMk/>
            <pc:sldMk cId="3701220074" sldId="553"/>
            <ac:picMk id="13" creationId="{D9325E5A-0C80-2D25-5334-F1505EE9C686}"/>
          </ac:picMkLst>
        </pc:picChg>
        <pc:picChg chg="del">
          <ac:chgData name="Michiel Bontenbal" userId="57333c6a-db0f-4197-a30b-f003c0e68cb1" providerId="ADAL" clId="{FA87EAA5-9E1B-6C44-BAAD-BD47D3F864DD}" dt="2025-02-26T19:54:46.086" v="205" actId="478"/>
          <ac:picMkLst>
            <pc:docMk/>
            <pc:sldMk cId="3701220074" sldId="553"/>
            <ac:picMk id="14" creationId="{BC35CFD6-4012-4F6F-2A8E-46FE333BC1C9}"/>
          </ac:picMkLst>
        </pc:picChg>
        <pc:picChg chg="add mod">
          <ac:chgData name="Michiel Bontenbal" userId="57333c6a-db0f-4197-a30b-f003c0e68cb1" providerId="ADAL" clId="{FA87EAA5-9E1B-6C44-BAAD-BD47D3F864DD}" dt="2025-02-26T19:54:47.607" v="206"/>
          <ac:picMkLst>
            <pc:docMk/>
            <pc:sldMk cId="3701220074" sldId="553"/>
            <ac:picMk id="15" creationId="{262F3008-096C-6A96-4F0F-EBA5E87D02F8}"/>
          </ac:picMkLst>
        </pc:picChg>
      </pc:sldChg>
      <pc:sldChg chg="addSp delSp modSp mod delAnim modAnim">
        <pc:chgData name="Michiel Bontenbal" userId="57333c6a-db0f-4197-a30b-f003c0e68cb1" providerId="ADAL" clId="{FA87EAA5-9E1B-6C44-BAAD-BD47D3F864DD}" dt="2025-02-26T19:59:44.668" v="235" actId="1076"/>
        <pc:sldMkLst>
          <pc:docMk/>
          <pc:sldMk cId="3158416259" sldId="554"/>
        </pc:sldMkLst>
        <pc:spChg chg="mod">
          <ac:chgData name="Michiel Bontenbal" userId="57333c6a-db0f-4197-a30b-f003c0e68cb1" providerId="ADAL" clId="{FA87EAA5-9E1B-6C44-BAAD-BD47D3F864DD}" dt="2025-02-26T19:56:10.278" v="217" actId="20577"/>
          <ac:spMkLst>
            <pc:docMk/>
            <pc:sldMk cId="3158416259" sldId="554"/>
            <ac:spMk id="3" creationId="{1A8177A1-7E5B-0146-F44B-C678AF12BD8C}"/>
          </ac:spMkLst>
        </pc:spChg>
        <pc:picChg chg="del">
          <ac:chgData name="Michiel Bontenbal" userId="57333c6a-db0f-4197-a30b-f003c0e68cb1" providerId="ADAL" clId="{FA87EAA5-9E1B-6C44-BAAD-BD47D3F864DD}" dt="2025-02-26T19:59:28.012" v="229" actId="478"/>
          <ac:picMkLst>
            <pc:docMk/>
            <pc:sldMk cId="3158416259" sldId="554"/>
            <ac:picMk id="10" creationId="{C7288E36-7B3D-DCA8-C81F-9E106C2C8227}"/>
          </ac:picMkLst>
        </pc:picChg>
        <pc:picChg chg="add mod">
          <ac:chgData name="Michiel Bontenbal" userId="57333c6a-db0f-4197-a30b-f003c0e68cb1" providerId="ADAL" clId="{FA87EAA5-9E1B-6C44-BAAD-BD47D3F864DD}" dt="2025-02-26T19:59:44.668" v="235" actId="1076"/>
          <ac:picMkLst>
            <pc:docMk/>
            <pc:sldMk cId="3158416259" sldId="554"/>
            <ac:picMk id="11" creationId="{5DD353DD-BB38-DB49-BEEE-ECA836282635}"/>
          </ac:picMkLst>
        </pc:picChg>
      </pc:sldChg>
      <pc:sldChg chg="addSp delSp modSp mod delAnim modShow">
        <pc:chgData name="Michiel Bontenbal" userId="57333c6a-db0f-4197-a30b-f003c0e68cb1" providerId="ADAL" clId="{FA87EAA5-9E1B-6C44-BAAD-BD47D3F864DD}" dt="2025-02-26T19:54:39.528" v="203" actId="1076"/>
        <pc:sldMkLst>
          <pc:docMk/>
          <pc:sldMk cId="1530750576" sldId="556"/>
        </pc:sldMkLst>
        <pc:picChg chg="add mod">
          <ac:chgData name="Michiel Bontenbal" userId="57333c6a-db0f-4197-a30b-f003c0e68cb1" providerId="ADAL" clId="{FA87EAA5-9E1B-6C44-BAAD-BD47D3F864DD}" dt="2025-02-26T19:54:24.879" v="197" actId="1037"/>
          <ac:picMkLst>
            <pc:docMk/>
            <pc:sldMk cId="1530750576" sldId="556"/>
            <ac:picMk id="10" creationId="{4032D466-F46F-0825-D90E-536D23F6C49A}"/>
          </ac:picMkLst>
        </pc:picChg>
        <pc:picChg chg="add mod">
          <ac:chgData name="Michiel Bontenbal" userId="57333c6a-db0f-4197-a30b-f003c0e68cb1" providerId="ADAL" clId="{FA87EAA5-9E1B-6C44-BAAD-BD47D3F864DD}" dt="2025-02-26T19:54:26.803" v="199" actId="1036"/>
          <ac:picMkLst>
            <pc:docMk/>
            <pc:sldMk cId="1530750576" sldId="556"/>
            <ac:picMk id="11" creationId="{9FC245B8-308C-445D-1726-3F637ACA9995}"/>
          </ac:picMkLst>
        </pc:picChg>
        <pc:picChg chg="add del mod">
          <ac:chgData name="Michiel Bontenbal" userId="57333c6a-db0f-4197-a30b-f003c0e68cb1" providerId="ADAL" clId="{FA87EAA5-9E1B-6C44-BAAD-BD47D3F864DD}" dt="2025-02-26T19:54:18.666" v="194" actId="478"/>
          <ac:picMkLst>
            <pc:docMk/>
            <pc:sldMk cId="1530750576" sldId="556"/>
            <ac:picMk id="12" creationId="{EF4CD30E-B9D4-E00C-1378-BCF997546954}"/>
          </ac:picMkLst>
        </pc:picChg>
        <pc:picChg chg="del">
          <ac:chgData name="Michiel Bontenbal" userId="57333c6a-db0f-4197-a30b-f003c0e68cb1" providerId="ADAL" clId="{FA87EAA5-9E1B-6C44-BAAD-BD47D3F864DD}" dt="2025-02-26T19:53:48.218" v="182" actId="478"/>
          <ac:picMkLst>
            <pc:docMk/>
            <pc:sldMk cId="1530750576" sldId="556"/>
            <ac:picMk id="13" creationId="{0100AF63-63B3-B965-32FE-B10A740AE095}"/>
          </ac:picMkLst>
        </pc:picChg>
        <pc:picChg chg="del">
          <ac:chgData name="Michiel Bontenbal" userId="57333c6a-db0f-4197-a30b-f003c0e68cb1" providerId="ADAL" clId="{FA87EAA5-9E1B-6C44-BAAD-BD47D3F864DD}" dt="2025-02-26T19:53:51.279" v="184" actId="478"/>
          <ac:picMkLst>
            <pc:docMk/>
            <pc:sldMk cId="1530750576" sldId="556"/>
            <ac:picMk id="14" creationId="{1F8A3287-7E82-A5D0-9682-6EA0986B7BB5}"/>
          </ac:picMkLst>
        </pc:picChg>
        <pc:picChg chg="del">
          <ac:chgData name="Michiel Bontenbal" userId="57333c6a-db0f-4197-a30b-f003c0e68cb1" providerId="ADAL" clId="{FA87EAA5-9E1B-6C44-BAAD-BD47D3F864DD}" dt="2025-02-26T19:53:49.797" v="183" actId="478"/>
          <ac:picMkLst>
            <pc:docMk/>
            <pc:sldMk cId="1530750576" sldId="556"/>
            <ac:picMk id="15" creationId="{B682BC8C-81E0-0EC6-8932-60B0226E375E}"/>
          </ac:picMkLst>
        </pc:picChg>
        <pc:picChg chg="del">
          <ac:chgData name="Michiel Bontenbal" userId="57333c6a-db0f-4197-a30b-f003c0e68cb1" providerId="ADAL" clId="{FA87EAA5-9E1B-6C44-BAAD-BD47D3F864DD}" dt="2025-02-26T19:53:54.861" v="185" actId="478"/>
          <ac:picMkLst>
            <pc:docMk/>
            <pc:sldMk cId="1530750576" sldId="556"/>
            <ac:picMk id="18" creationId="{B5BEA4FC-7748-4CD4-0CFD-3A42ADCA5D78}"/>
          </ac:picMkLst>
        </pc:picChg>
        <pc:picChg chg="add del mod">
          <ac:chgData name="Michiel Bontenbal" userId="57333c6a-db0f-4197-a30b-f003c0e68cb1" providerId="ADAL" clId="{FA87EAA5-9E1B-6C44-BAAD-BD47D3F864DD}" dt="2025-02-26T19:54:16.862" v="193" actId="478"/>
          <ac:picMkLst>
            <pc:docMk/>
            <pc:sldMk cId="1530750576" sldId="556"/>
            <ac:picMk id="19" creationId="{A15FA23D-FCA0-1326-89BA-BA59CD01FF07}"/>
          </ac:picMkLst>
        </pc:picChg>
        <pc:picChg chg="add mod">
          <ac:chgData name="Michiel Bontenbal" userId="57333c6a-db0f-4197-a30b-f003c0e68cb1" providerId="ADAL" clId="{FA87EAA5-9E1B-6C44-BAAD-BD47D3F864DD}" dt="2025-02-26T19:54:36.606" v="202" actId="1076"/>
          <ac:picMkLst>
            <pc:docMk/>
            <pc:sldMk cId="1530750576" sldId="556"/>
            <ac:picMk id="20" creationId="{4AB3CBD9-D3F8-A959-B2A8-9026DDDA9602}"/>
          </ac:picMkLst>
        </pc:picChg>
        <pc:picChg chg="add mod">
          <ac:chgData name="Michiel Bontenbal" userId="57333c6a-db0f-4197-a30b-f003c0e68cb1" providerId="ADAL" clId="{FA87EAA5-9E1B-6C44-BAAD-BD47D3F864DD}" dt="2025-02-26T19:54:39.528" v="203" actId="1076"/>
          <ac:picMkLst>
            <pc:docMk/>
            <pc:sldMk cId="1530750576" sldId="556"/>
            <ac:picMk id="21" creationId="{197EAF50-EA16-1940-DD88-BDB405C9D54A}"/>
          </ac:picMkLst>
        </pc:picChg>
      </pc:sldChg>
      <pc:sldChg chg="addSp delSp modSp add mod delAnim modAnim">
        <pc:chgData name="Michiel Bontenbal" userId="57333c6a-db0f-4197-a30b-f003c0e68cb1" providerId="ADAL" clId="{FA87EAA5-9E1B-6C44-BAAD-BD47D3F864DD}" dt="2025-02-26T19:57:16.803" v="228"/>
        <pc:sldMkLst>
          <pc:docMk/>
          <pc:sldMk cId="713330351" sldId="557"/>
        </pc:sldMkLst>
        <pc:spChg chg="mod">
          <ac:chgData name="Michiel Bontenbal" userId="57333c6a-db0f-4197-a30b-f003c0e68cb1" providerId="ADAL" clId="{FA87EAA5-9E1B-6C44-BAAD-BD47D3F864DD}" dt="2025-02-26T19:57:06.790" v="227" actId="1076"/>
          <ac:spMkLst>
            <pc:docMk/>
            <pc:sldMk cId="713330351" sldId="557"/>
            <ac:spMk id="5" creationId="{6ABAB4DF-FE96-702C-A4FE-F9F9C5BE653D}"/>
          </ac:spMkLst>
        </pc:spChg>
        <pc:picChg chg="add mod">
          <ac:chgData name="Michiel Bontenbal" userId="57333c6a-db0f-4197-a30b-f003c0e68cb1" providerId="ADAL" clId="{FA87EAA5-9E1B-6C44-BAAD-BD47D3F864DD}" dt="2025-02-26T19:57:03.268" v="226" actId="1076"/>
          <ac:picMkLst>
            <pc:docMk/>
            <pc:sldMk cId="713330351" sldId="557"/>
            <ac:picMk id="2" creationId="{D6A9E0F6-31F8-0E3B-2541-0232275B2D56}"/>
          </ac:picMkLst>
        </pc:picChg>
        <pc:picChg chg="del">
          <ac:chgData name="Michiel Bontenbal" userId="57333c6a-db0f-4197-a30b-f003c0e68cb1" providerId="ADAL" clId="{FA87EAA5-9E1B-6C44-BAAD-BD47D3F864DD}" dt="2025-02-26T19:56:49.181" v="222" actId="478"/>
          <ac:picMkLst>
            <pc:docMk/>
            <pc:sldMk cId="713330351" sldId="557"/>
            <ac:picMk id="8" creationId="{37118012-4E8A-623A-3343-ED600639A6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AA4D-1ECB-A7B0-C7E7-649D9844C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F8BCF-DC91-1584-61DE-EC78F8B8B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D65E-9A53-ED65-A590-36317BF6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A757-16BE-40B7-2EFE-834ABE3F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BEC8-F99A-DE33-616D-8DEB83CF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9260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5753-BE22-9873-0B59-B709D2CF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FFA12-44AE-E089-865E-DD9A0B351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150E-1244-41C2-076A-A3FA41F3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88DB-15AA-C653-BA6C-19F3ECB7E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EA33B-2CE9-EDED-76AD-091A1B1C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884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A5A79-E38E-F5AF-76BA-E7C577C34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1236B-F9E3-8F7C-B4EE-1CC5C829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B3CC9-94D6-C042-8C98-5828323C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FD1F2-8DE2-6D7F-ECF2-FCEBC038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AFFDD-2073-91DF-D901-A99AF99B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909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692F-986C-7E31-44ED-CC236BD5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CA4B2-61A2-911B-AF6F-751E7534B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A4D9E-70C9-CE76-D6FB-A5DDA248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DB958-918A-54E9-DBBE-65BCBA38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6A00B-09DD-5A02-4429-735C2775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9675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FAE3-87C8-8D07-A7CD-9736334E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1D8A8-CC69-C5EA-00B6-BE06F1166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1539A-4595-658A-FB60-3AA2D5FC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2D1C-C210-B260-C2D9-BECC6323F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2DFB-8367-4255-757C-F6665499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221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01AE-4D77-D941-E882-534C1FA82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03FE-D8A2-B9E0-2F78-5B9F076B3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41957-4D72-737A-3B3F-C2070A86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1A359-F231-64AA-F3FD-8E6F8EFC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5B96D-6C95-C264-87CC-DA5CA41C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CD712-F46D-F342-F52A-1F10E5A4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817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B392-A4EE-FF33-9D7D-48FCC5B81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81D26-472D-537E-4888-977EF4DCD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FEA67-EE99-60E8-E1CF-41CFEC9BE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01D5C-1647-E4BC-DCD0-994A1B4B5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C4E1D-A14C-D938-DD7C-AE4A24624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262A6-3F73-5440-5758-34770371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503BA-4F30-CCA0-5AAA-717F8B41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06402-BC26-AE16-DCC6-FC44525B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31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3FF79-11A2-EBB7-7BDD-33500469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8008E-181A-AB39-A4C3-2F80258B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B306C-823A-BF7C-CD77-0CF33B1F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BF18E-B750-27E5-3EBA-D23BF5AF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192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EA375-1A74-3CC4-BCE6-DAFBF7CC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F7917-CF2B-2E1F-3DC6-81241D87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B051B-6BAE-6517-5D90-A1619E22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4350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F7D0-F788-2C34-AF36-DF108F01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EE3A-13F0-5A92-898F-221DC7F2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7CFD3-E1FA-35C0-58DB-C4AA9DFE8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D509-64A5-5E31-0D6E-E0B69BCC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70597-8A04-601F-F00C-E2A8415C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0F59-7AC6-9146-A62E-79D93552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610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5A5AA-36EA-4946-2187-CB5B9A34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BCACA0-CADE-B443-8D20-CF0EAD4FFF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317D0-E689-5386-3CA4-B7EF99A89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FEB5F-C7B9-1134-77F5-BB40079F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A7A-A0CB-E84F-A3FB-40ACEA03344E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84F28-656B-8B25-DA22-BCEE5C36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2E30C-252B-4153-9766-ED8D689D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702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8BAA4-71F0-242D-9EA4-BB506E16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C85B1-9AB6-441E-BC2B-03011E64D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B31B-670B-F416-0C5C-1052DB43F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D51A7A-A0CB-E84F-A3FB-40ACEA03344E}" type="datetimeFigureOut">
              <a:rPr lang="en-NL" smtClean="0"/>
              <a:t>26/02/2025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489D-B68C-18DD-1531-B0715F1C6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B45CF-5616-BEC7-3EB6-A18A426D9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15E92-85BD-E247-863F-6697B64C2C3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337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abs/2211.0668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6BF177-0894-D9D7-9054-39FB48E947B1}"/>
              </a:ext>
            </a:extLst>
          </p:cNvPr>
          <p:cNvSpPr txBox="1">
            <a:spLocks/>
          </p:cNvSpPr>
          <p:nvPr/>
        </p:nvSpPr>
        <p:spPr>
          <a:xfrm>
            <a:off x="3122162" y="2690095"/>
            <a:ext cx="5947676" cy="147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Classify Audio with CLAP</a:t>
            </a:r>
          </a:p>
        </p:txBody>
      </p:sp>
    </p:spTree>
    <p:extLst>
      <p:ext uri="{BB962C8B-B14F-4D97-AF65-F5344CB8AC3E}">
        <p14:creationId xmlns:p14="http://schemas.microsoft.com/office/powerpoint/2010/main" val="424427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FC37FB-07E5-DF12-40C1-EA6B94BBF23E}"/>
              </a:ext>
            </a:extLst>
          </p:cNvPr>
          <p:cNvSpPr txBox="1">
            <a:spLocks/>
          </p:cNvSpPr>
          <p:nvPr/>
        </p:nvSpPr>
        <p:spPr>
          <a:xfrm>
            <a:off x="611620" y="881431"/>
            <a:ext cx="11760201" cy="147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How can computers find the relationship between an audio sample and a given label?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8076A61-6726-9B90-1EF3-B693FC56C37A}"/>
              </a:ext>
            </a:extLst>
          </p:cNvPr>
          <p:cNvSpPr txBox="1">
            <a:spLocks/>
          </p:cNvSpPr>
          <p:nvPr/>
        </p:nvSpPr>
        <p:spPr>
          <a:xfrm>
            <a:off x="5672902" y="3335539"/>
            <a:ext cx="1937328" cy="62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575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91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007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223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439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174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5603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9032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2461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n-NL" sz="3600" dirty="0"/>
              <a:t>‘Claxon’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3E349-221D-28DE-C3E8-DED4DAF9E32F}"/>
              </a:ext>
            </a:extLst>
          </p:cNvPr>
          <p:cNvSpPr txBox="1"/>
          <p:nvPr/>
        </p:nvSpPr>
        <p:spPr>
          <a:xfrm>
            <a:off x="973494" y="5411776"/>
            <a:ext cx="9895114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2400" dirty="0">
                <a:solidFill>
                  <a:srgbClr val="002060"/>
                </a:solidFill>
              </a:rPr>
              <a:t>‘vector embeddings’ </a:t>
            </a:r>
            <a:endParaRPr lang="en-NL" sz="2400" b="1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750446-D309-07E4-9ABF-7C69362A77F9}"/>
              </a:ext>
            </a:extLst>
          </p:cNvPr>
          <p:cNvSpPr txBox="1"/>
          <p:nvPr/>
        </p:nvSpPr>
        <p:spPr>
          <a:xfrm>
            <a:off x="611620" y="6328030"/>
            <a:ext cx="8730276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NL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ead more: </a:t>
            </a:r>
            <a:r>
              <a:rPr lang="en-GB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</a:t>
            </a:r>
            <a:r>
              <a:rPr lang="en-GB" sz="1600" dirty="0" err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www.geeksforgeeks.org</a:t>
            </a:r>
            <a:r>
              <a:rPr lang="en-GB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/what-are-embeddings-in-machine-learning/</a:t>
            </a:r>
            <a:endParaRPr lang="en-NL" sz="1600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" name="claxon_10s_67.wav">
            <a:hlinkClick r:id="" action="ppaction://media"/>
            <a:extLst>
              <a:ext uri="{FF2B5EF4-FFF2-40B4-BE49-F238E27FC236}">
                <a16:creationId xmlns:a16="http://schemas.microsoft.com/office/drawing/2014/main" id="{40A70EF1-E993-760F-8ED9-50DBBD3407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64992" y="2984864"/>
            <a:ext cx="1207515" cy="1207515"/>
          </a:xfrm>
          <a:prstGeom prst="rect">
            <a:avLst/>
          </a:prstGeom>
          <a:solidFill>
            <a:srgbClr val="002060"/>
          </a:solidFill>
        </p:spPr>
      </p:pic>
    </p:spTree>
    <p:extLst>
      <p:ext uri="{BB962C8B-B14F-4D97-AF65-F5344CB8AC3E}">
        <p14:creationId xmlns:p14="http://schemas.microsoft.com/office/powerpoint/2010/main" val="389410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0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65EA0-33AC-6F82-2949-666DD055B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39F677-3CF0-77B9-B375-DA42B1B41B1F}"/>
              </a:ext>
            </a:extLst>
          </p:cNvPr>
          <p:cNvSpPr txBox="1">
            <a:spLocks/>
          </p:cNvSpPr>
          <p:nvPr/>
        </p:nvSpPr>
        <p:spPr>
          <a:xfrm>
            <a:off x="611620" y="881431"/>
            <a:ext cx="11760201" cy="1477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How can computers find the relationship between an audio sample and a given label?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ABAB4DF-FE96-702C-A4FE-F9F9C5BE653D}"/>
              </a:ext>
            </a:extLst>
          </p:cNvPr>
          <p:cNvSpPr txBox="1">
            <a:spLocks/>
          </p:cNvSpPr>
          <p:nvPr/>
        </p:nvSpPr>
        <p:spPr>
          <a:xfrm>
            <a:off x="5607666" y="3526971"/>
            <a:ext cx="1937328" cy="624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575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91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007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223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439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174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5603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9032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2461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n-NL" sz="3600" dirty="0"/>
              <a:t>‘Claxon’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AB5F3-AF74-0F40-F08A-B19F294D780E}"/>
              </a:ext>
            </a:extLst>
          </p:cNvPr>
          <p:cNvSpPr txBox="1"/>
          <p:nvPr/>
        </p:nvSpPr>
        <p:spPr>
          <a:xfrm>
            <a:off x="973494" y="5411776"/>
            <a:ext cx="9895114" cy="4414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2400" dirty="0">
                <a:solidFill>
                  <a:srgbClr val="002060"/>
                </a:solidFill>
              </a:rPr>
              <a:t>‘vector embeddings’ </a:t>
            </a:r>
            <a:endParaRPr lang="en-NL" sz="2400" b="1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58C47-3368-0ECB-F4BC-E60846BE35C6}"/>
              </a:ext>
            </a:extLst>
          </p:cNvPr>
          <p:cNvSpPr txBox="1"/>
          <p:nvPr/>
        </p:nvSpPr>
        <p:spPr>
          <a:xfrm>
            <a:off x="611620" y="6328030"/>
            <a:ext cx="8730276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GB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NL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ead more: </a:t>
            </a:r>
            <a:r>
              <a:rPr lang="en-GB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</a:t>
            </a:r>
            <a:r>
              <a:rPr lang="en-GB" sz="1600" dirty="0" err="1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www.geeksforgeeks.org</a:t>
            </a:r>
            <a:r>
              <a:rPr lang="en-GB" sz="16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/what-are-embeddings-in-machine-learning/</a:t>
            </a:r>
            <a:endParaRPr lang="en-NL" sz="1600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Graphic 1" descr="Volume outline">
            <a:extLst>
              <a:ext uri="{FF2B5EF4-FFF2-40B4-BE49-F238E27FC236}">
                <a16:creationId xmlns:a16="http://schemas.microsoft.com/office/drawing/2014/main" id="{D6A9E0F6-31F8-0E3B-2541-0232275B2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9681" y="2807875"/>
            <a:ext cx="1937327" cy="193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3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6" grpId="2"/>
      <p:bldP spid="7" grpId="0"/>
      <p:bldP spid="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97AE-34FA-79EB-9EA5-6722D019C078}"/>
              </a:ext>
            </a:extLst>
          </p:cNvPr>
          <p:cNvSpPr txBox="1">
            <a:spLocks/>
          </p:cNvSpPr>
          <p:nvPr/>
        </p:nvSpPr>
        <p:spPr>
          <a:xfrm>
            <a:off x="862456" y="687862"/>
            <a:ext cx="11024744" cy="1409746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With CLAP we turn audio and text into vectors with an ‘embedding model’. These embeddings capture the meaning.</a:t>
            </a:r>
            <a:endParaRPr lang="en-NL" sz="1550" dirty="0">
              <a:solidFill>
                <a:srgbClr val="002060"/>
              </a:solidFill>
            </a:endParaRPr>
          </a:p>
        </p:txBody>
      </p:sp>
      <p:pic>
        <p:nvPicPr>
          <p:cNvPr id="3" name="Picture 2" descr="Afbeelding">
            <a:extLst>
              <a:ext uri="{FF2B5EF4-FFF2-40B4-BE49-F238E27FC236}">
                <a16:creationId xmlns:a16="http://schemas.microsoft.com/office/drawing/2014/main" id="{7D1357F3-BEA5-7A51-FC8F-70A013870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9" t="65394" r="39619" b="18134"/>
          <a:stretch/>
        </p:blipFill>
        <p:spPr bwMode="auto">
          <a:xfrm>
            <a:off x="4177131" y="2805836"/>
            <a:ext cx="952809" cy="888575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75152292-B9D7-6887-8545-9A5381537735}"/>
              </a:ext>
            </a:extLst>
          </p:cNvPr>
          <p:cNvSpPr/>
          <p:nvPr/>
        </p:nvSpPr>
        <p:spPr>
          <a:xfrm flipV="1">
            <a:off x="3136705" y="2940012"/>
            <a:ext cx="631637" cy="60183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endParaRPr lang="en-NL" sz="150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BF1F441-3F31-D1CC-AED6-4EE0B9FDEDE4}"/>
              </a:ext>
            </a:extLst>
          </p:cNvPr>
          <p:cNvSpPr/>
          <p:nvPr/>
        </p:nvSpPr>
        <p:spPr>
          <a:xfrm flipV="1">
            <a:off x="5399182" y="2946734"/>
            <a:ext cx="631637" cy="60183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endParaRPr lang="en-NL" sz="150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B8CE15-1704-F53C-D5AB-A798BFB1427B}"/>
              </a:ext>
            </a:extLst>
          </p:cNvPr>
          <p:cNvSpPr/>
          <p:nvPr/>
        </p:nvSpPr>
        <p:spPr>
          <a:xfrm>
            <a:off x="6325462" y="3027504"/>
            <a:ext cx="2259739" cy="386277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dirty="0">
                <a:solidFill>
                  <a:schemeClr val="tx1"/>
                </a:solidFill>
                <a:sym typeface="Helvetica Neue Medium"/>
              </a:rPr>
              <a:t>[0.5, 0.3, …, 0.7]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0A7572A-A12C-0251-E2AB-90E269D0F65D}"/>
              </a:ext>
            </a:extLst>
          </p:cNvPr>
          <p:cNvSpPr txBox="1">
            <a:spLocks/>
          </p:cNvSpPr>
          <p:nvPr/>
        </p:nvSpPr>
        <p:spPr>
          <a:xfrm>
            <a:off x="1006032" y="4627379"/>
            <a:ext cx="1937328" cy="6244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NL" sz="3600" dirty="0">
                <a:solidFill>
                  <a:srgbClr val="002060"/>
                </a:solidFill>
              </a:rPr>
              <a:t>‘Claxon’</a:t>
            </a:r>
          </a:p>
        </p:txBody>
      </p:sp>
      <p:pic>
        <p:nvPicPr>
          <p:cNvPr id="8" name="Picture 2" descr="Afbeelding">
            <a:extLst>
              <a:ext uri="{FF2B5EF4-FFF2-40B4-BE49-F238E27FC236}">
                <a16:creationId xmlns:a16="http://schemas.microsoft.com/office/drawing/2014/main" id="{6C1DB7F9-6C30-A5D3-F20F-68B14563D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9" t="65394" r="39619" b="18134"/>
          <a:stretch/>
        </p:blipFill>
        <p:spPr bwMode="auto">
          <a:xfrm rot="10800000">
            <a:off x="4166971" y="4495299"/>
            <a:ext cx="952809" cy="88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06174018-37CA-6378-AC32-1A6E5238D39C}"/>
              </a:ext>
            </a:extLst>
          </p:cNvPr>
          <p:cNvSpPr/>
          <p:nvPr/>
        </p:nvSpPr>
        <p:spPr>
          <a:xfrm flipV="1">
            <a:off x="3125727" y="4638671"/>
            <a:ext cx="631637" cy="60183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endParaRPr lang="en-NL" sz="150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4339213-9A4A-CFA4-7B3D-B427C83C4271}"/>
              </a:ext>
            </a:extLst>
          </p:cNvPr>
          <p:cNvSpPr/>
          <p:nvPr/>
        </p:nvSpPr>
        <p:spPr>
          <a:xfrm flipV="1">
            <a:off x="5324704" y="4658093"/>
            <a:ext cx="631637" cy="60183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endParaRPr lang="en-NL" sz="150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FDCF3DB-3BFC-5A54-37D9-2E94711E5756}"/>
              </a:ext>
            </a:extLst>
          </p:cNvPr>
          <p:cNvSpPr/>
          <p:nvPr/>
        </p:nvSpPr>
        <p:spPr>
          <a:xfrm>
            <a:off x="6363710" y="4710293"/>
            <a:ext cx="2259739" cy="386277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dirty="0">
                <a:solidFill>
                  <a:schemeClr val="tx1"/>
                </a:solidFill>
                <a:sym typeface="Helvetica Neue Medium"/>
              </a:rPr>
              <a:t>[0.4, 0.3, …, 0.6]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36A697F2-ADD1-BFC3-8044-46E7440D4EE5}"/>
              </a:ext>
            </a:extLst>
          </p:cNvPr>
          <p:cNvSpPr/>
          <p:nvPr/>
        </p:nvSpPr>
        <p:spPr>
          <a:xfrm>
            <a:off x="8872066" y="3204773"/>
            <a:ext cx="360834" cy="1734814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20" tIns="22860" rIns="45720" bIns="22860" numCol="1" spcCol="38100" rtlCol="0" anchor="t">
            <a:noAutofit/>
          </a:bodyPr>
          <a:lstStyle/>
          <a:p>
            <a:pPr defTabSz="457200" latinLnBrk="1" hangingPunct="0"/>
            <a:endParaRPr lang="en-NL" sz="900">
              <a:solidFill>
                <a:srgbClr val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C9B1F-DE54-28CC-C192-2619A87BFE7D}"/>
              </a:ext>
            </a:extLst>
          </p:cNvPr>
          <p:cNvSpPr txBox="1"/>
          <p:nvPr/>
        </p:nvSpPr>
        <p:spPr>
          <a:xfrm>
            <a:off x="9232900" y="3913002"/>
            <a:ext cx="1892300" cy="3183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1600" b="1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vectors</a:t>
            </a:r>
          </a:p>
        </p:txBody>
      </p:sp>
      <p:pic>
        <p:nvPicPr>
          <p:cNvPr id="16" name="Graphic 15" descr="Volume outline">
            <a:extLst>
              <a:ext uri="{FF2B5EF4-FFF2-40B4-BE49-F238E27FC236}">
                <a16:creationId xmlns:a16="http://schemas.microsoft.com/office/drawing/2014/main" id="{14D41216-DC31-B295-1BE8-8E539AAD2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0738" y="2616684"/>
            <a:ext cx="1207916" cy="12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8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6F9891-E1A7-C8AB-8893-9B1B51987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F502-7766-71FD-1624-130934C3A3A0}"/>
              </a:ext>
            </a:extLst>
          </p:cNvPr>
          <p:cNvSpPr txBox="1">
            <a:spLocks/>
          </p:cNvSpPr>
          <p:nvPr/>
        </p:nvSpPr>
        <p:spPr>
          <a:xfrm>
            <a:off x="452582" y="1250247"/>
            <a:ext cx="10646364" cy="1477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In ‘vector space’ audio samples that have similar meaning are close.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4C455F-04D5-242F-A043-4216827EB6AE}"/>
              </a:ext>
            </a:extLst>
          </p:cNvPr>
          <p:cNvSpPr txBox="1"/>
          <p:nvPr/>
        </p:nvSpPr>
        <p:spPr>
          <a:xfrm>
            <a:off x="-99100" y="5985331"/>
            <a:ext cx="10375900" cy="7184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22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calculate the similarity in vector space.</a:t>
            </a:r>
          </a:p>
          <a:p>
            <a:pPr algn="ctr" defTabSz="410766" hangingPunct="0"/>
            <a:r>
              <a:rPr lang="en-NL" sz="2000" dirty="0">
                <a:solidFill>
                  <a:srgbClr val="002060"/>
                </a:solidFill>
              </a:rPr>
              <a:t>(these vectors have many dimensions)</a:t>
            </a:r>
            <a:endParaRPr lang="en-NL" sz="2000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E7CDED-0B49-AAF7-B9FA-BEB096474DE6}"/>
              </a:ext>
            </a:extLst>
          </p:cNvPr>
          <p:cNvCxnSpPr>
            <a:cxnSpLocks/>
          </p:cNvCxnSpPr>
          <p:nvPr/>
        </p:nvCxnSpPr>
        <p:spPr>
          <a:xfrm>
            <a:off x="3535680" y="2631586"/>
            <a:ext cx="0" cy="3194622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52BF07-D6E2-15B2-3667-2ABCA8D0FDC2}"/>
              </a:ext>
            </a:extLst>
          </p:cNvPr>
          <p:cNvCxnSpPr>
            <a:cxnSpLocks/>
          </p:cNvCxnSpPr>
          <p:nvPr/>
        </p:nvCxnSpPr>
        <p:spPr>
          <a:xfrm flipH="1">
            <a:off x="3535680" y="5822641"/>
            <a:ext cx="3693023" cy="0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F26124-FD63-0076-B07B-0B23954A8BFC}"/>
              </a:ext>
            </a:extLst>
          </p:cNvPr>
          <p:cNvCxnSpPr>
            <a:cxnSpLocks/>
          </p:cNvCxnSpPr>
          <p:nvPr/>
        </p:nvCxnSpPr>
        <p:spPr>
          <a:xfrm flipV="1">
            <a:off x="3535680" y="3830595"/>
            <a:ext cx="1110461" cy="1992047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79A1D1-E89A-DED5-98D2-2547E554F2E6}"/>
              </a:ext>
            </a:extLst>
          </p:cNvPr>
          <p:cNvCxnSpPr>
            <a:cxnSpLocks/>
          </p:cNvCxnSpPr>
          <p:nvPr/>
        </p:nvCxnSpPr>
        <p:spPr>
          <a:xfrm flipV="1">
            <a:off x="3535679" y="3940342"/>
            <a:ext cx="1310208" cy="1885866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374B6C-33E6-B8A6-D106-3DE75F1A84D0}"/>
              </a:ext>
            </a:extLst>
          </p:cNvPr>
          <p:cNvCxnSpPr>
            <a:cxnSpLocks/>
          </p:cNvCxnSpPr>
          <p:nvPr/>
        </p:nvCxnSpPr>
        <p:spPr>
          <a:xfrm flipV="1">
            <a:off x="3535679" y="4926932"/>
            <a:ext cx="1914627" cy="895710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A6511F-25AB-B88D-80BA-FE632F61C438}"/>
              </a:ext>
            </a:extLst>
          </p:cNvPr>
          <p:cNvCxnSpPr>
            <a:cxnSpLocks/>
          </p:cNvCxnSpPr>
          <p:nvPr/>
        </p:nvCxnSpPr>
        <p:spPr>
          <a:xfrm flipV="1">
            <a:off x="3535678" y="5286859"/>
            <a:ext cx="1972293" cy="535783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5883EFF-FBF3-970E-7EAA-178671F20451}"/>
              </a:ext>
            </a:extLst>
          </p:cNvPr>
          <p:cNvSpPr txBox="1"/>
          <p:nvPr/>
        </p:nvSpPr>
        <p:spPr>
          <a:xfrm>
            <a:off x="5756007" y="3096889"/>
            <a:ext cx="147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Two claxons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93F9B-7C51-3638-D82F-7773E35F3E04}"/>
              </a:ext>
            </a:extLst>
          </p:cNvPr>
          <p:cNvSpPr txBox="1"/>
          <p:nvPr/>
        </p:nvSpPr>
        <p:spPr>
          <a:xfrm>
            <a:off x="6324556" y="4743712"/>
            <a:ext cx="178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Two gunshots</a:t>
            </a:r>
          </a:p>
        </p:txBody>
      </p:sp>
      <p:pic>
        <p:nvPicPr>
          <p:cNvPr id="10" name="Graphic 9" descr="Volume outline">
            <a:extLst>
              <a:ext uri="{FF2B5EF4-FFF2-40B4-BE49-F238E27FC236}">
                <a16:creationId xmlns:a16="http://schemas.microsoft.com/office/drawing/2014/main" id="{4032D466-F46F-0825-D90E-536D23F6C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3970" y="3550402"/>
            <a:ext cx="718467" cy="718467"/>
          </a:xfrm>
          <a:prstGeom prst="rect">
            <a:avLst/>
          </a:prstGeom>
        </p:spPr>
      </p:pic>
      <p:pic>
        <p:nvPicPr>
          <p:cNvPr id="11" name="Graphic 10" descr="Volume outline">
            <a:extLst>
              <a:ext uri="{FF2B5EF4-FFF2-40B4-BE49-F238E27FC236}">
                <a16:creationId xmlns:a16="http://schemas.microsoft.com/office/drawing/2014/main" id="{9FC245B8-308C-445D-1726-3F637ACA9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3836" y="3148962"/>
            <a:ext cx="718467" cy="718467"/>
          </a:xfrm>
          <a:prstGeom prst="rect">
            <a:avLst/>
          </a:prstGeom>
        </p:spPr>
      </p:pic>
      <p:pic>
        <p:nvPicPr>
          <p:cNvPr id="20" name="Graphic 19" descr="Volume outline">
            <a:extLst>
              <a:ext uri="{FF2B5EF4-FFF2-40B4-BE49-F238E27FC236}">
                <a16:creationId xmlns:a16="http://schemas.microsoft.com/office/drawing/2014/main" id="{4AB3CBD9-D3F8-A959-B2A8-9026DDDA9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110" y="5015553"/>
            <a:ext cx="718467" cy="718467"/>
          </a:xfrm>
          <a:prstGeom prst="rect">
            <a:avLst/>
          </a:prstGeom>
        </p:spPr>
      </p:pic>
      <p:pic>
        <p:nvPicPr>
          <p:cNvPr id="21" name="Graphic 20" descr="Volume outline">
            <a:extLst>
              <a:ext uri="{FF2B5EF4-FFF2-40B4-BE49-F238E27FC236}">
                <a16:creationId xmlns:a16="http://schemas.microsoft.com/office/drawing/2014/main" id="{197EAF50-EA16-1940-DD88-BDB405C9D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45868" y="4384478"/>
            <a:ext cx="718467" cy="7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5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E67E-4E3A-2ECC-77ED-B27F0ADA37F2}"/>
              </a:ext>
            </a:extLst>
          </p:cNvPr>
          <p:cNvSpPr txBox="1">
            <a:spLocks/>
          </p:cNvSpPr>
          <p:nvPr/>
        </p:nvSpPr>
        <p:spPr>
          <a:xfrm>
            <a:off x="452582" y="1250247"/>
            <a:ext cx="10646364" cy="1477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dirty="0">
                <a:solidFill>
                  <a:srgbClr val="002060"/>
                </a:solidFill>
              </a:rPr>
              <a:t>In ‘vector space’ texts and images with similar meaning are close.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2C0F2-57BD-3C90-75EA-A9BBD3789C3F}"/>
              </a:ext>
            </a:extLst>
          </p:cNvPr>
          <p:cNvSpPr txBox="1"/>
          <p:nvPr/>
        </p:nvSpPr>
        <p:spPr>
          <a:xfrm>
            <a:off x="-99100" y="5985331"/>
            <a:ext cx="10375900" cy="7184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2200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calculate the similarity in vector space.</a:t>
            </a:r>
          </a:p>
          <a:p>
            <a:pPr algn="ctr" defTabSz="410766" hangingPunct="0"/>
            <a:r>
              <a:rPr lang="en-NL" sz="2000" dirty="0">
                <a:solidFill>
                  <a:srgbClr val="002060"/>
                </a:solidFill>
              </a:rPr>
              <a:t>(these vectors have many dimensions)</a:t>
            </a:r>
            <a:endParaRPr lang="en-NL" sz="2000" dirty="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259547-5D9B-246B-DF3B-54FDCAEB88BD}"/>
              </a:ext>
            </a:extLst>
          </p:cNvPr>
          <p:cNvCxnSpPr>
            <a:cxnSpLocks/>
          </p:cNvCxnSpPr>
          <p:nvPr/>
        </p:nvCxnSpPr>
        <p:spPr>
          <a:xfrm>
            <a:off x="3535680" y="2631586"/>
            <a:ext cx="0" cy="3194622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50329E-AD94-FF7F-2D8B-78E5B302BBE5}"/>
              </a:ext>
            </a:extLst>
          </p:cNvPr>
          <p:cNvCxnSpPr>
            <a:cxnSpLocks/>
          </p:cNvCxnSpPr>
          <p:nvPr/>
        </p:nvCxnSpPr>
        <p:spPr>
          <a:xfrm flipH="1">
            <a:off x="3535680" y="5822641"/>
            <a:ext cx="3693023" cy="0"/>
          </a:xfrm>
          <a:prstGeom prst="line">
            <a:avLst/>
          </a:prstGeom>
          <a:ln>
            <a:headEnd type="triangle" w="lg" len="med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0B9747-015B-8EEF-CDED-36EC768159BB}"/>
              </a:ext>
            </a:extLst>
          </p:cNvPr>
          <p:cNvCxnSpPr>
            <a:cxnSpLocks/>
          </p:cNvCxnSpPr>
          <p:nvPr/>
        </p:nvCxnSpPr>
        <p:spPr>
          <a:xfrm flipV="1">
            <a:off x="3535680" y="3830595"/>
            <a:ext cx="1110461" cy="1992047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457898-F493-4A77-BB98-8E81C9062CF3}"/>
              </a:ext>
            </a:extLst>
          </p:cNvPr>
          <p:cNvCxnSpPr>
            <a:cxnSpLocks/>
          </p:cNvCxnSpPr>
          <p:nvPr/>
        </p:nvCxnSpPr>
        <p:spPr>
          <a:xfrm flipV="1">
            <a:off x="3535679" y="3940342"/>
            <a:ext cx="1310208" cy="1885866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36170E-C14E-DCBE-D7F6-577A79A428E9}"/>
              </a:ext>
            </a:extLst>
          </p:cNvPr>
          <p:cNvCxnSpPr>
            <a:cxnSpLocks/>
          </p:cNvCxnSpPr>
          <p:nvPr/>
        </p:nvCxnSpPr>
        <p:spPr>
          <a:xfrm flipV="1">
            <a:off x="3535679" y="4926932"/>
            <a:ext cx="1914627" cy="895710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779CFD-C425-BD69-B407-F2C920FD9C98}"/>
              </a:ext>
            </a:extLst>
          </p:cNvPr>
          <p:cNvCxnSpPr>
            <a:cxnSpLocks/>
          </p:cNvCxnSpPr>
          <p:nvPr/>
        </p:nvCxnSpPr>
        <p:spPr>
          <a:xfrm flipV="1">
            <a:off x="3535678" y="5095374"/>
            <a:ext cx="1968770" cy="727268"/>
          </a:xfrm>
          <a:prstGeom prst="straightConnector1">
            <a:avLst/>
          </a:prstGeom>
          <a:noFill/>
          <a:ln w="31750" cap="flat">
            <a:solidFill>
              <a:srgbClr val="002060"/>
            </a:solidFill>
            <a:prstDash val="solid"/>
            <a:miter lim="400000"/>
            <a:headEnd w="lg" len="med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7CC85C-32EE-D9A6-EB27-E613012E07E9}"/>
              </a:ext>
            </a:extLst>
          </p:cNvPr>
          <p:cNvSpPr txBox="1">
            <a:spLocks/>
          </p:cNvSpPr>
          <p:nvPr/>
        </p:nvSpPr>
        <p:spPr>
          <a:xfrm>
            <a:off x="4665309" y="3751031"/>
            <a:ext cx="1110456" cy="3344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NL" sz="1800" dirty="0"/>
              <a:t>‘Claxon’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7DD1E83-FBA6-4AF5-5915-D13C84DFB031}"/>
              </a:ext>
            </a:extLst>
          </p:cNvPr>
          <p:cNvSpPr txBox="1">
            <a:spLocks/>
          </p:cNvSpPr>
          <p:nvPr/>
        </p:nvSpPr>
        <p:spPr>
          <a:xfrm>
            <a:off x="5504448" y="4963318"/>
            <a:ext cx="1233976" cy="334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575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791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007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223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1439999" marR="0" indent="-575999" algn="l" defTabSz="914400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25167A"/>
              </a:buClr>
              <a:buSzPct val="140000"/>
              <a:buFont typeface="Arial"/>
              <a:buChar char="•"/>
              <a:tabLst/>
              <a:defRPr sz="3200" b="0" i="0" u="none" strike="noStrike" cap="none" spc="0" baseline="0">
                <a:solidFill>
                  <a:srgbClr val="25167A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2174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25603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29032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246120" marR="0" indent="-502920" algn="l" defTabSz="1285875" latinLnBrk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4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None/>
            </a:pPr>
            <a:r>
              <a:rPr lang="en-NL" sz="1800" dirty="0"/>
              <a:t>‘gun shot’</a:t>
            </a:r>
          </a:p>
        </p:txBody>
      </p:sp>
      <p:pic>
        <p:nvPicPr>
          <p:cNvPr id="12" name="Graphic 11" descr="Volume outline">
            <a:extLst>
              <a:ext uri="{FF2B5EF4-FFF2-40B4-BE49-F238E27FC236}">
                <a16:creationId xmlns:a16="http://schemas.microsoft.com/office/drawing/2014/main" id="{CC2343DE-DCEE-C7B9-C36A-D920A8D63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0306" y="4364916"/>
            <a:ext cx="718467" cy="718467"/>
          </a:xfrm>
          <a:prstGeom prst="rect">
            <a:avLst/>
          </a:prstGeom>
        </p:spPr>
      </p:pic>
      <p:pic>
        <p:nvPicPr>
          <p:cNvPr id="15" name="Graphic 14" descr="Volume outline">
            <a:extLst>
              <a:ext uri="{FF2B5EF4-FFF2-40B4-BE49-F238E27FC236}">
                <a16:creationId xmlns:a16="http://schemas.microsoft.com/office/drawing/2014/main" id="{262F3008-096C-6A96-4F0F-EBA5E87D0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3836" y="3148962"/>
            <a:ext cx="718467" cy="71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20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251A-7107-C09C-F720-F48989986FC8}"/>
              </a:ext>
            </a:extLst>
          </p:cNvPr>
          <p:cNvSpPr txBox="1">
            <a:spLocks/>
          </p:cNvSpPr>
          <p:nvPr/>
        </p:nvSpPr>
        <p:spPr>
          <a:xfrm>
            <a:off x="431800" y="1326775"/>
            <a:ext cx="11283950" cy="147781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4000" dirty="0">
                <a:solidFill>
                  <a:srgbClr val="002060"/>
                </a:solidFill>
              </a:rPr>
              <a:t>We will use a model called </a:t>
            </a:r>
            <a:r>
              <a:rPr lang="en-NL" sz="4000" b="1" dirty="0">
                <a:solidFill>
                  <a:srgbClr val="002060"/>
                </a:solidFill>
              </a:rPr>
              <a:t>CLAP</a:t>
            </a:r>
            <a:r>
              <a:rPr lang="en-NL" sz="4000" dirty="0">
                <a:solidFill>
                  <a:srgbClr val="002060"/>
                </a:solidFill>
              </a:rPr>
              <a:t> with text-audio pairs</a:t>
            </a:r>
            <a:br>
              <a:rPr lang="en-NL" dirty="0">
                <a:solidFill>
                  <a:srgbClr val="002060"/>
                </a:solidFill>
              </a:rPr>
            </a:br>
            <a:r>
              <a:rPr lang="en-GB" sz="2400" dirty="0">
                <a:solidFill>
                  <a:srgbClr val="002060"/>
                </a:solidFill>
              </a:rPr>
              <a:t>Contrastive Language-Audio Pretraining</a:t>
            </a:r>
            <a:endParaRPr lang="en-NL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177A1-7E5B-0146-F44B-C678AF12BD8C}"/>
              </a:ext>
            </a:extLst>
          </p:cNvPr>
          <p:cNvSpPr txBox="1">
            <a:spLocks/>
          </p:cNvSpPr>
          <p:nvPr/>
        </p:nvSpPr>
        <p:spPr>
          <a:xfrm>
            <a:off x="5027813" y="2743796"/>
            <a:ext cx="6870158" cy="321733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</a:rPr>
              <a:t>Trained on 630.000 pairs of audio, text</a:t>
            </a:r>
          </a:p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</a:rPr>
              <a:t>Published in 2022 by LAION, an EU research network</a:t>
            </a:r>
          </a:p>
          <a:p>
            <a:r>
              <a:rPr lang="en-GB" dirty="0">
                <a:solidFill>
                  <a:srgbClr val="002060"/>
                </a:solidFill>
                <a:latin typeface="Arial" panose="020B0604020202020204" pitchFamily="34" charset="0"/>
              </a:rPr>
              <a:t>Inspired on OpenAI’s CLIP model for images, text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NL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NL" b="1" dirty="0">
                <a:solidFill>
                  <a:srgbClr val="002060"/>
                </a:solidFill>
              </a:rPr>
              <a:t>Sources: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NL" dirty="0">
                <a:solidFill>
                  <a:srgbClr val="002060"/>
                </a:solidFill>
              </a:rPr>
              <a:t>CLAP:  </a:t>
            </a:r>
            <a:r>
              <a:rPr lang="en-GB" dirty="0">
                <a:solidFill>
                  <a:srgbClr val="002060"/>
                </a:solidFill>
              </a:rPr>
              <a:t>https://</a:t>
            </a:r>
            <a:r>
              <a:rPr lang="en-GB" dirty="0" err="1">
                <a:solidFill>
                  <a:srgbClr val="002060"/>
                </a:solidFill>
              </a:rPr>
              <a:t>github.com</a:t>
            </a:r>
            <a:r>
              <a:rPr lang="en-GB" dirty="0">
                <a:solidFill>
                  <a:srgbClr val="002060"/>
                </a:solidFill>
              </a:rPr>
              <a:t>/LAION-AI/CLAP</a:t>
            </a:r>
            <a:endParaRPr lang="en-NL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NL" dirty="0">
                <a:solidFill>
                  <a:srgbClr val="002060"/>
                </a:solidFill>
              </a:rPr>
              <a:t>Paper: </a:t>
            </a:r>
            <a:r>
              <a:rPr lang="en-GB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https://arxiv.org/abs/2211.06687</a:t>
            </a:r>
            <a:endParaRPr lang="en-GB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002060"/>
                </a:solidFill>
              </a:rPr>
              <a:t>https://</a:t>
            </a:r>
            <a:r>
              <a:rPr lang="en-GB" dirty="0" err="1">
                <a:solidFill>
                  <a:srgbClr val="002060"/>
                </a:solidFill>
              </a:rPr>
              <a:t>huggingface.co</a:t>
            </a:r>
            <a:r>
              <a:rPr lang="en-GB" dirty="0">
                <a:solidFill>
                  <a:srgbClr val="002060"/>
                </a:solidFill>
              </a:rPr>
              <a:t>/docs/transformers/</a:t>
            </a:r>
            <a:r>
              <a:rPr lang="en-GB" dirty="0" err="1">
                <a:solidFill>
                  <a:srgbClr val="002060"/>
                </a:solidFill>
              </a:rPr>
              <a:t>model_doc</a:t>
            </a:r>
            <a:r>
              <a:rPr lang="en-GB" dirty="0">
                <a:solidFill>
                  <a:srgbClr val="002060"/>
                </a:solidFill>
              </a:rPr>
              <a:t>/clap</a:t>
            </a:r>
            <a:endParaRPr lang="en-NL" dirty="0">
              <a:solidFill>
                <a:srgbClr val="002060"/>
              </a:solidFill>
            </a:endParaRPr>
          </a:p>
          <a:p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E547E-B6D9-036B-3CD7-6B8509BEBB46}"/>
              </a:ext>
            </a:extLst>
          </p:cNvPr>
          <p:cNvSpPr txBox="1"/>
          <p:nvPr/>
        </p:nvSpPr>
        <p:spPr>
          <a:xfrm>
            <a:off x="701765" y="2974353"/>
            <a:ext cx="1258289" cy="318357"/>
          </a:xfrm>
          <a:prstGeom prst="rect">
            <a:avLst/>
          </a:prstGeom>
          <a:noFill/>
          <a:ln w="1905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1600" b="1" dirty="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’Claxon’</a:t>
            </a:r>
          </a:p>
        </p:txBody>
      </p:sp>
      <p:sp>
        <p:nvSpPr>
          <p:cNvPr id="5" name="Trapezium 4">
            <a:extLst>
              <a:ext uri="{FF2B5EF4-FFF2-40B4-BE49-F238E27FC236}">
                <a16:creationId xmlns:a16="http://schemas.microsoft.com/office/drawing/2014/main" id="{D949E465-9422-F8DB-B7F0-76ADC02D2A48}"/>
              </a:ext>
            </a:extLst>
          </p:cNvPr>
          <p:cNvSpPr/>
          <p:nvPr/>
        </p:nvSpPr>
        <p:spPr>
          <a:xfrm rot="5400000">
            <a:off x="2018369" y="2931902"/>
            <a:ext cx="1193800" cy="575100"/>
          </a:xfrm>
          <a:prstGeom prst="trapezoi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1500" dirty="0">
                <a:solidFill>
                  <a:srgbClr val="002060"/>
                </a:solidFill>
                <a:sym typeface="Helvetica Neue Medium"/>
              </a:rPr>
              <a:t>Text</a:t>
            </a:r>
          </a:p>
          <a:p>
            <a:pPr algn="ctr" defTabSz="410766" hangingPunct="0"/>
            <a:r>
              <a:rPr lang="en-NL" sz="1500" dirty="0">
                <a:solidFill>
                  <a:srgbClr val="002060"/>
                </a:solidFill>
                <a:sym typeface="Helvetica Neue Medium"/>
              </a:rPr>
              <a:t>encoder</a:t>
            </a:r>
          </a:p>
        </p:txBody>
      </p:sp>
      <p:sp>
        <p:nvSpPr>
          <p:cNvPr id="6" name="Trapezium 5">
            <a:extLst>
              <a:ext uri="{FF2B5EF4-FFF2-40B4-BE49-F238E27FC236}">
                <a16:creationId xmlns:a16="http://schemas.microsoft.com/office/drawing/2014/main" id="{AF11B63D-0601-39B3-9DAA-BC13861D89C2}"/>
              </a:ext>
            </a:extLst>
          </p:cNvPr>
          <p:cNvSpPr/>
          <p:nvPr/>
        </p:nvSpPr>
        <p:spPr>
          <a:xfrm rot="5400000">
            <a:off x="2018369" y="5134898"/>
            <a:ext cx="1193800" cy="575100"/>
          </a:xfrm>
          <a:prstGeom prst="trapezoid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r>
              <a:rPr lang="en-NL" sz="1500" dirty="0">
                <a:solidFill>
                  <a:srgbClr val="002060"/>
                </a:solidFill>
                <a:sym typeface="Helvetica Neue Medium"/>
              </a:rPr>
              <a:t>Audio encoder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0F02F-9D91-FAF2-47E4-DA8E11DB9E32}"/>
              </a:ext>
            </a:extLst>
          </p:cNvPr>
          <p:cNvSpPr/>
          <p:nvPr/>
        </p:nvSpPr>
        <p:spPr>
          <a:xfrm>
            <a:off x="3085040" y="3999533"/>
            <a:ext cx="1414127" cy="76463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algn="ctr" defTabSz="410766" hangingPunct="0"/>
            <a:endParaRPr lang="en-NL" sz="1500" dirty="0">
              <a:solidFill>
                <a:schemeClr val="tx1"/>
              </a:solidFill>
              <a:sym typeface="Helvetica Neue Medium"/>
            </a:endParaRPr>
          </a:p>
          <a:p>
            <a:pPr algn="ctr" defTabSz="410766" hangingPunct="0"/>
            <a:r>
              <a:rPr lang="en-NL" sz="1500" dirty="0">
                <a:solidFill>
                  <a:schemeClr val="tx1"/>
                </a:solidFill>
                <a:sym typeface="Helvetica Neue Medium"/>
              </a:rPr>
              <a:t>CLAP</a:t>
            </a:r>
          </a:p>
          <a:p>
            <a:pPr algn="ctr" defTabSz="410766" hangingPunct="0"/>
            <a:endParaRPr lang="en-NL" sz="1500" dirty="0">
              <a:solidFill>
                <a:schemeClr val="tx1"/>
              </a:solidFill>
              <a:sym typeface="Helvetica Neue Medium"/>
            </a:endParaRP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252847F-788A-3715-E2F7-9F31CD622F74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>
            <a:off x="2902819" y="3219452"/>
            <a:ext cx="889285" cy="78008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6E84B84-09A8-9297-6AC0-A5E464DF9C1E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V="1">
            <a:off x="2902819" y="4764166"/>
            <a:ext cx="889285" cy="65828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11" name="Graphic 10" descr="Volume outline">
            <a:extLst>
              <a:ext uri="{FF2B5EF4-FFF2-40B4-BE49-F238E27FC236}">
                <a16:creationId xmlns:a16="http://schemas.microsoft.com/office/drawing/2014/main" id="{5DD353DD-BB38-DB49-BEEE-ECA836282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887" y="4884659"/>
            <a:ext cx="989167" cy="98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1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276</Words>
  <Application>Microsoft Macintosh PowerPoint</Application>
  <PresentationFormat>Widescreen</PresentationFormat>
  <Paragraphs>39</Paragraphs>
  <Slides>7</Slides>
  <Notes>0</Notes>
  <HiddenSlides>2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Helvetica Neue</vt:lpstr>
      <vt:lpstr>Helvetica Neue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Michiel Bontenbal</dc:creator>
  <cp:lastModifiedBy>Michiel Bontenbal</cp:lastModifiedBy>
  <cp:revision>1</cp:revision>
  <dcterms:created xsi:type="dcterms:W3CDTF">2025-01-16T12:00:43Z</dcterms:created>
  <dcterms:modified xsi:type="dcterms:W3CDTF">2025-02-26T19:59:48Z</dcterms:modified>
</cp:coreProperties>
</file>