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1" r:id="rId3"/>
    <p:sldId id="291" r:id="rId4"/>
    <p:sldId id="262" r:id="rId5"/>
    <p:sldId id="292" r:id="rId6"/>
    <p:sldId id="295" r:id="rId7"/>
    <p:sldId id="294" r:id="rId8"/>
    <p:sldId id="293" r:id="rId9"/>
    <p:sldId id="301" r:id="rId10"/>
    <p:sldId id="302" r:id="rId11"/>
    <p:sldId id="303" r:id="rId12"/>
    <p:sldId id="298" r:id="rId13"/>
    <p:sldId id="304" r:id="rId14"/>
    <p:sldId id="296" r:id="rId15"/>
    <p:sldId id="305" r:id="rId16"/>
    <p:sldId id="307" r:id="rId17"/>
    <p:sldId id="299" r:id="rId18"/>
    <p:sldId id="306" r:id="rId19"/>
    <p:sldId id="300" r:id="rId20"/>
    <p:sldId id="308" r:id="rId21"/>
    <p:sldId id="270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52"/>
  </p:normalViewPr>
  <p:slideViewPr>
    <p:cSldViewPr snapToGrid="0" snapToObjects="1">
      <p:cViewPr varScale="1">
        <p:scale>
          <a:sx n="46" d="100"/>
          <a:sy n="46" d="100"/>
        </p:scale>
        <p:origin x="3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05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6400,'5'68'432,"10"2"-294,6 63 1521,-16 84-688,-1-164-971,2 0 0,2 0 0,3-1 0,4 11 0,8 17-39,3 0 1,4-2 0,3-1-1,3-2 1,26 38 38,-28-59 204,3-2 0,1-1 0,3-2 1,2-1-1,2-3 0,2-1 1,2-3-1,1-2 0,3-2 0,32 17-204,-6-13 331,2-3 0,1-4-1,37 7-330,120 27 299,3-11 0,73 1-299,-178-40 321,0-5 0,0-7 1,0-6-1,133-16-321,-84-5 1211,167-42-1211,108-51 1034,129-65-1034,-256 49 880,103-58-5301,-320 107 816,-59 24 645</inkml:trace>
  <inkml:trace contextRef="#ctx0" brushRef="#br0" timeOffset="1270.07">4499 136 3072,'-10'41'3231,"6"-7"-1956,1-26-1211,0 0 0,1 0 0,-1 0 0,2 1 0,-1-1 0,1 0 0,0 1 0,1-1 0,0 1 0,1-1 0,-1 1 0,1-1 0,1 0 0,0 1 0,0-1 0,1 0 0,2 6-64,50 133-74,-47-133 157,1-1 0,1 1 0,0-1 0,0-1 0,2 0-1,-1-1 1,1 0 0,1 0 0,2 0-83,13 10 211,5 3 157,0-1 1,2-1 0,1-2 0,5 1-369,8-1 387,1-3 0,1-2 0,1-2 0,0-2 1,19-1-388,-8-5 467,0-3-1,0-3 1,24-4-467,-24 1 162,249-5 1022,-162-12-1180,-55-8-3549,-63 17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4608,'0'1'831,"1"16"4309,-1-16-5129,-1 0 1,1 0 0,0 0-1,0 1 1,0-1-1,0 0 1,0 0 0,0 0-1,0 0 1,0 0 0,0 0-1,1 0 1,-1 0-1,0 0 1,1 0 0,-1 0-1,1 0 1,-1-1 0,1 1-1,-1 0 1,1 0-1,-1 0 1,1 0 0,0-1-1,0 1 1,-1 0 0,1-1-1,0 1 1,0 0-1,0-1 1,0 1 0,0-1-1,0 1 1,0-1-1,-1 0 1,1 1 0,0-1-1,1 0 1,-1 0 0,0 0-1,0 0 1,0 0-1,0 0 1,0 0 0,0 0-1,0 0 1,0 0-12,0-1 77,-1 1-1,1-1 1,0 0 0,-1 1 0,1-1-1,-1 0 1,1 1 0,-1-1-1,0 0 1,1 0 0,-1 0-1,0 1 1,1-1 0,-1 0 0,0 0-1,0 0 1,0 0 0,0 1-1,0-1 1,0 0 0,0 0-1,0 0 1,0 0 0,0 0 0,0 1-1,0-1 1,-1 0 0,1 0-1,0 0 1,-1 1 0,1-1 0,0 0-1,-1 0 1,1 1 0,-1-1-1,1 0 1,-1 1 0,0-1-1,1 0 1,-1 1 0,0-1 0,1 1-1,-1-1 1,0 1 0,0 0-1,1-1 1,-1 1 0,0 0-1,0-1 1,0 1 0,0 0 0,1 0-1,-1 0 1,0 0 0,0 0-1,0 0 1,0 0 0,0 0 0,1 0-1,-1 0 1,0 0 0,0 0-1,0 1 1,0-1 0,1 0-1,-1 1 1,0-1 0,0 0-77,2 1-17,-1-1-1,1 0 1,-1 0 0,1 1-1,-1-1 1,0 0 0,1 0-1,-1 1 1,0-1 0,1 1-1,-1-1 1,0 0 0,1 1-1,-1-1 1,0 0 0,0 1 0,1-1-1,-1 1 1,0-1 0,0 1-1,0-1 1,0 1 0,0-1-1,1 1 1,-1-1 0,0 1-1,0-1 1,0 1 0,0-1-1,0 1 1,-1-1 0,1 1-1,0-1 1,0 1 0,0-1 0,0 0-1,0 1 1,-1-1 0,1 1-1,0-1 1,0 1 0,-1-1-1,1 0 1,0 1 0,-1-1-1,1 0 1,-1 1 0,1-1-1,0 0 1,-1 1 0,1-1 0,-1 0-1,1 0 1,0 0 0,-1 1-1,1-1 1,-1 0 0,1 0-1,-1 0 1,1 0 0,-1 0-1,1 0 1,-1 0 0,1 0-1,-1 0 1,1 0 0,-1 0-1,1 0 1,-1 0 17,3 0 85,1 0-1,-1-1 1,0 1-1,0 0 1,1-1-1,-1 0 1,0 1-1,0-1 1,0 0-1,0 0 1,0 0-1,0 0 1,0-1-1,0 1 1,0 0-1,-1-1 1,1 1-1,0-1 1,-1 0-1,1 0 1,-1 1-1,0-1 1,0 0-1,1 0 1,-1 0-1,0-1 1,-1 1 0,1 0-1,0 0 1,-1 0-1,1 0 1,-1-1-1,0 1 1,1 0-1,-1-1 1,0 1-1,-1 0 1,1 0-1,-1-3-84,-14-4-1360,-2 14-3957,11-1 1616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4608,'1'0'115,"-1"-1"-1,0 1 1,1 0 0,-1 0-1,1-1 1,-1 1 0,1 0-1,-1 0 1,1 0 0,-1 0-1,0 0 1,1-1 0,-1 1-1,1 0 1,-1 0 0,1 0-1,-1 0 1,1 0 0,-1 0-1,1 1 1,-1-1 0,1 0-1,-1 0 1,0 0 0,1 0-1,-1 0 1,1 1 0,-1-1-1,1 0 1,-1 0 0,0 1-1,1-1 1,-1 0 0,0 1-1,1-1 1,-1 0 0,0 1-1,1-1 1,-1 1 0,0-1-1,0 0 1,0 1 0,1-1-1,-1 1 1,0-1 0,0 1-1,0-1 1,0 1 0,0-1-1,0 1 1,0-1 0,0 1-1,0-1 1,0 0 0,0 1-1,0-1 1,0 1 0,0-1-1,0 1 1,0-1 0,-1 1-1,1-1 1,0 1 0,0-1-1,-1 0 1,1 1 0,0-1-1,0 0 1,-1 1 0,1-1-115,29-23 2058,31-45 928,-59 68-2979,0 0 0,-1 0-1,1 1 1,0-1-1,-1 0 1,1 0-1,0 0 1,-1 0-1,1 1 1,-1-1 0,1 0-1,0 0 1,-1 1-1,1-1 1,-1 1-1,1-1 1,-1 0-1,1 1 1,-1-1 0,1 1-1,-1-1 1,1 1-1,-1 0 1,0-1-1,1 1 1,-1-1-1,0 1 1,1 0-1,-1-1 1,0 1 0,0-1-1,0 1 1,0 0-1,0-1 1,0 1-1,0 0 1,0 0-1,0-1 1,0 1 0,0 0-1,0-1 1,0 1-1,0-1 1,0 1-1,-1 0 1,1-1-1,0 1 1,-1 0 0,1-1-1,0 1 1,-1-1-1,1 1 1,-1-1-1,1 1-6,-1 3 36,-3 40-82,-4 53-1209,13-34-4607,-1-49-345,-1-8 3396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5888,'1'4'2272,"-1"-5"-1760,2 1 640,-2 0 128,1 0-288,3-2-32,0 0-480,2-1-128,2 1-224,3-1-96,1-2 64,0 1-224,1 1 32,-1-1-192,0-1-32,-1 2-832,-4 1-352,-1-1-1856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5248,'29'-19'7314,"-28"19"-7275,1 0 1,0 0-1,-1 0 1,1 0-1,-1 0 1,1 1-1,0-1 1,-1 1-1,1-1 1,-1 1-1,1-1 1,-1 1-1,1 0 1,-1 0-1,0-1 1,1 1-1,-1 0 1,0 1 0,0-1-1,0 0 1,1 0-1,-1 0 1,0 1-1,-1-1 1,1 0-1,0 1 1,0-1-1,-1 1 1,1-1-1,0 1 1,-1-1-1,0 1 1,1-1-1,-1 1 1,0 0-1,0-1 1,0 1-1,0 0 1,0-1-1,0 1 1,0-1-1,0 1 1,-1 0-1,1-1 1,-1 1-1,1-1 1,-1 1-1,0 0-39,-21 32 1056,54-26-1749,17 9 243,-48-16 513,0-1 1,0 1-1,0 0 1,0-1-1,-1 1 1,1 0-1,0 0 1,0 0-1,-1-1 0,1 1 1,-1 0-1,1 0 1,0 0-1,-1 0 1,0 0-1,1 0 1,-1 0-1,0 0 0,1 1 1,-1-1-1,0 0 1,0 0-1,0 0 1,0 0-1,0 0 1,0 0-1,0 0 0,-1 1 1,1-1-1,0 0 1,-1 0-1,1 0 1,0 0-1,-1 0 1,1 0-1,-1 0 1,0 0-1,1 0 0,-1-1 1,0 1-1,0 0 1,1 0-1,-1 0 1,0-1-1,0 1-63,-4 3-43,0 0-1,0 0 1,0 0-1,-1-1 1,1 0-1,-1 0 1,0 0-1,0-1 1,0 0-1,0 0 1,0 0-1,-1-1 1,-3 0 43,-1-4-6395,12-4 2561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3328,'-1'0'86,"0"0"0,0 0 0,1 0 0,-1 0 1,0 1-1,0-1 0,0 0 0,0 1 0,1-1 0,-1 0 0,0 1 1,0-1-1,1 1 0,-1-1 0,0 1 0,1-1 0,-1 1 0,0 0 1,1-1-1,-1 1 0,1 0 0,-1-1 0,1 1 0,0 0 0,-1 0 1,1 0-1,0-1 0,-1 1 0,1 0 0,0 0 0,0 0 0,0 0 1,0-1-1,0 1 0,0 0 0,0 0 0,0 0 0,0 0 0,0 0 1,0-1-1,0 1 0,1 0 0,-1 0 0,0 0 0,1-1 0,-1 2-86,2-2 201,-1 0-1,0 0 0,1 0 0,-1 0 1,0 0-1,1 0 0,-1 0 0,1-1 1,-1 1-1,0 0 0,1-1 0,-1 1 1,0-1-1,0 1 0,1-1 0,-1 0 1,0 1-1,0-1 0,0 0 0,0 0 1,0 0-1,0 0 0,0 0 0,0 0 1,0 0-1,-1 0 0,1 0 0,0-1 1,-1 1-1,1 0 0,-1 0-200,0 1 32,0 0 0,0 1 1,0-1-1,-1 0 0,1 1 0,0-1 0,0 0 0,-1 0 0,1 1 0,0-1 0,-1 0 0,1 0 0,0 0 1,-1 1-1,1-1 0,0 0 0,-1 0 0,1 0 0,-1 0 0,1 0 0,0 0 0,-1 0 0,1 0 1,-1 0-1,1 0 0,0 0 0,-1 0 0,1 0 0,0 0 0,-1 0 0,1 0 0,-1 0 0,1 0 1,0-1-1,-1 1 0,1 0 0,0 0 0,-1 0 0,1-1 0,0 1 0,-1 0 0,1 0 0,0-1 0,0 1 1,-1 0-1,1-1 0,0 1 0,0 0 0,0-1 0,-1 1 0,1 0 0,0-1 0,0 1 0,0 0 1,0-1-33,-1 2-12,1 0 0,0 0 0,-1 0 0,1 0 0,0 0 0,0 0 0,0 1 0,0-1 0,-1 0 0,2 0 0,-1 0 0,0 0 0,0 0 0,0 0 1,0 0-1,1 0 0,-1 0 0,1 0 0,-1 0 0,0 0 0,1 0 0,0 0 0,-1 0 0,1 0 0,0 0 0,-1 0 0,1-1 0,0 1 0,0 0 1,0 0-1,-1-1 0,1 1 0,0-1 0,0 1 0,0-1 0,0 1 0,0-1 0,0 0 0,0 1 0,0-1 0,1 0 0,-1 0 0,0 1 1,0-1-1,0 0 0,0 0 0,0-1 0,0 1 0,0 0 0,0 0 0,0 0 0,0-1 0,0 1 0,1 0 0,-1-1 0,-1 1 0,1-1 0,0 0 1,0 1 11,0-1 74,-1-1 0,0 1 1,0 0-1,0 0 0,0 0 1,0-1-1,0 1 0,0 0 1,0 0-1,-1 0 0,1-1 1,0 1-1,-1 0 0,1 0 1,-1 0-1,1 0 0,-1 0 1,1 0-1,-1 0 0,0 0 1,0 0-1,1 0 0,-1 0 1,0 0-1,0 1 0,0-1 1,0 0-1,0 1 0,0-1 1,0 0-1,0 1 0,0-1 1,0 1-1,-1 0 0,1-1 1,0 1-1,0 0 0,0 0 1,-1 0-1,1-1 0,0 1 1,0 1-1,0-1 0,-1 0 1,1 0-1,0 0 0,0 1 1,0-1-1,-2 1-74,-4 6-1145,7-7 980,0 0-1,0 0 1,0-1 0,1 1-1,-1 0 1,0 0 0,0 0-1,0-1 1,1 1 0,-1 0-1,0 0 1,0 0 0,0 0-1,1 0 1,-1-1-1,0 1 1,0 0 0,1 0-1,-1 0 1,0 0 0,0 0-1,1 0 1,-1 0 0,0 0-1,0 0 1,1 0 0,-1 0-1,0 0 1,0 0-1,1 0 1,-1 0 0,0 0-1,0 0 1,1 0 0,-1 1-1,0-1 1,0 0 0,1 0-1,-1 0 1,0 0 0,0 0-1,0 1 1,0-1-1,1 0 1,-1 0 0,0 0-1,0 1 1,0-1 0,0 0-1,1 0 1,-1 0 0,0 1-1,0-1 1,0 0 0,0 0-1,0 1 1,0-1-1,0 0 166,10-8-2826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6528,'12'-11'1393,"0"-2"1,0 0-1,-1-1 1,-1 0-1,0 0 1,-1-1-1,8-15-1393,2-6 827,-7 67-929,-6 19-493,3 8-4649,-6-45 1852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5632,'14'-7'2112,"-7"3"-1664,5-5 256,-7 5-32,1-2-288,2-1 32,1 1-64,3-3 32,3 1-192,-1 1-128,0-1-32,-1 4-32,-3 0 0,-2 2-1056,-2 2-480,-3 2-1280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6400,'19'-16'4800,"16"18"-3846,-33-1-889,0 0-1,0 1 1,0-1 0,0 0-1,0 1 1,0 0-1,0-1 1,0 1 0,-1 0-1,1 0 1,-1 0-1,1 0 1,-1 0 0,0 0-1,0 0 1,0 1-1,0-1 1,0 0 0,0 1-1,-1-1 1,1 1-1,-1-1 1,0 0-1,1 1 1,-1-1 0,0 1-1,0-1 1,-1 1-1,1-1 1,-1 1 0,1-1-1,-1 0 1,0 1-1,1-1 1,-1 0 0,-1 1-1,1-1 1,0 0-1,0 0 1,-1 0 0,1 0-1,-1 0 1,0 0-1,1-1 1,-1 1-65,1-1 1,1 0-1,-1 0 1,1 0 0,-1 0-1,1 0 1,0 0 0,-1 0-1,1 0 1,0 0 0,0 0-1,0 0 1,0 0 0,0 0-1,0 0 1,0 0 0,0 0-1,0 0 1,0 0 0,1 0 0,-1 0-1,0 0 1,1 0 0,-1-1-1,1 1 1,-1 0 0,1 0-1,-1 0 1,1 0 0,0 0-1,-1-1 1,1 1 0,0 0-1,0-1 1,0 1 0,-1-1-1,1 1 1,0 0 0,0-1 0,0 0-1,0 1 1,0-1 0,0 0-1,0 1 1,0-1 0,0 0-1,0 0 1,0 0 0,0 0-1,0 0 1,0 0 0,0 0-1,0 0 1,0 0 0,0 0-1,0-1 1,0 1 0,0-1-1,31 12-18,-31-10 69,0 0 0,-1-1 0,1 1 0,-1 0 0,1-1 0,-1 1 0,1 0 0,-1 0 0,1-1 0,-1 1 0,0 0-1,1 0 1,-1 0 0,0 0 0,0 0 0,0-1 0,0 1 0,0 0 0,0 0 0,0 0 0,0 0 0,0 0 0,0 0 0,0 0 0,0-1 0,-1 1 0,1 0 0,0 0-1,-1 0 1,1 0 0,0-1 0,-1 1 0,1 0 0,-1-1 0,0 1 0,1 0 0,-1-1 0,1 1 0,-1 0 0,0-1 0,0 1 0,0 0-51,-39 25 650,29-19-683,7-4-202,-16 10-301,15-5-3444,7-5 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 4608,'-8'-11'5259,"7"11"-5242,1 0-1,-1 0 0,1 0 1,-1 0-1,1 0 0,-1 0 1,1 0-1,-1 0 0,1 0 1,-1 1-1,1-1 1,0 0-1,-1 0 0,1 0 1,-1 1-1,1-1 0,-1 0 1,1 0-1,0 1 0,-1-1 1,1 0-1,-1 1 0,1-1 1,0 0-1,0 1 0,-1-1 1,1 1-1,0-1 0,0 1 1,-1-1-1,1 0 0,0 1 1,0-1-1,0 1 0,0-1 1,0 1-1,-1-1 0,1 1 1,0-1-1,0 1 0,0-1 1,0 1-1,1-1 1,-1 1-1,0-1 0,0 1 1,0-1-1,0 1 0,0-1 1,1 1-1,-1-1 0,0 0 1,0 1-1,1-1 0,-1 1 1,0-1-1,1 0 0,-1 1 1,0-1-17,0 0 86,0 0 0,-1 0 0,1-1 0,-1 1-1,1 0 1,0 0 0,-1 0 0,1-1 0,0 1 0,0 0 0,-1-1 0,1 1 0,0 0 0,-1-1 0,1 1 0,0 0 0,0-1 0,0 1 0,-1 0 0,1-1 0,0 1 0,0-1 0,0 1 0,0 0 0,0-1 0,0 1 0,0-1 0,0 1-1,0-1 1,0 1 0,0 0 0,0-1 0,0 1 0,0-1 0,0 1 0,0 0 0,1-1 0,-1 1 0,0-1 0,0 1 0,0 0 0,1-1 0,-1 1 0,0 0 0,0-1 0,1 1 0,-1 0 0,0 0 0,1-1 0,-1 1 0,1 0-86,-1-1-19,1 1 0,0 0 0,0 0 0,-1 0 0,1 0 0,0 0 0,0 0 0,0 0 1,-1 0-1,1 0 0,0 0 0,0 1 0,-1-1 0,1 0 0,0 0 0,0 1 0,-1-1 0,1 1 1,0-1-1,-1 0 0,1 1 0,0-1 0,-1 1 0,1-1 0,-1 1 0,1 0 0,-1-1 1,1 1-1,-1 0 0,0-1 0,1 1 0,-1 0 0,0-1 0,1 1 0,-1 0 0,0 0 1,0-1-1,0 1 0,1 0 0,-1 0 0,0 0 0,0-1 0,0 1 0,0 0 0,-1 0 1,1-1-1,0 1 0,0 0 0,0 0 0,-1-1 0,1 1 0,0 0 0,-1 0 0,1-1 0,0 1 1,-1 0-1,1-1 0,-1 1 0,0 0 19,1-1 36,-1 0 1,0 0-1,1 1 0,-1-1 0,0 0 1,1 0-1,-1 0 0,0 0 1,1 0-1,-1 0 0,0 0 1,0 0-1,1-1 0,-1 1 1,0 0-1,1 0 0,-1 0 1,0-1-1,1 1 0,-1 0 1,1-1-1,-1 1 0,0-1 0,1 1 1,-1 0-1,1-1 0,-1 1 1,1-1-1,0 0 0,-1 1 1,1-1-1,-1 1 0,1-1 1,0 0-1,-1 1 0,1-1 1,0 0-1,0 1 0,0-1 1,0 0-1,-1 1 0,1-1 1,0 0-1,0 1 0,0-1 0,0 0 1,0 1-1,1-1 0,-1 0 1,0 0-1,0 1 0,0-1 1,1 0-1,-1 1 0,0-1 1,1 1-1,-1-1 0,0 0 1,1 1-1,-1-1 0,1 1 1,-1-1-1,1 0-36,-2 2-45,0-1-1,0 0 1,0 0 0,0 1-1,1-1 1,-1 0 0,0 1-1,0-1 1,0 1 0,0-1-1,1 1 1,-1 0 0,0-1-1,0 1 1,1 0 0,-1-1-1,1 1 1,-1 0 0,1 0-1,-1 0 1,1-1 0,-1 1-1,1 0 1,-1 0 0,1 0-1,0 0 1,0 0 0,0 0-1,-1 0 1,1 0 0,0 0-1,0 0 46,14-15 1230,-14 15-1252,-1-1-1,1 0 1,0 0 0,0 0 0,0 1 0,0-1 0,-1 0 0,1 0-1,0 0 1,0 0 0,0 1 0,-1-1 0,1 0 0,0 0 0,0 0-1,-1 0 1,1 0 0,0 0 0,0 0 0,-1 1 0,1-1-1,0 0 1,0 0 0,-1 0 0,1 0 0,0 0 0,-1 0 0,1 0-1,0-1 1,0 1 0,-1 0 0,1 0 0,0 0 0,0 0 0,-1 0-1,1 0 1,0 0 0,0 0 0,-1-1 0,1 1 0,0 0 0,0 0-1,0 0 1,0-1 0,-1 1 0,1 0 0,0 0 0,0 0 0,0-1-1,0 1 1,0 0 0,-1 0 0,1-1 0,0 1 0,0 0 0,0-1 22,-4 7-2235,2 2-1530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11:2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4736,'-9'-4'6901,"11"-6"-6485,0 4-311,1-1 0,0 1 0,0 0 0,0 0-1,0 0 1,1 0 0,0 1 0,1-1 0,-1 1 0,1 0 0,0 1 0,0-1-1,0 1 1,1 0 0,0 0 0,-1 0 0,1 1 0,1 0 0,-1 0 0,0 1 0,3-1-105,5-2-70,-9 2 76,0 1 1,0-1 0,0 1 0,0 0-1,0 1 1,0-1 0,1 1 0,-1 0-1,0 0 1,1 1 0,-1-1 0,0 1-1,1 1 1,-1-1 0,1 1 0,-1 0-1,0 0 1,1 0 0,-1 1 0,0 0-1,0 0 1,0 0 0,1 1-7,-5 0 8,0 1 0,0-1-1,0 0 1,0 1 0,-1-1 0,1 1 0,-1-1-1,0 1 1,0-1 0,0 1 0,-1-1 0,1 1-1,-1-1 1,0 0 0,0 1 0,0-1 0,0 0 0,-1 0-1,1 1 1,-1-1 0,0 0 0,0-1 0,0 1-1,0 0 1,0-1 0,-1 1 0,1-1 0,-1 1 0,-1 0-8,-10 17 72,4-4-56,1 1 0,1 1 0,1-1 0,0 2 0,1-1 0,1 0 0,1 1 0,0 0 0,2 0 0,0 1 0,1-1 0,1 0 0,2 10-16,-2-25 18,0 0 1,1 0 0,-1 0-1,1 0 1,0 0 0,0 0-1,1 0 1,-1 0 0,1 0-1,0-1 1,-1 1 0,2-1-1,-1 1 1,0-1 0,1 0-1,0 0 1,-1 0 0,1 0-1,1 0 1,-1-1 0,0 1-1,0-1 1,1 0 0,0 0-1,-1 0 1,1-1 0,0 1-1,0-1 1,0 0 0,1 0-19,14 2-77,1 0 0,1-2 0,-1 0 0,0-1 1,19-3 76,-9-4-3340,-3-3-3299,-16 5 3546</inkml:trace>
  <inkml:trace contextRef="#ctx0" brushRef="#br0" timeOffset="1063.139">520 160 3712,'4'10'6716,"7"-6"-3344,35-8-3021,-32 2 159,56-2-126,-62 3-34,0 0-1604,-9 1-5261,-1 0 3913</inkml:trace>
  <inkml:trace contextRef="#ctx0" brushRef="#br0" timeOffset="1779.815">553 259 4352,'0'3'4284,"2"6"-1507,108 1 956,-53-2-2714,-47-5-2278,-1 0-3631,-8-3 3098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2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1157 5504,'-17'-32'4800,"-38"-96"-1856,-37-148-1787,32 141-1120,43 100 26,-31-37-408,-2 21 265,6 11 112,7 20-566,24 16 534,12 4 59,1 0 26,18-15 17,174-160 932,-31 44 321,-151 125-1338,0 0 1,1 0-1,0 0 1,0 2-1,0-1 1,1 2 0,11-4-18,-2 15-5024,-16-1 1648</inkml:trace>
  <inkml:trace contextRef="#ctx0" brushRef="#br0" timeOffset="1208.588">751 987 1664,'-13'7'976,"12"-6"-752,-8 7 3824,8-7-3811,-1 0 0,1 0 0,-1 0 0,1 0 0,-1 0 0,1 0 0,-1-1 0,0 1 0,0-1 0,1 1 0,-1-1 0,0 1 0,0-1 0,1 0 0,-1 0 0,0 0 0,0 0 0,1 0 0,-1 0 0,0-1 0,0 1 0,1-1 0,-1 1 0,0-1 0,0 1 0,1-1 0,-1 0 0,1 0 0,-1 0 0,1 0 0,-1 0 0,0-1-237,1 1 52,-1 1 0,0-1 1,1 0-1,-1 0 1,1-1-1,-1 1 1,1 0-1,-1 0 1,1-1-1,0 1 0,0-1 1,-1 1-1,1-1 1,0 1-1,1-1 1,-1 0-1,0 0 1,0 1-1,1-1 0,-1 0 1,1 0-1,-1 0 1,1 0-1,0 1 1,0-1-1,0 0 1,0 0-1,0 0 0,0 0 1,1 0-1,-1 0 1,0 0-1,1 1 1,0-1-1,-1 0 0,2-1-51,0-2-2,0 0 1,1 0 0,0 0-1,0 0 1,0 0 0,1 0-1,-1 1 1,1 0 0,0 0-1,1 0 1,-1 0 0,1 0-1,-1 1 1,1 0 0,0 0-1,0 0 1,3 0 0,-5 3-11,1 1-1,-1-1 1,0 1-1,1 0 0,-1 0 1,0 0-1,1 0 1,-1 1-1,0 0 1,0-1-1,0 1 1,0 0-1,-1 0 0,1 0 1,0 1-1,-1-1 1,0 1-1,2 1 12,-1 1 10,0 0 1,-1 0-1,0 1 0,1-1 0,-2 1 1,1 0-1,-1-1 0,0 1 0,0 0 1,0 0-1,-1 0 0,0-1 0,0 1 1,0 0-1,-1 0 0,0 0 0,0 0 1,-1-1-1,0 1 0,1-1 0,-2 1 1,1-1-11,-4 20-28,-26 107 379,23-81-41,10-51-303,0 1 1,0 0-1,0-1 1,0 0-1,0 1 1,0-1 0,0 0-1,0 1 1,0-1-1,0 0 1,0 0-1,1 0 1,-1 0-1,0 0 1,0 0-1,0 0 1,0 0-1,0 0 1,0-1-1,1 1 1,-1 0-1,0-1 1,0 1 0,0-1-1,0 1 1,0-1-1,0 0 1,0 1-1,-1-1 1,1 0-1,0 0 1,0 0-1,0 1 1,-1-1-1,1 0 1,0 0-1,-1 0 1,1-1-8,1 1-4,11-10 38,0 1-1,0 1 0,1 0 0,0 1 0,1 0 1,0 2-1,0-1 0,1 2 0,3-1-33,-2 1 29,-15 4-100,0 0-1,0 0 1,0 0-1,0 1 1,0-1-1,0 1 1,0-1-1,0 1 1,0-1-1,0 1 1,0 0-1,0 0 1,0 0-1,0 0 1,0 1 0,0-1-1,0 0 1,0 1-1,0-1 1,0 1-1,0 0 1,0 0-1,0 0 1,0 0-1,0 0 1,-1 0-1,1 0 1,0 1-1,-1-1 1,1 0 0,0 2 71,3 8-3296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5632,'0'8'5874,"7"29"-4911,15 35-731,-4 1 0,7 56-232,-20-114 104,-6-23 208,-58-211 2696,-1 54-2283,52 153-552,9 12-174,-1 1 0,1-1 1,-1 0-1,0 0 0,1 0 1,-1 0-1,1 0 1,-1 0-1,0 0 0,1 0 1,-1 0-1,1 0 0,-1 0 1,1 0-1,-1 0 1,0 0-1,1-1 0,-1 1 1,1 0-1,-1 0 0,0 0 1,1-1-1,-1 1 0,0 0 1,1 0-1,-1-1 1,0 1-1,1 0 0,-1-1 1,0 1-1,0 0 0,1-1 1,-1 1-1,0 0 1,0-1-1,0 1 0,0 0 1,1-1-1,-1 1 0,0-1 1,0 1-1,0-1 0,0 1 1,0 0-1,0-1 1,0 1-1,0-1 0,0 1 1,0 0-1,0-1 0,0 1 1,-1-1-1,1 1 1,0 0-1,0-1 0,0 1 1,-1-1-1,1 1 0,0 0 1,0-1-1,-1 1 0,1 0 1,134 7-256,-76-10 487,-7 0-782,-16 4-4115,-27 0 949</inkml:trace>
  <inkml:trace contextRef="#ctx0" brushRef="#br0" timeOffset="864.177">276 384 5248,'-1'-1'474,"-6"-11"7639,7 8-8450,0 2 376,0 1-1,0-1 1,0 1-1,0-1 1,0 0-1,0 1 1,0-1-1,1 1 1,-1-1-1,1 1 1,-1-1-1,1 1 1,-1-1-1,1 1 1,0-1 0,0 1-1,0 0 1,0-1-1,0 1 1,0 0-1,0 0 1,0 0-1,0 0 1,1 0-1,-1 0 1,0 0-1,1 0 1,-1 0-1,1 0 1,-1 1-1,1-1 1,-1 1-1,1-1 1,-1 1-1,1 0 1,-1-1-1,1 1 1,0 0-1,-1 0 1,1 0-1,-1 0 1,1 1-1,0-1 1,-1 0 0,1 1-39,1-1 21,-1 0 0,1 1 1,-1-1-1,1 1 0,-1 0 1,1-1-1,-1 1 0,0 0 1,1 1-1,-1-1 0,0 0 1,0 0-1,0 1 0,0 0 1,0-1-1,0 1 0,-1 0 1,1 0-1,0 0 0,-1 0 1,0 0-1,1 0 0,-1 0 1,0 1-1,0-1 0,0 0 1,0 1-1,-1-1 0,1 0 1,-1 1-1,1-1 0,-1 1 1,0-1-1,0 1 0,0-1 1,0 1-1,0-1 0,-1 1 1,1-1-1,-1 1 0,0-1 0,0 1-20,-46 70 1657,85-60-2287,64 15 846,-59-13-3681,-35-13 2247,6 3-2740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4352,'-27'3'4026,"27"-3"-3915,1 0 0,-1 1-1,0-1 1,0 0-1,0 0 1,0 0 0,0 1-1,0-1 1,0 0-1,0 0 1,0 0 0,0 1-1,0-1 1,0 0 0,0 0-1,0 1 1,0-1-1,0 0 1,0 0 0,0 0-1,0 1 1,0-1-1,0 0 1,0 0 0,0 0-1,0 1 1,0-1-1,0 0 1,-1 0 0,1 0-1,0 1 1,0-1 0,0 0-1,0 0 1,0 0-1,-1 0 1,1 0 0,0 1-1,0-1 1,0 0-1,-1 0 1,1 0 0,0 0-1,0 0 1,0 0-1,-1 0 1,1 0 0,0 0-1,0 0 1,-1 0-111,124 55 283,188 64 1359,-311-119-1690,56 22 1021,-31-19-6351,-26-3 2029</inkml:trace>
  <inkml:trace contextRef="#ctx0" brushRef="#br0" timeOffset="1065.046">590 134 4608,'2'5'6771,"-6"25"-5958,-16 83 1715,19-93-2326,-3-35-84,3-6-157,1 1 1,1-1 0,2 1 0,-1 0-1,2 0 1,3-7 38,-6 26-16,0 1 1,1-1-1,-1 1 0,0-1 0,1 1 0,-1 0 0,1-1 0,-1 1 1,0 0-1,1 0 0,-1 0 0,1 0 0,-1 0 0,1 1 0,-1-1 1,0 0-1,1 0 0,-1 1 0,0-1 0,1 1 0,-1 0 1,0-1-1,0 1 0,1 0 0,-1 0 0,0-1 0,0 1 0,0 0 1,0 0-1,0 0 0,1 2 16,3 0-47,82 74 80,-39-29-2,-26-23 2790,-45-20-139,-32-5-1032,-13 0-1379,24 7-3562,48-5-5269,5-3 5179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2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3712,'8'-17'8669,"4"-26"-6683,-1 2-2023,-8 31 101,0 0 1,1 1-1,0-1 0,1 1 1,0 0-1,0 0 0,1 0 0,0 1 1,1 0-1,-1 0 0,2 1 0,-1 0 1,1 0-1,0 0 0,0 1 0,1 0 1,0 1-1,0 0 0,0 0 1,1 1-65,7-3-8,-1 1 0,1 0 0,0 1 1,0 1-1,1 0 0,-1 2 1,1 0-1,-1 1 0,13 1 8,-28-1 10,0 1-1,0 0 0,0 0 1,0 0-1,0 1 0,0-1 1,0 0-1,-1 1 0,1-1 1,0 1-1,0 0 1,0 0-1,0-1 0,-1 1 1,1 0-1,0 1 0,-1-1 1,1 0-1,-1 0 0,1 1 1,-1-1-1,0 1 0,1-1 1,-1 1-1,0-1 1,0 1-1,0 0 0,0 0 1,0-1-1,-1 1 0,1 0 1,0 0-1,-1 0 0,0 0 1,1 0-1,-1 0 1,0 0-1,0 0 0,0 0 1,0 0-1,0 0 0,-1 0 1,1 0-1,-1-1 0,1 1 1,-1 0-1,1 0 0,-1 0 1,-1 1-10,-61 111 757,29-60-666,26-43-114,1 1 0,1-1 0,0 1 0,1 0 0,0 0 0,1 1 0,1 0 0,0-1 0,0 1 0,1 0 0,1 0 0,0 1 0,1-1 0,0 0 0,1 0 0,0 0 0,1 0 0,1 0-1,3 9 25,-3-16-14,0 0 0,0-1 0,0 0 0,1 0 0,-1 0 0,1 0 0,1-1 0,-1 1 0,1-1 0,0 0 0,0 0 0,0-1 0,0 1 0,0-1 0,1 0 1,0-1-1,-1 1 0,1-1 0,0-1 0,0 1 0,0-1 0,2 1 13,9 0 23,0 1 0,0-2 0,1 0 0,-1-2 1,1 0-1,-1 0 0,7-3-23,81-18-1201,-62 12-1545,-19 4-800</inkml:trace>
  <inkml:trace contextRef="#ctx0" brushRef="#br0" timeOffset="615.394">839 210 4224,'-18'-6'3175,"7"4"3906,23 12-4964,-1-7-2024,1 0 0,-1-1 0,0 0 0,1-1 0,0 0 0,-1-1-1,1 0 1,7-2-93,28-5-2444,-28 5-2948,-15 2 2448</inkml:trace>
  <inkml:trace contextRef="#ctx0" brushRef="#br0" timeOffset="1268.022">870 316 2304,'-17'17'2093,"7"-6"3995,10-11-4973,0 0-433,0 0 6,0 0 27,0 0-171,0 0-107,0 0-90,0 0 0,33 9 1983,114-10-2037,-125-2-203,5-1-1226,-12 9-6052,-9-2 3583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4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384 294 1024,'90'-32'11573,"-341"109"-8773,242-74-2841,0 1 1,0 0 0,1 1-1,-1 0 1,1 0-1,0 1 1,0 0-1,1 1 1,0-1 0,0 2-1,0-1 1,1 0-1,0 1 1,1 0-1,0 1 1,0-1 0,1 1-1,0 0 1,0 0-1,1 1 1,0-1-1,1 1 1,0-1 0,0 1-1,1 0 1,0-1-1,1 1 1,0 0-1,1 0 1,0 0 0,1 6 40,0-10-95,0-1 1,0 1 0,1-1 0,0 0-1,0 1 1,0-1 0,0-1 0,1 1 0,0 0-1,0-1 1,0 0 0,0 0 0,1 0-1,-1 0 1,1-1 0,0 0 0,0 0 0,0 0-1,1 0 1,4 1 94,122 27 4,-100-25-17,55 16 680,-118-16 2874,17-7-3511,1 1 0,-1 1-1,1 1 1,0-1 0,-1 2 0,1 0-1,0 1 1,1 0 0,-1 0 0,1 2-1,0 0 1,0 0 0,0 1 0,1 0-1,0 1 1,0 0 0,1 1 0,0 0-1,-5 7-29,12-12-12,0 0 0,1 0 0,-1 0 0,1 1 0,0-1 0,0 1-1,1-1 1,-1 1 0,1-1 0,0 1 0,0 0 0,1-1 0,-1 1-1,1 0 1,0 0 0,1 0 0,-1-1 0,1 1 0,0 0 0,0-1-1,0 1 1,0 0 0,1-1 0,0 1 0,0-1 0,0 0-1,1 0 1,-1 0 0,1 0 0,0 0 0,0 0 0,0-1 0,1 0-1,-1 1 1,1-1 0,3 1 12,69 28-467,-62-28 418,0 1 1,-1 0 0,0 1 0,0 1-1,0 0 1,-1 0 0,7 7 48,-9-7-57,-1 1 0,0 0 0,0 0 1,-1 1-1,0 1 0,0-1 0,-1 1 0,0 0 1,-1 1-1,0 0 0,-1 0 0,0 0 0,-1 0 1,0 1-1,-1 0 0,0 0 0,0 0 0,-2 0 1,1 0-1,-2 1 57,0-9 123,-1-1 1,0 1-1,0-1 1,0 0-1,0 0 1,0 1-1,-1-1 1,0 0-1,1 0 1,-1 0-1,0 0 1,0-1-1,-1 1 1,1-1-1,-1 1 1,1-1-1,-1 0 1,0 0-1,0 0 1,0 0-1,0 0 1,0 0-1,0-1 1,0 0-1,0 0 1,-1 0-1,-2 1-123,-4 0 431,-1 0 1,1-1-1,-1 0 0,1 0 0,-1-1 0,1-1 1,-1 1-1,-6-3-431,-153-36 225,60 6-8791,90 26 4182</inkml:trace>
  <inkml:trace contextRef="#ctx0" brushRef="#br0" timeOffset="1011.785">444 294 2816,'0'0'917,"-1"-2"5482,-5-2-4670,-1 2-1054,-2 1-135,0 0-1,1 0 1,-1-1 0,1 0 0,-1-1-1,1 0 1,0-1 0,0 1 0,0-1-1,1-1 1,-1 0 0,-1-1-540,-21-18 642,-89-85-2255,116 106 1188,0 0 0,1 0 0,-1-1 0,1 1 0,0-1 0,0 0 0,0 0 0,0 0 1,0 0-1,1 0 0,0 0 0,0 0 0,0 0 0,0-1 0,1 1 0,0 0 0,0 0 0,0-1 0,0 1 0,0 0 0,1-1 0,0 1 425,9-17-3125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47 212 4224,'-1'-1'183,"-1"0"0,1 1 1,-1-1-1,1 1 0,-1 0 0,1-1 1,-1 1-1,1 0 0,-1 0 1,0 0-1,1 0 0,-1 0 0,1 0 1,-1 0-1,1 1 0,-1-1 0,1 1 1,-1-1-1,1 1 0,-1-1 0,1 1 1,-1 0-1,1 0 0,0-1 1,0 1-1,-1 0 0,1 0 0,0 1 1,0-1-1,0 0 0,0 0 0,0 0 1,0 1-184,22-5 2570,-10-6-2297,-1 0-1,1 0 1,-1-1-1,-1 0 1,0 0-1,0-1 1,-1-1-1,-1 1 1,0-1-1,0-1 0,-1 1 1,2-10-273,-1 9 117,16-46 453,-24 95-212,-43 289-1355,29-160-2017,16-156 1576,8-9-5667,-2-4 4358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5760,'21'8'7375,"19"-11"-5876,30-12-71,-34 7-2523,0 1-4224,-27 6 2295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301 218 5504,'-65'7'7874,"-10"15"-6666,69-20-1268,0 1 0,1-1 0,-1 1 0,1 0 0,0 1 0,0-1 0,0 1 0,0 0 0,1 0 0,-1 0 0,1 1 0,0-1 0,0 1 0,1 0 0,0 1 0,0-1 0,0 0 0,0 1 0,1-1 0,0 1 0,0 0 0,0 0 0,1 0 0,-1 3 60,2-5-18,0-1-1,1 0 1,-1 0-1,1 0 1,0 0-1,-1 1 1,1-1 0,1 0-1,-1 0 1,0-1-1,1 1 1,-1 0-1,1 0 1,0-1-1,0 1 1,0-1-1,0 1 1,0-1-1,1 0 1,-1 0-1,1 0 1,0 0-1,-1 0 1,1-1 0,0 1-1,1 0 19,83 26-96,-17-22 1238,-99-3-1505,16-3 326,0 1 1,1 0-1,-1 1 0,1 0 1,-1 1-1,1 0 1,0 1-1,0 1 0,0 0 1,1 0-1,0 1 0,0 0 1,0 1-1,1 1 1,-4 3 36,12-9-21,0-1 0,0 1 1,1 0-1,-1 0 1,1 0-1,-1 1 0,1-1 1,0 0-1,0 0 1,0 1-1,0-1 0,1 1 1,-1-1-1,0 1 1,1-1-1,0 1 0,0-1 1,-1 1-1,1-1 0,1 1 1,-1-1-1,0 1 1,1-1-1,-1 1 0,1-1 1,0 1-1,0-1 1,0 0-1,0 0 0,0 1 1,0-1-1,1 0 1,1 2 20,60 62-696,-46-53 902,98 92-1099,-109-99 932,0 1 0,-1 0 0,0 0 0,0 1 0,-1-1-1,0 1 1,-1 0 0,1 0 0,-1 1 0,-1-1 0,0 1 0,0-1 0,-1 1 0,0 0 0,0 0 0,-1 3-39,0-8 124,0 1 1,-1-1-1,0 1 0,0-1 1,0 0-1,-1 0 1,1 1-1,-1-1 1,0 0-1,0 0 1,0-1-1,-1 1 0,0 0 1,1-1-1,-1 0 1,0 1-1,0-1 1,-1 0-1,1-1 0,-1 1 1,0 0-1,1-1 1,-1 0-1,0 0 1,0 0-1,0-1 1,-2 1-125,-7 3 313,-1-1 1,0-1 0,0 0 0,0-1 0,0-1-1,0 0 1,-10-1-314,-56-12-4842,62 7 1152</inkml:trace>
  <inkml:trace contextRef="#ctx0" brushRef="#br0" timeOffset="884.73">270 212 4736,'-28'-17'9839,"-7"-22"-6825,5 7-1564,2 7-756,-23-23-628,26 8-6511,21 30 2243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2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585 169 5248,'-1'-6'4748,"-12"13"-2904,-51 38 1340,-16 40-2763,70-69-433,1 1-1,0 0 1,2 0 0,0 1 0,1 0-1,0 0 1,2 0 0,0 1-1,1-1 1,0 1 12,3-15 14,-3 15-7,1 0 0,1 1 0,0-1 1,2 1-1,0-1 0,1 0 0,3 11-7,51 253-3440,-29-7 3478,-25-243 221,-1 0 1,-2 0-1,-1-1 1,-1 1-1,-2-1 1,-9 30-260,11-52 269,-2 0 0,1 0 1,-1 0-1,-1-1 0,0 1 0,0-1 0,-1-1 1,0 1-1,0-1 0,-1-1 0,0 1 0,0-1 1,-1 0-1,0-1 0,0 0 0,-1-1 0,1 0 1,-1 0-1,0-1 0,-1 0 0,1-1 1,-1 0-1,-4 0-269,-115 19 247,43-16-8041,76-6 4024</inkml:trace>
  <inkml:trace contextRef="#ctx0" brushRef="#br0" timeOffset="2678.51">648 1661 4224,'-10'-5'5874,"-19"15"-4020,27-9-1848,0 0 0,0 1 1,0-1-1,0 1 1,0-1-1,0 1 1,0 0-1,1 0 0,-1 0 1,1 0-1,0 0 1,-1 0-1,1 1 1,0-1-1,0 0 0,0 1 1,1-1-1,-1 0 1,0 1-1,1-1 1,0 1-1,-1-1 0,1 1 1,0-1-1,0 1 1,1-1-1,-1 1 1,0-1-1,1 1 0,0-1 1,-1 1-1,1-1 1,0 0-1,0 1 0,1-1 1,-1 0-1,0 0 1,1 0-1,-1 0 1,1 0-1,0 0 0,-1 0 1,1-1-1,0 1-6,0 0-1,-1-1 1,1 0-1,0 0 0,-1 1 0,1-1 0,0 0 1,0 0-1,0-1 0,0 1 0,0 0 0,0-1 0,0 1 1,0-1-1,0 1 0,0-1 0,0 0 0,0 0 1,0 0-1,0 0 0,1-1 0,-1 1 0,0 0 0,0-1 1,0 0-1,0 1 0,0-1 0,0 0 0,-1 0 1,1 0-1,0 0 0,0 0 0,-1 0 0,1-1 0,0 1 1,-1-1-1,1 1 0,-1-1 0,0 1 0,0-1 1,3-1 196,-1 0-1,0-1 0,-1 1 1,1-1-1,-1 1 1,1-1-1,-1 0 0,0 0 1,-1 0-1,1 0 1,-1 0-1,1 0 0,-1 0 1,-1-1-1,1 1 0,0 0 1,-1-1-1,0 1 1,0-1-1,0 1 0,-1 0 1,0-1-1,1 1 1,-1 0-1,-1 0 0,1-1 1,-1 1-1,1 0 1,-1 0-1,-1 0 0,1 1 1,0-1-1,-1 0-195,-32-4-2049,-2 17-6494,29-6 5509</inkml:trace>
  <inkml:trace contextRef="#ctx0" brushRef="#br0" timeOffset="3895.456">262 133 5248,'17'-23'3364,"21"-26"-1651,33-9 15,-71 58-1719,0 0 0,1-1 0,-1 1 0,1 0 0,-1 0 0,1 0 0,-1-1 1,1 1-1,-1 0 0,1 0 0,-1 0 0,1 0 0,-1 0 0,1 0 0,-1 0 0,1 0 0,-1 0 0,1 0 0,-1 0 0,1 0 0,-1 0 0,1 0 1,-1 1-1,1-1 0,-1 0 0,1 0 0,-1 0 0,0 1 0,1-1 0,-1 0 0,1 1 0,-1-1 0,0 0 0,1 1 0,-1-1 0,0 0 0,1 1 1,-1-1-1,0 1 0,0-1 0,1 1 0,-1-1 0,0 1 0,0-1 0,0 1 0,0-1 0,1 1 0,-1-1 0,0 1 0,0-1 0,0 1 1,0-1-1,0 1 0,0-1 0,-1 1 0,1-1-9,0 32 724,-4-11-566,-2 16-1067,4-12-3481,2-22 1318,1 0 176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5376,'2'-6'5418,"-2"-12"-3812,-1 7-1196,4 4-351,1 0 0,-1 0 0,1 0 0,0 1-1,0-1 1,1 1 0,0 0 0,0 0 0,0 1 0,1-1 0,0 1-1,0 0 1,0 1 0,1 0 0,0 0 0,-1 0 0,5-1-59,-9 4-3,0-1 9,0 0 1,0 1 0,0-1-1,0 1 1,0-1 0,0 1-1,1 0 1,-1 0 0,1 0 0,-1 0-1,1 0 1,-1 1 0,1-1-1,-1 1 1,1-1 0,0 1-1,-1 0 1,1 0 0,-1 0 0,1 1-1,0-1 1,-1 1 0,1-1-1,-1 1 1,1 0 0,-1 0-1,1 0 1,-1 0 0,0 0-1,1 0 1,-1 1 0,0-1 0,0 1-1,0 0 1,0 0 0,0-1-1,-1 1 1,1 0 0,0 1-1,-1-1 1,0 0 0,1 0 0,-1 2-7,-2 2 87,0 1 1,0 0 0,-1-1 0,0 1 0,-1-1-1,1 0 1,-1 0 0,0 0 0,-1 0-1,1 0 1,-1 0 0,0-1 0,-5 5-88,-6 7 47,12-14-56,-1 0-1,1 0 1,0 0 0,-1 1-1,2-1 1,-1 1-1,0 0 1,1-1 0,-1 1-1,1 1 1,0-1-1,1 0 1,-1 0-1,1 1 1,0-1 0,0 0-1,0 1 1,0-1-1,1 1 1,0 0 0,0-1-1,0 1 1,0-1-1,1 1 1,0-1 0,1 5 9,0-6-6,-1 0 0,1-1 0,0 1 0,0 0 0,0-1 0,0 0 0,1 1 0,-1-1 0,1 0 0,-1 0 1,1 0-1,0-1 0,0 1 0,0-1 0,0 1 0,0-1 0,0 0 0,0 0 0,0 0 0,0 0 0,1-1 1,-1 0-1,0 1 0,0-1 0,1 0 0,-1-1 0,0 1 0,1 0 6,92-23-1466,-92 22 1210,15-5-3787,-10 5 1078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4480,'-6'1'9213,"-60"26"-8245,61-25-1009,1-1 0,-1 1 1,1 0-1,0 0 0,0 0 0,0 1 0,0-1 1,0 1-1,0 0 0,1 0 0,-1 0 0,1 1 1,0-1-1,0 1 0,0 0 0,0 0 1,1 0-1,0 0 0,0 0 0,0 0 0,0 1 1,0-1-1,1 1 0,0-1 0,0 1 1,0-1-1,1 1 0,0 0 0,-1 0 0,1-1 1,1 1-1,-1 0 0,1-1 0,1 5 41,-1-6-175,1 0 1,0 0-1,0 0 0,0 0 0,0 0 0,0-1 0,1 1 1,-1-1-1,1 1 0,-1-1 0,1 0 0,0 0 1,0 0-1,0 0 0,0-1 0,0 1 0,1-1 0,-1 0 1,0 0-1,1 0 0,-1 0 0,0-1 0,1 1 0,-1-1 1,1 0-1,-1 0 0,1 0 0,-1-1 0,1 1 0,-1-1 1,1 0-1,2 0 175,4-2 1,-1 0 1,0-1 0,0 0-1,0 0 1,0 0 0,-1-1-1,0-1 1,0 0 0,1 0-2,-4 2 361,-1 0 0,1 0 1,-1-1-1,0 1 0,0-1 0,-1 0 1,1 0-1,-1 0 0,0 0 1,0 0-1,-1-1 0,0 1 1,0-1-1,0 0 0,0-3-361,-2 7 125,1 0 1,-1 0-1,-1 0 0,1 0 0,0 0 0,0 0 0,-1 0 0,1 0 1,-1 0-1,0 0 0,1 0 0,-1 0 0,0 0 0,0 0 0,0 1 1,0-1-1,-1 0 0,1 1 0,0-1 0,-1 1 0,1-1 0,-1 1 1,0 0-1,1 0 0,-1-1 0,0 1 0,0 0 0,1 1 0,-1-1 1,0 0-1,0 0 0,-1 1-125,-65-13 1136,63 12-1253,1 1 0,-1 0 0,0 0 0,1 1 0,-1-1-1,1 1 1,-1 0 0,1 0 0,-1 0 0,1 1 0,0 0-1,0-1 1,0 1 0,0 1 0,0-1 0,0 1 0,0-1-1,1 1 1,-1 0 0,1 1 0,0-1 0,0 0-1,0 1 1,0 0 0,1 0 0,-1 0 0,1 0 0,0 0-1,0 0 1,1 0 0,-1 1 0,1-1 0,0 1 0,0 3 117,2 9-1038,2 1 0,0-1 0,1 0 0,0 0 0,2 0 0,6 15 1038,-8-22-860,7 17-1556</inkml:trace>
  <inkml:trace contextRef="#ctx0" brushRef="#br0" timeOffset="293.663">213 448 6656,'-13'0'2528,"2"0"-1952,-5-1 960,9 0 288,-9-1-288,-3-1-32,-1 2-929,0-1-415,-1 1-128,0 0-639,4 1-225,3 0-704,3-2-224,5 1-2048</inkml:trace>
  <inkml:trace contextRef="#ctx0" brushRef="#br0" timeOffset="1313.609">181 235 4352,'4'24'6322,"9"11"-3803,-3-8-2443,-6-14-76,11 54 598,-15-65-444,0 0 0,0 0 0,0 0 0,0-1 0,-1 1 0,1 0 0,-1 0 0,1 0 0,-1 0 0,0-1 0,0 1 0,1 0 0,-1-1 0,-1 1 0,1 0-1,0-1 1,0 0 0,0 1 0,-1-1 0,1 0 0,-1 1 0,1-1 0,-1 0 0,1 0 0,-1 0 0,0 0 0,0-1 0,1 1 0,-1 0 0,0-1 0,0 1 0,-1-1-154,-32 6 1380,13-7-6685,21-2 510,3 1 1569</inkml:trace>
  <inkml:trace contextRef="#ctx0" brushRef="#br0" timeOffset="2285.22">429 225 4736,'-6'25'5136,"14"41"-3926,-7-63-1192,1 1 0,-1 0 0,1-1 0,0 1 0,0-1 0,0 1 0,0-1 0,0 0-1,1 0 1,-1 0 0,1 0 0,0-1 0,0 1 0,0-1 0,0 1 0,1-1 0,-1 0 0,1 0 0,-1-1-1,2 1-17,-3-1 138,0-1 0,0 1 0,1-1 0,-1 0 0,0 0 0,0 0 0,0 0 0,0 0 0,0 0 0,0-1 0,0 1 0,0-1 0,0 1 0,0-1 0,0 0 0,0 0 0,0 0 0,0 0 0,0 0 0,-1 0 0,1 0 0,0 0 0,-1-1 0,1 1 0,0-2-138,2-1 223,-1-1-1,0 1 0,0-1 1,-1 1-1,1-1 0,-1 0 1,0 0-1,-1 0 1,1 0-1,-1-1 0,0 1 1,1-5-223,3-14-1530,4-1-3971,-6 20 3090,2 0-330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3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1222 4992,'-5'-21'2896,"5"21"-2203,0 0-96,0 0-74,0 0-123,-13-4 187,-4-13-300,1 0-1,0-1 1,2-1 0,0 0 0,-2-7-287,-15-18 256,-26-43 205,3-2 1,-37-86-462,58 109 69,-54-93 219,-1 39-192,44 85-112,44 34 11,0 0 0,0 0-1,1 0 1,-1 0 0,0 0-1,1 0 1,-1 0 0,1 0-1,0 0 1,-1 0 0,1 0 0,0 0-1,-1 1 1,1-1 0,0 0-1,0 1 1,0-1 0,0 0-1,-1 1 1,1-1 0,0 1-1,0-1 1,0 1 0,0-1-1,0 1 1,1 0 0,-1 0 0,0 0-1,0-1 1,0 1 0,0 0-1,0 0 6,10-4 10,13-12 61,-1-1 0,0-1-1,-1-2 1,-1 0 0,-1-1-1,-1-1 1,11-16-71,-21 27 12,61-79 324,-70 90-401,1-1 0,0 0 0,0 1 0,0-1 1,0 0-1,0 1 0,0-1 0,0 1 0,0-1 0,0 1 0,0 0 1,0 0-1,0-1 0,0 1 0,0 0 0,0 0 0,0 0 0,0 0 0,0 0 1,0 0-1,0 0 0,0 0 0,0 1 0,1-1 0,-1 0 0,0 1 1,0-1-1,0 1 0,-1-1 0,1 1 0,0-1 0,0 1 0,0-1 0,0 1 1,0 0-1,-1 0 0,1-1 0,0 1 0,-1 0 0,1 0 0,0 0 1,-1 0-1,1 1 65,9 11-3376</inkml:trace>
  <inkml:trace contextRef="#ctx0" brushRef="#br0" timeOffset="976.998">682 935 3968,'0'-8'3136,"0"8"-2646,0 0-26,0 0-144,0 0-80,0 0-80,1-8 326,34-89 698,-35 95-1178,0 0 1,0 0-1,0 0 0,0 1 1,1-1-1,-1 0 1,1 0-1,-1 1 1,1-1-1,0 0 0,0 1 1,-1-1-1,1 1 1,0-1-1,0 1 1,1-1-1,-1 1 1,0 0-1,0 0 0,1-1 1,-1 1-1,1 0 1,-1 0-1,1 0 1,-1 1-1,1-1 0,-1 0 1,1 0-1,2 0-6,-1 4 51,0 0 0,-1 0-1,1 0 1,0 0-1,-1 0 1,0 1-1,0-1 1,0 1 0,0-1-1,0 1 1,-1 0-1,1 0 1,-1-1-1,0 1 1,0 1-51,2 3 52,56 135-63,-15-56 145,-31-70-1900,-8-14-836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203 221 4864,'38'-31'7466,"-55"46"-3807,-90 43-1830,97-51-1845,0 1-1,1 0 1,0 0 0,0 1-1,1 0 1,0 0 0,1 1-1,0 0 1,0 1 0,1-1-1,1 1 1,0 1 0,0-1-1,1 1 1,0-1 0,1 1 16,3-5-14,-1 0 1,1 0-1,1 0 1,-1-1-1,1 1 1,1 0-1,-1-1 1,1 1-1,0-1 1,0 1-1,1-1 0,0 0 1,0 0-1,0 0 1,1 0-1,0-1 1,0 0-1,1 1 1,-1-1-1,1-1 1,0 1-1,0-1 1,1 0-1,-1 0 1,6 3 13,65 17-2531,-19-34-3773,-43 2 3808</inkml:trace>
  <inkml:trace contextRef="#ctx0" brushRef="#br0" timeOffset="565.764">448 10 4736,'0'-10'8731,"0"24"-6948,2 11-1796,14 67-1656,-15-89 692,-3-2-7086,1-3 5359</inkml:trace>
  <inkml:trace contextRef="#ctx0" brushRef="#br0" timeOffset="960.915">382 116 5888,'19'-6'8084,"9"-18"-6156,-8 7-1679,14-3 23,-3 2-573,-12 4-2849,-18 11-1292,-1 2 1610</inkml:trace>
  <inkml:trace contextRef="#ctx0" brushRef="#br0" timeOffset="1364.878">398 23 6400,'-24'-15'4997,"24"15"-4165,0 0-240,38 26 0,-22-19-582,-1 1 0,0 1 0,0 0 0,-1 1-1,0 0 1,-1 2 0,3 2-10,2-2-574,-8-7-1683,-1 2-4725,-6-4 4657</inkml:trace>
  <inkml:trace contextRef="#ctx0" brushRef="#br0" timeOffset="2684.375">380 632 5248,'-9'17'7872,"1"82"-6694,9-84-1192,0 1-1,0-1 0,1 0 1,1 0-1,1 0 0,0 0 1,1 0-1,4 6 15,-9-20 15,1 0 0,-1 0 0,0 0 1,1 0-1,0 0 0,-1 0 0,1 0 0,0 0 1,-1 0-1,1 0 0,0 0 0,0 0 0,0-1 0,0 1 1,-1 0-1,1-1 0,0 1 0,0 0 0,1-1 0,-1 1 1,0-1-1,0 0 0,0 1 0,0-1 0,0 0 1,0 0-1,1 0 0,-1 0 0,0 0 0,0 0 0,0 0 1,0 0-1,0 0 0,1 0 0,-1-1 0,0 1 1,0 0-1,0-1 0,0 1 0,0-1 0,0 1 0,0-1 1,0 0-16,37-37 2008,-7-58-806,-25 69-3677,2 1-3420,-7 22 3325,1 1-22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114 505 5632,'-11'12'9181,"-5"2"-5426,-39 45-3198,52-54-547,-1 0 0,1 0 0,0 0 0,0 0 0,0 1 0,1-1 0,0 1 0,0 0 0,0-1 0,1 1 0,0 0 0,0 0 0,0 0 0,1 0 0,0 0 0,0 0 0,1 0 0,-1 0 0,1 0 0,0 0 0,1 0 0,0-1 0,0 1 0,0 0 0,1 0-10,-1-4-39,0 0-1,0 1 1,0-1-1,0-1 1,0 1-1,1 0 0,-1 0 1,1-1-1,-1 0 1,1 1-1,0-1 1,-1 0-1,1 0 1,0-1-1,0 1 0,0 0 1,-1-1-1,1 0 1,0 0-1,0 0 1,0 0-1,0 0 1,0 0-1,0-1 0,0 1 1,-1-1-1,1 0 1,0 0-1,0 0 1,-1 0-1,1 0 1,0-1 38,5-2-27,0-1-1,0 1 0,-1-1 0,0-1 0,0 1 1,0-1-1,-1 0 0,0-1 0,6-6 29,-9 9 106,0-1 0,0 1 1,0 0-1,-1-1 0,1 1 0,-1-1 0,0 0 0,0 0 1,-1 0-1,1 0 0,-1 0 0,0 0 0,-1 0 0,1 0 1,-1 0-1,0-1 0,0 1 0,-1 0 0,0 0 0,0 0 1,0 0-1,0 0 0,-1 0 0,1 0 0,-1 0 0,-1 0 1,1 1-1,-1-1 0,1 1 0,-1 0 0,-1 0 0,0-1-106,1 1-81,-1 1 0,0-1 1,1 1-1,-1 0 0,0 0 0,-1 0 0,1 1 0,0 0 0,-1 0 0,0 0 0,1 0 0,-1 1 0,-3-1 81,-23 0-9358,26 2 5849</inkml:trace>
  <inkml:trace contextRef="#ctx0" brushRef="#br0" timeOffset="2420.718">249 1 4608,'1'22'5683,"5"12"-3646,1 8-1155,5 150 473,-8 39-1355,-6-66 640,2-129-3955,-1-1-3754,1-35 4328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264 123 3456,'-5'3'8078,"-9"5"-4725,0 1-2299,-8 2 391,15-9-1422,0 1-1,0-1 1,0 1-1,1 1 1,-1-1-1,1 1 1,0 1-1,0-1 1,0 1-1,1 0 1,0 0-1,0 0 1,0 1-1,0 0 1,1 0-1,0 0 1,0 0-1,1 1 0,0-1 1,0 1-1,0 0 1,1 0-1,0 2-22,3-5-60,0 1 0,1-1 0,-1 1-1,1-1 1,0 0 0,1 0 0,-1 0-1,1 0 1,-1 0 0,1 0 0,1-1 0,-1 0-1,0 1 1,1-1 0,-1 0 0,1-1-1,0 1 1,0-1 0,0 1 0,1-1-1,-1 0 1,0-1 0,1 1 0,-1-1-1,1 0 1,-1 0 0,3 0 60,73-4-528,-80 3 581,0 0-5,0 0 48,-22 7 1397,11-3-1402,3-3-90,-1 0-1,1 1 0,-1 0 1,1 1-1,0 0 0,0 0 0,0 1 1,0 0-1,1 0 0,-1 1 0,1 0 1,0 0-1,1 1 0,-1 0 1,1 0-1,0 0 0,0 1 0,-4 7 0,10-10-9,0-1 0,0 1-1,0-1 1,0 1-1,0 0 1,1-1-1,0 1 1,0-1 0,0 1-1,0-1 1,0 0-1,1 1 1,-1-1-1,1 0 1,0 0-1,0 0 1,0 0 0,0 0-1,1 0 1,-1-1-1,1 1 1,-1-1-1,1 0 1,0 0 0,0 0-1,3 2 10,15 10-31,-12-8 34,1 0 1,-1 1-1,0 0 0,0 1 0,-1 0 0,0 0 1,0 1-1,0 1-3,53 88 661,-61-96-539,0-1-1,1 1 1,-1 0 0,0 0-1,0-1 1,0 1-1,0 0 1,0 0 0,0 0-1,-1-1 1,1 1-1,-1 0 1,1 0 0,-1-1-1,1 1 1,-1 0 0,0-1-1,0 1 1,0-1-1,0 1 1,0-1 0,0 1-1,-1-1 1,1 0-1,0 0 1,-1 0 0,1 1-1,0-1 1,-1 0-1,0-1 1,1 1 0,-1 0-122,-59 19 695,-55-17-2774,78-10-2480,3-6-4200,19 4 4471</inkml:trace>
  <inkml:trace contextRef="#ctx0" brushRef="#br0" timeOffset="1033.667">242 124 384,'-3'10'10386,"-21"3"-8154,17-13-1942,-1-1 1,1-1-1,-1 1 0,1-1 0,0 0 0,0-1 0,0 0 0,0 0 0,0 0 1,1-1-1,-1 0 0,1 0 0,0-1 0,0 1 0,1-1 0,-1-1 0,-1-1-290,-22-30-2199,9-3-5072,17 29 4183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5120,'30'-40'6574,"-17"8"-5490,-9 10-791,-1 10-174,-1 0 1,1 0 0,1 1 0,0-1-1,1 1 1,0-1 0,5-5-120,9 32-327,-16-11 265,107 119-24,-91-108-523,-12-10-1921,0-2-3450,-4-1 3329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 5888,'0'3'4613,"-3"7"-2933,-9 103 80,15 202-1835,2-104-1002,-5-211-822,1-3-1311</inkml:trace>
  <inkml:trace contextRef="#ctx0" brushRef="#br0" timeOffset="1082.118">32 44 5632,'8'24'3528,"8"16"-3024,76 158 781,4-3-192,-59-85-330,-26-93 60,-6-31-803,1-401 1484,-15 249-2966,6 143-3290,5 14 1670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65 129 4480,'-5'1'6059,"-17"36"-4502,14-13-971,0-1 1,2 1 0,1 0-1,1 1 1,1 0 0,1-1-1,1 15-586,1-32-23,1 0 0,0 0 0,0 0 0,0 0 0,1 0 0,0 0 0,1 0 0,0 0 0,0-1 0,0 0 0,1 1 0,-1-1 0,2 0 0,-1-1 0,3 4 23,-3-5-446,0 0 1,0 0-1,1 0 1,-1-1 0,1 0-1,0 0 1,0 0-1,0 0 1,0-1 0,0 0-1,0 0 1,5 1 445,5 0-3088</inkml:trace>
  <inkml:trace contextRef="#ctx0" brushRef="#br0" timeOffset="2319.974">628 443 3712,'12'30'4032,"-8"-21"-3105,-1 0 0,0 1 0,0 0 0,-1-1 0,0 1 0,-1 0 0,0 0 1,-1 9-928,0-15 245,0 0 1,0-1-1,0 1 1,-1 0 0,0 0-1,0-1 1,0 1-1,0-1 1,0 1 0,-1-1-1,1 0 1,-1 1-1,0-1 1,0 0 0,0 0-1,-1 0 1,1 0-1,-1-1 1,1 1 0,-1 0-1,0-1 1,0 0-1,0 0 1,0 0 0,-1 0-246,-45 15-355,31-17-3573,3-6-4589,11 3 5008</inkml:trace>
  <inkml:trace contextRef="#ctx0" brushRef="#br0" timeOffset="4002.709">1155 1 5376,'3'3'6753,"6"10"-5048,-1-3-1529,4 5-49,-1 1-1,-1 0 0,-1 0 0,0 1 1,-2 0-1,1 1 0,1 8-126,11 24 658,-16-42-477,-1 1 0,1-1 1,-1 1-1,-1 0 0,1 0 0,-2 0 1,1 0-1,-1 0 0,-1 0 1,1 1-1,-2-1 0,1 0 1,-1 0-1,-1 0 0,1 0 1,-1 0-1,-1 0 0,0 0 1,0-1-1,-1 1 0,-4 6-181,-44 54-2169,11-29-5997,28-29 4614</inkml:trace>
  <inkml:trace contextRef="#ctx0" brushRef="#br0" timeOffset="46642.294">221 9 4096,'-1'2'172,"0"-1"-1,0 1 1,0 0 0,0-1 0,0 1 0,0 0-1,1 0 1,-1 0 0,1-1 0,-1 1 0,1 0-1,0 0 1,0 0 0,0 0 0,0 0-1,0 0 1,0-1 0,0 1 0,1 0 0,-1 0-1,1 0 1,-1 0 0,1-1 0,0 1-1,0 0 1,0-1 0,0 1 0,0 0 0,0-1-1,0 1 1,0-1 0,1 0 0,-1 1 0,0-1-1,1 0 1,-1 0 0,1 0 0,0 1-172,6 3 154,-1 1 0,2-1 0,-1 0 0,0-1 0,1 0 0,0 0 0,0-1 0,0 0 0,0 0 0,0-1 0,1-1 0,-1 1 0,1-2 0,-1 1 0,1-1 0,3-1-154,-13 1 272,0 0-59,-20 10 731,9-5-959,1 0 0,-1 1 0,1 0 0,0 1 0,0 0 0,1 0 0,0 1 0,1 0 0,-1 1 1,-3 5 14,11-12-13,0-1 0,0 1 0,0 0 0,0 0 1,1-1-1,-1 1 0,1 0 0,-1 0 0,1 0 0,-1 0 1,1 0-1,0 0 0,0 0 0,0 0 0,0-1 1,0 1-1,1 0 0,-1 0 0,0 0 0,1 0 1,-1 0-1,1 0 0,0-1 0,0 1 0,0 0 0,0-1 1,0 1-1,0 0 0,0-1 0,0 1 0,1-1 1,-1 0-1,1 1 0,-1-1 0,1 0 13,1 2 3,1 0 0,0 0-1,0-1 1,0 0 0,0 1-1,0-1 1,0-1 0,1 1-1,-1-1 1,0 1 0,1-1 0,0-1-1,-1 1 1,2-1-3,1 0-43,-7 1 55,0-1-1,0 0 1,-1 0-1,1 0 1,0 0-1,0 1 1,0-1-1,0 0 1,0 0 0,0 1-1,0-1 1,0 0-1,0 0 1,-1 1-1,1-1 1,0 0-1,0 0 1,0 1-1,0-1 1,0 0-1,0 0 1,1 0-1,-1 1 1,0-1-1,0 0 1,0 0-1,0 1 1,0-1 0,0 0-1,0 0 1,0 1-12,-23 11 219,19-12-220,0 1 1,0 0-1,1 1 1,-1-1-1,0 1 1,1 0-1,-1-1 1,1 2-1,-1-1 0,1 0 1,0 1-1,0-1 1,0 1-1,0 0 1,0 0-1,1 0 1,-1 0-1,1 1 1,0-1-1,0 1 1,0-1-1,1 1 0,-1 0 1,1 0-1,0 0 1,0-1-1,0 1 1,0 0-1,1 0 1,-1 0-1,1 2 1,2-3-12,-1 0-1,1-1 1,-1 0 0,1 1-1,0-1 1,0 0-1,0 0 1,0 0 0,0 0-1,0 0 1,1 0-1,-1-1 1,1 1 0,-1-1-1,1 1 1,0-1-1,2 1 13,19 12 174,4 7-172,-21-16 60,0-1 0,0 1 0,0 1 0,-1-1 1,1 1-1,-2 0 0,1 1 0,-1-1 1,1 1-1,-2 0 0,1 0 0,-1 1 1,3 6-63,-7-11 157,1-1 1,-1 1 0,0 0 0,0-1 0,0 1-1,0 0 1,0 0 0,-1-1 0,1 1 0,-1-1-1,0 1 1,0 0 0,0-1 0,0 1 0,0-1 0,0 0-1,-1 1 1,1-1 0,-1 0 0,1 0 0,-1 0-1,0 0 1,0 0 0,0 0 0,0 0 0,0-1-1,0 1 1,-1-1 0,1 0 0,-1 1 0,1-1-1,-1 0 1,0 0-158,-45 16-2145,4-10-5285,30-6 3494</inkml:trace>
  <inkml:trace contextRef="#ctx0" brushRef="#br0" timeOffset="49902.607">806 208 6144,'0'4'5527,"2"7"-5300,39 116 979,-41-127-1113,1 0 0,-1 0 0,0-1 1,0 1-1,1 0 0,-1 0 0,0 0 1,1 0-1,-1 0 0,0 0 1,0 0-1,1 0 0,-1 0 0,0 0 1,0 1-1,1-1 0,-1 0 0,0 0 1,0 0-1,1 0 0,-1 0 0,0 0 1,0 1-1,1-1 0,-1 0 1,0 0-1,0 0 0,0 1 0,1-1 1,-1 0-1,0 0 0,0 0-93,-2-29 1026,0 24-1027,0-1 1,1 0-1,0 0 0,0 1 1,0-1-1,1 0 0,0 0 1,0 0-1,0 0 0,1 0 0,0 0 1,0 1-1,0-1 0,1 0 1,0 1-1,0-1 0,0 1 1,1-1-1,0 1 0,0 0 1,0 0-1,1 0 0,2-2 1,-4 7-3,1 1 0,-1-1 0,0 1-1,0 0 1,0 0 0,1 0 0,-1 0 0,0 0 0,-1 1-1,1-1 1,0 1 0,0-1 0,0 1 0,-1-1-1,1 1 1,-1 0 0,1 0 0,-1 0 0,0 0 0,0 0-1,0 0 1,0 0 0,0 0 0,0 1 0,0 1 3,-1-3 4,14 36-112,-1 1-1,-2 0 0,-2 1 1,-2 0-1,-1 0 0,-2 1 0,-2-1 1,-2 1-1,-1 9 109,3 41-691,0-20-3485,-2-53 774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120 117 4480,'4'-1'5800,"-11"6"-3329,-6 5-1596,2 2-663,0-1-1,2 2 1,-1 0-1,2 0 1,0 0 0,0 1-1,1 0 1,1 1-1,0-1 1,1 1-1,1 0 1,-2 11-212,4-14 43,1 0 1,0 0-1,1 1 1,0-1 0,1 0-1,0 1 1,1-1-1,1 0 1,0 2-44,28 25-2819,-27-37 2091,0-1-1,1 1 0,-1-1 1,0 0-1,1-1 1,-1 1-1,1-1 1,-1 0-1,1 0 0,-1 0 1,1 0-1,-1-1 1,1 0 728,12 0-2539</inkml:trace>
  <inkml:trace contextRef="#ctx0" brushRef="#br0" timeOffset="1535.971">621 440 5120,'12'48'8350,"-12"-40"-8136,1-1-1,-1 1 1,-1 0-1,0 0 1,0 0-1,0-1 0,-1 1 1,0 0-1,-1-1 1,1 0-1,-1 1 0,-1-1 1,-1 2-214,3-6 66,0-1 1,0 1-1,-1-1 1,1 1 0,-1-1-1,1 0 1,-1 0-1,0 0 1,0 0-1,0 0 1,0-1-1,0 0 1,0 1-1,-1-1 1,1 0 0,0-1-1,-1 1 1,1 0-1,-2-1-66,-39-3-5984,35 0 2459</inkml:trace>
  <inkml:trace contextRef="#ctx0" brushRef="#br0" timeOffset="54947.356">259 1 4736,'-9'9'4004,"8"16"-3491,2-21-488,0 1 1,0-1-1,0 1 1,1-1-1,0 1 1,0-1-1,0 0 0,1 0 1,-1 0-1,1 0 1,0 0-1,0-1 1,0 1-1,0-1 0,1 0 1,0 0-1,-1 0 1,1 0-1,0-1 0,0 1 1,1-1-1,-1 0 1,0 0-1,1-1 1,-1 1-1,1-1 0,0 0 1,-1 0-1,1-1 1,3 1-26,39 3 1877,-52-3-1903,-1-1 0,0 1 0,1 0 1,-1 1-1,1-1 0,-1 1 0,1 0 0,0 0 0,0 1 1,0 0-1,0 0 0,0 0 0,1 0 0,-1 1 0,1 0 1,0 0-1,0 0 0,0 0 0,0 0 0,1 1 0,0 0 1,0 0-1,0 0 0,1 0 0,-1 0 0,1 0 0,0 1 1,1-1-1,0 1 0,-1-1 0,2 1 0,-1 4 26,1-8-32,0 0-1,0 0 0,1 0 0,-1 0 0,1 0 1,-1 0-1,1-1 0,0 1 0,0 0 0,-1 0 1,2-1-1,-1 1 0,0 0 0,0-1 1,0 1-1,1-1 0,-1 0 0,0 1 0,1-1 1,0 0-1,-1 0 0,1 0 0,0 0 0,-1 0 1,1 0-1,0 0 0,0-1 0,0 1 1,0-1-1,1 1 33,61 6-489,-52-9 312,-1 1 308,-19 6 70,1-2-68,1-2-117,0 1 0,0 0 1,0 0-1,0 1 0,1 0 1,-1 0-1,1 0 0,-1 1 0,1 0 1,0 0-1,1 0 0,-1 0 0,1 1 1,-1 0-1,1 0 0,1 0 1,-1 0-1,1 1 0,0-1 0,0 1 1,-1 5-17,3-8-13,1 1 0,0-1 0,0 1 0,0 0 0,1-1 0,-1 1 0,1 0 1,0-1-1,0 1 0,0-1 0,0 1 0,1-1 0,0 0 0,-1 0 0,1 1 0,0-1 1,0 0-1,1-1 0,-1 1 0,1 0 0,-1-1 0,1 1 0,0-1 0,0 0 0,0 0 1,2 1 12,-1-1 8,-1 0 1,0 0-1,0 1 1,0-1 0,0 1-1,-1-1 1,1 1 0,-1 0-1,1 0 1,-1 0-1,0 0 1,0 1 0,-1-1-1,1 1 1,0-1 0,-1 1-1,0-1 1,0 1 0,0 0-1,-1-1 1,1 1-1,-1 0 1,0 0 0,0 2-9,-2 1 66,0-1 0,0 1 1,-1-1-1,0 1 1,0-1-1,-1 0 0,1 0 1,-1 0-1,-1-1 0,1 1 1,-1-1-1,0 0 0,0-1 1,0 1-1,-1-1 0,0 0 1,0 0-1,0-1 1,0 1-1,0-1 0,-1-1 1,-3 2-67,-56 14-4415,49-17 885,4-3 1231</inkml:trace>
  <inkml:trace contextRef="#ctx0" brushRef="#br0" timeOffset="57816.379">778 291 5248,'-14'-11'6938,"21"30"-6282,12 76 203,-37-123 1829,9-41-2451,9 68-242,0-1-1,0 0 0,1 1 0,-1-1 0,0 1 0,1-1 0,-1 1 0,0-1 0,1 1 0,0-1 0,-1 1 0,1-1 0,0 1 1,0 0-1,0-1 0,0 1 0,0 0 0,0 0 0,0-1 0,0 1 0,0 0 0,1 0 0,-1 1 0,0-1 0,1 0 0,-1 0 0,1 1 1,-1-1-1,1 0 0,-1 1 0,1 0 0,-1-1 0,1 1 0,0 0 0,-1 0 0,1 0 0,-1 0 0,1 0 0,-1 0 0,1 0 1,1 1 5,1 1-10,1 0 1,-1 0 0,0 0 0,0 1 0,0 0-1,0 0 1,0 0 0,-1 0 0,0 1 0,1-1-1,-1 1 1,0 0 0,-1 0 0,1 0 0,-1 0-1,1 1 1,-1-1 0,-1 0 0,1 1 0,0 2 9,6 11-206,2 7 177,-2 1 0,0 0 0,-2 0 0,-1 1 0,-1 0 0,-1 0 0,-2 0 0,-1 0 0,-1 7 29,6 88-4917,-3-109 1557</inkml:trace>
  <inkml:trace contextRef="#ctx0" brushRef="#br0" timeOffset="-188218.269">1068 35 3712,'-6'3'6946,"6"14"-5855,3-8-762,1 0 0,0 0 1,0-1-1,1 1 0,0-1 0,0 0 1,1 0-1,0-1 0,1 1 0,-1-1 0,1-1 1,5 4-330,-4-3-31,2 6 112,-1 1 0,0 0 0,-1 1 0,0-1-1,-1 1 1,0 1 0,-2 0 0,0-1 0,-1 2 0,0-1 0,-1 0 0,0 13-81,1-8 10,-3-8 91,-1 0 0,0 0 0,-1 0 0,0 0 0,-1 0 0,-1 0-1,0 0 1,-1-1 0,0 0 0,0 0 0,-2 0 0,1 0 0,-5 5-101,2 0 21,-20 17-5796,25-29 4031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4:5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12258 2070 7552,'2'-1'2448,"87"-39"-3478,-33 25 1265,0 2 0,1 3 0,1 2-1,-1 3 1,1 2 0,22 3-235,-64 0 58,689 13 238,-141 1 389,722-69-1389,-1224 50-373,-15-2-1520</inkml:trace>
  <inkml:trace contextRef="#ctx0" brushRef="#br0" timeOffset="929.843">13138 2787 5120,'6'-3'466,"0"0"-1,-1 0 1,1-1 0,-1 0 0,0 0-1,0 0 1,0 0 0,0-1 0,-1 0-1,0 0 1,0 0 0,1-2-466,-3 4-10,-1 0-1,1 0 1,-1 1-1,0-1 1,0 0-1,0 0 1,0-1-1,0 1 1,-1 0-1,1 0 1,-1 0-1,0 0 1,0-1-1,0 1 1,-1 0 0,1 0-1,-1 0 1,1 0-1,-1 0 1,0-1-1,0 1 1,0 1-1,-1-1 1,1 0-1,-1 0 1,0 0-1,-1-2 11,-2 0 45,1 0 0,0 1-1,-1-1 1,0 1 0,0 0-1,0 0 1,-1 0-1,1 1 1,-1 0 0,0 0-1,0 0 1,0 1 0,0 0-1,0 0 1,-1 0 0,1 1-1,-1 0 1,1 0 0,-1 1-1,1 0 1,-1 0-1,1 0 1,-1 1 0,1 0-1,-1 0 1,1 1 0,-1 0-45,-1 0-15,0 1 0,-1 0 0,1 0 0,1 1 1,-1 0-1,0 0 0,1 1 0,0 0 0,0 0 0,0 1 1,1 0-1,0 0 0,-2 3 15,6-7 26,-1 1 0,1 1-1,-1-1 1,1 0 0,0 0 0,0 1 0,1-1-1,-1 1 1,1 0 0,0 0 0,0-1 0,0 1-1,0 0 1,0 0 0,1 0 0,0 0 0,0 0-1,0 0 1,0 0 0,1-1 0,-1 1 0,1 0-1,0 0 1,0 0 0,1-1 0,-1 1 0,1 0-1,0-1 1,-1 1 0,2 0-26,2 3 38,1-1 0,0 1 1,0-1-1,0-1 0,1 1 1,-1-1-1,1 0 0,1 0 0,-1-1 1,1 0-1,-1 0 0,1-1 0,0 0 1,0-1-1,1 1 0,-1-2 0,0 1 1,1-1-1,3 0-38,6 0 3,0 0 0,0-2 0,0 0 0,0-1 1,0-1-1,0 0 0,-1-1 0,14-6-3,-22 7 19,0-2 1,1 1-1,-2-2 1,1 1-1,-1-1 1,1 0-1,-2-1 1,1 1-1,-1-2 1,0 1-1,0-1 1,-1 0-1,0 0 1,-1-1-1,0 0 0,0 0 1,0 0-1,-2 0 1,1-1-1,-1 0 1,0 0-1,-1 0 1,1-6-20,-1 0 104,0 0 0,-1 0 0,0 0 0,-1 0 0,-1 0 0,-1 0 0,0 1 0,-1-1 0,-1 1 0,0-1 0,-1 1 0,-1 0 0,0 0 0,-8-12-104,4 13-91,0 2 1,-1-1-1,0 1 0,-1 1 1,0 0-1,-1 1 0,-1 0 1,1 1-1,-1 0 0,-1 1 1,1 1-1,-2 0 0,1 1 1,0 1-1,-1 0 0,0 1 1,0 1-1,-1 1 0,1 0 1,0 1-1,-1 0 0,1 2 1,-1 0-1,1 1 0,0 0 1,-1 1-1,1 1 0,-4 2 91,-183 65-6058,172-55 3087,12 0 918</inkml:trace>
  <inkml:trace contextRef="#ctx0" brushRef="#br0" timeOffset="1621.851">13948 2447 5632,'3'0'1535,"6"-11"-1045,-8 9-361,0 0-36,-1 0 0,1 0 0,0 0 0,-1 0 0,0-1 0,1 1 0,-1 0 0,0 0-1,0-1 1,0 1 0,-1 0 0,1 0 0,0-1 0,-1 1 0,1 0 0,-1 0 0,0 0-1,0 0 1,0-1 0,0 1 0,0 1 0,0-1 0,-1 0 0,1 0 0,-1 0 0,1 1 0,-1-1-1,1 1 1,-1-1 0,0 1 0,0-1 0,0 1 0,-1 0-93,-2-2 200,0 1 1,-1 0-1,1 1 1,-1-1 0,1 1-1,-1 0 1,0 0-1,1 1 1,-1 0-1,0 0 1,1 0-1,-6 1-200,-10 4 232,-1 0-1,1 1 1,0 1-1,0 1 1,1 1-1,0 1 0,0 1 1,1 0-1,1 2 1,-1 1-232,12-10 4,1 0-1,0 0 1,0 1 0,0 0-1,1 0 1,0 0 0,0 1-1,0 0 1,1 0 0,-1 0-1,1 0 1,1 1 0,-1 0 0,1-1-1,0 1 1,1 0 0,0 1-1,0-1 1,0 0 0,1 1-1,0-1 1,1 1 0,0-1-1,0 1 1,0-1 0,1 1 0,0-1-1,0 1 1,1-1 0,0 0-1,0 0 1,1 0 0,0 0-1,0 0 1,1 0 0,0-1-1,0 0 1,0 0 0,1 1-4,3-1-78,0 0 0,0 0 0,1-1 0,0 0 0,0 0 0,0-1 0,0 0 0,1-1 0,-1 0 0,1 0 0,0-1-1,0 0 1,0-1 0,0 0 0,2-1 78,154-13-2285,-132 7 1072,0-1-1,-1-2 1,0-2 0,6-3 1213,10-9-2448</inkml:trace>
  <inkml:trace contextRef="#ctx0" brushRef="#br0" timeOffset="2369.939">14190 2652 6400,'24'-3'3745,"22"2"-2232,-41 3-1328,0 1-1,0-1 1,0 1-1,0 0 1,0 0-1,-1 0 1,0 1-1,0-1 1,0 1-1,0 0 1,0 0-1,-1 1 1,1-1-1,-1 1 0,0-1 1,-1 1-1,1 0 1,-1 0-1,0 1 1,0-1-1,-1 0 1,1 4-185,52 172 453,-37-121 182,-15-60-629,-1 0-1,1 0 1,-1 0 0,0 0 0,1 0-1,-1 0 1,0-1 0,1 1 0,-1 0 0,0-1-1,1 1 1,-1-1 0,0 1 0,1-1-1,-1 0 1,0 1 0,0-1 0,0 0 0,0 0-1,0 0 1,0 0 0,0 0 0,0 0-1,0 0 1,0 0 0,-1 0 0,1-1-1,0 1 1,-1 0 0,1 0 0,-1-1 0,1 1-1,-1 0 1,0-1 0,1 1 0,-1-1-6,4-5 0,93-183-86,-87 170-4,1-2-588,-1 1-1,-1-2 1,-1 1-1,-1-1 1,0-3 678,-7 25-1,1-10-1755,-11 3-4983,-3 11 3742</inkml:trace>
  <inkml:trace contextRef="#ctx0" brushRef="#br0" timeOffset="-2779.657">13484 1225 1152,'36'9'464,"-36"-30"4960,-2 17-5185,0 0 0,0 0 1,0 0-1,-1 0 0,0 1 0,1-1 1,-2 1-1,1-1 0,0 1 0,-1 0 1,1 0-1,-1 0 0,0 1 0,0 0 1,0-1-1,0 1 0,0 0 1,0 1-1,-1-1 0,1 1 0,-1 0 1,0 0-240,-178-46 688,165 43-718,-1 1 1,1 1 0,-1 0-1,1 1 1,-1 2 0,0 0-1,1 0 1,-16 5 29,30-5-28,0 1 0,0 0 0,0 0 0,1 0 0,-1 1 0,0-1-1,1 1 1,0 0 0,-1 0 0,1 0 0,0 1 0,1-1 0,-1 1 0,0-1 0,1 1 0,0 0 0,0 0 0,0 0 0,1 0 0,-1 0-1,1 0 1,0 1 0,0-1 0,0 0 0,1 1 0,-1-1 0,1 1 0,0-1 0,1 0 0,-1 1 0,1-1 0,0 1 0,0-1 0,0 0 0,0 0-1,1 0 1,0 1 0,1 2 28,3 6 20,0-1 1,1 0-1,0 0 0,0-1 0,2 0 0,-1 0 1,1 0-1,1-1 0,0-1 0,0 0 0,1 0 0,0-1 1,0 0-1,1-1 0,0 0 0,1-1 0,-1-1 0,1 0 1,0 0-1,0-1 0,1-1 0,-1 0 0,5-1-20,-9-1 28,1-1-1,0 0 1,0-1-1,0 0 1,0 0-1,-1-1 1,1 0-1,-1-1 1,1 0-1,-1-1 1,0 0-1,0 0 0,0-1 1,-1 0-1,0 0 1,0-1-1,0 0 1,-1-1-1,1 0 1,-2 0-1,5-5-27,1-4 70,0 0 0,-1-1 0,-1 0-1,0-1 1,-2 0 0,0-1 0,-1 0-1,0 0 1,-2 0 0,0-3-70,0 1 172,-1 1-1,-2-1 1,0 0 0,-1 0 0,-1 0-1,-1 0 1,-1 0 0,-1 1-1,0-1 1,-2 1 0,0-1 0,-2 1-1,0 1 1,-1-1 0,-1 1 0,0 1-1,-2 0 1,0 0 0,-1 1-1,-8-9-171,-1 6-67,0 1-1,-1 1 0,-1 0 0,-1 2 0,-1 1 1,0 0-1,-1 2 0,0 1 0,-1 2 0,-2-1 68,-3 1-564,0 1-1,0 2 1,-1 1-1,0 2 1,0 1-1,0 1 1,0 2-1,-22 3 565,-51 16-3333,64-4 757</inkml:trace>
  <inkml:trace contextRef="#ctx0" brushRef="#br0" timeOffset="-1849.115">13757 626 8192,'-5'12'5786,"6"-3"-5748,28 59 1786,-24 126-1366,40 405-415,-41-508 298,-4-90-304,-1 0-1,0-1 1,0 1 0,1 0-1,-1-1 1,0 1 0,0-1-1,0 1 1,0-1-1,0 1 1,0-1 0,0 1-1,0-1 1,0 0-1,0 0 1,0 1 0,0-1-1,0 0 1,0 0 0,0 0-1,0 0 1,0 0-1,0 0 1,0-1 0,0 1-1,0 0 1,0 0 0,0-1-1,0 1 1,0-1-1,1 1 1,-1-1 0,0 1-1,0-1 1,0 1 0,0-1-1,1 0 1,-1 1-1,0-1 1,0 0 0,1 0-1,-1 0 1,1 1 0,-1-1-1,0-1-36,-5-6 62,-1-1 0,1 0 0,0 0 0,1-1 1,0 1-1,1-1 0,0-1 0,1 1 0,-1 0 0,2-1 0,0 1 0,0-1 0,0-5-62,-1-3-23,1 14 11,0 0 0,1 0 0,-1 0 0,1-1 0,1 1 0,-1 0 0,1 0-1,-1-1 1,2 1 0,-1 0 0,0-1 0,1 1 0,0 0 0,0 0 0,1 0 0,0 0 0,0 0 0,0 0 0,0 0 0,1 0-1,-1 1 1,1-1 0,0 1 0,1 0 0,-1 0 0,1 0 0,0 0 0,0 1 0,0-1 0,0 1 0,0 0 0,1 1 0,0-1-1,1 0 13,17-1-114,-1 2 0,0 0 0,0 2 0,1 0-1,-1 2 1,0 0 0,0 2 0,4 1 114,77 8-969,-96-12 638,0 0 0,0-1 0,1 0 0,-1 0 0,0-1 0,1 0 0,-1 0 0,0 0 0,0-1 0,0 0 0,0-1 0,0 1 0,0-2 0,-1 1 0,4-2 331,-9 3-260,0 0 1,0 0 0,0 0 0,0 0-1,0 0 1,0 0 0,-1 0 0,1 0-1,-1 0 1,1 0 0,-1 0 0,0 0-1,0 0 1,0 0 0,0 0-1,0-1 1,0 1 0,-1 0 0,1 0-1,-1 0 1,1 0 0,-1 0 0,0 0-1,0 0 1,0 0 0,0 0 0,0 1-1,0-1 1,0 0 0,-1 1 0,0-2 259,-19-28-2347</inkml:trace>
  <inkml:trace contextRef="#ctx0" brushRef="#br0" timeOffset="-1402.448">14088 836 10112,'5'21'5546,"14"-5"-6282,23 40 2661,-33-33-1948,-1 1-1,0 0 0,-2 0 1,-1 1-1,-1-1 0,-1 1 1,-1 0-1,-1 3 24,2 12-8,38 367 264,-37-349-434,-4-33-2246,-7-27-2222,10-8 1228</inkml:trace>
  <inkml:trace contextRef="#ctx0" brushRef="#br0" timeOffset="-681.147">14430 1365 6144,'-22'-21'2320,"21"21"-1920,1 0 154,0 0-138,0 0 139,0 0 90,0 0-133,0 13 347,1 4-695,0 0 0,1 0 0,1-1-1,0 1 1,2-1 0,0 1 0,0-1 0,2 0 0,0-1 0,0 0 0,2 0-164,-6-10-11,-1 0 0,1 0 1,1-1-1,-1 0 0,1 1 1,0-1-1,0 0 0,0-1 1,0 1-1,0-1 0,1 0 1,0 0-1,0 0 0,0-1 1,0 1-1,0-1 0,0 0 1,0-1-1,1 0 0,-1 1 1,1-2-1,-1 1 0,1 0 1,-1-1-1,1 0 0,0-1 1,-1 1-1,1-1 0,-1 0 1,0 0-1,1-1 0,-1 0 1,0 0-1,0 0 0,1-1 11,-2-1 61,-2 0 0,1 0-1,-1-1 1,1 1 0,-1-1-1,0 0 1,-1 1 0,1-1-1,-1 0 1,0 0 0,0 0-1,0 0 1,-1 0 0,0 0 0,0 0-1,0 0 1,-1-4-61,1 7 8,14-93 510,-1 52 148,-4 58-564,-7-2-155,0 0 1,1-1-1,1 1 1,0-1 0,1 0-1,0 0 1,1-1 0,0 1-1,5 6 53,-7-11-30,2 3-13,1 5 5,2 0 0,0-1 0,0 0 0,1 0 0,1-1 0,0-1 0,1 0 1,4 4 37,-9-13-247,-1-1 0,1 1 1,0-1-1,0 0 1,0-1-1,0 0 0,0 0 1,1 0-1,-1-1 1,0 0-1,0 0 1,0-1-1,1 0 0,-1-1 1,0 1-1,0-1 1,3-2 246,50-13-3088</inkml:trace>
  <inkml:trace contextRef="#ctx0" brushRef="#br0" timeOffset="-24298.919">3114 1527 6528,'16'9'3268,"16"-6"-3079,-26-3 28,154-12-57,171-16-316,-191 12-5095,-98 9 2408</inkml:trace>
  <inkml:trace contextRef="#ctx0" brushRef="#br0" timeOffset="-24016.866">3149 1963 9856,'-18'23'3680,"18"-19"-2848,13 4-384,-8-4-320,8-4-480,5 0-96,9-4-320,10 1-96,6-6 480,11-3-288,14 1-32,11-1 320,11 0 192,8 0-224,-5 0-32,1 0-1184,-5 5-1504,1 2 576</inkml:trace>
  <inkml:trace contextRef="#ctx0" brushRef="#br0" timeOffset="-20350.955">5343 8 5376,'-18'0'2432,"18"0"-2171,0 0-202,-9 0-651,-53 12 1514,-49-7 1233,-15-13-1627,60 0-464,-1 2 0,-67 4-64,126 2 94,1 1 0,-1 0 0,1 1 0,-1-1 0,1 2 0,0-1 0,0 1 0,0 0 1,0 0-1,0 1 0,1 0 0,-1 0 0,1 1 0,0-1 0,1 1 0,-1 1 0,1-1 0,0 1 0,0 0 0,0 0 0,1 0 0,-2 5-94,0 56 734,6-47-625,-27 607 750,9-402-886,-16 49 27,-32 38 1233,41-215-656,5 0 1,3 2-1,-2 85-577,10 216 272,3-351-135,2 1 0,3 0 0,1-1 0,3 1 0,2-1-1,2 2-136,4 2-14,2 4 21,-3 0-1,-3 0 1,0 43-7,-11 44 129,4 98 222,3-203-329,4 15 31,-4 1 0,-1 0 1,-3 0-1,-3-1 0,-2 2-53,-4 0-11,-16 151 294,35 133 5,-21-108-131,3-131-128,0-18-130,-9-16 96,-30 52 211,39-100-263,8-18 41,0 0 0,0 1 0,0-1 0,1 0 1,-1 1-1,0-1 0,1 0 0,-1 1 0,1-1 0,0 1 0,0-1 0,-1 1 0,1-1 1,0 1-1,0-1 0,0 1 0,0-1 0,1 1 0,-1-1 0,0 0 0,1 1 0,-1-1 1,1 1-1,-1-1 0,1 0 0,-1 1 0,1-1 0,0 0 0,0 1 0,0-1 0,0 0 0,0 0 1,0 0-1,0 0 0,0 0 0,0 0 0,0 0 0,1 0 0,-1-1 0,0 1 0,1 0 1,-1-1-1,0 1 0,1-1 0,-1 0 0,1 1 0,-1-1 0,1 0 0,-1 0 0,1 0 16,137 22-442,2-3-57,0-6 0,52-6 499,-141-7-536,152-3-2534,-65-10-6827,-92 5 6921</inkml:trace>
  <inkml:trace contextRef="#ctx0" brushRef="#br0" timeOffset="-19177.245">5139 659 7424,'-6'4'3305,"6"-4"-3280,5 4 879,22 11 1987,-5 10-1819,-12 3-1005,0 2 0,-2-1 0,-2 1 1,0 0-1,-2 1 0,0 12-67,2 17 130,61 495 30,-42-208 0,-24-322-101,-1 1-1,-2-1 1,0 0 0,-1 1-1,-2-2 1,-1 1 0,-2 5-59,-9 2-584,16-31 525,1-1 0,0 1 0,-1-1 0,1 1 0,-1-1 0,1 1 0,-1-1 1,1 1-1,-1-1 0,1 1 0,-1-1 0,1 0 0,-1 1 0,0-1 0,1 0 0,-1 0 0,0 1 0,1-1 0,-1 0 0,0 0 0,1 0 0,-1 0 0,0 0 0,1 0 0,-1 0 0,0 0 1,1 0-1,-1 0 0,0 0 0,1-1 0,-1 1 0,0 0 0,1 0 0,-1-1 0,1 1 0,-1 0 0,0-1 0,1 1 0,-1 0 0,1-1 0,-1 1 0,1-1 0,-1 1 0,1-1 0,0 1 1,-1-1-1,1 1 0,-1-2 59,-31-63-7867,15 37 4598</inkml:trace>
  <inkml:trace contextRef="#ctx0" brushRef="#br0" timeOffset="-18680.969">5191 1725 5248,'19'4'4965,"-14"-5"-4847,0 1 0,0 0 0,0 0 0,-1 0 0,1 0 0,0 1 0,0 0 0,0 0 0,-1 1 0,1-1 0,0 1 0,-1 0 0,1 0 0,-1 0 0,0 1-118,15 6 411,203 92 1269,-79-27-973,4-6 0,66 17-707,-206-84 16,-1 1 1,0 0 0,1 0 0,-1 1 0,0 0 0,-1 0 0,1 0 0,0 1 0,-1 0 0,0 0 0,0 0 0,0 1 0,0-1 0,-1 1 0,1 0 0,-1 1 0,1 1-17,-6-6-85,1 0 1,-1-1-1,1 1 1,-1-1 0,0 1-1,1-1 1,-1 1-1,0-1 1,0 1 0,1-1-1,-1 1 1,0-1-1,0 0 1,1 1 0,-1-1-1,0 0 1,0 0-1,0 0 1,0 0 0,1 0-1,-1 1 1,0-2-1,0 1 1,0 0 0,0 0-1,0 0 1,1 0-1,-1 0 1,0-1 0,0 1-1,0 0 1,1-1-1,-1 1 1,0-1 0,0 1-1,1-1 1,-1 1-1,0-1 1,1 1 0,-1-1 84,-61-54-8976,35 24 6768</inkml:trace>
  <inkml:trace contextRef="#ctx0" brushRef="#br0" timeOffset="-18350.709">5268 1809 5760,'48'-17'3328,"-42"11"-3177,-1 0 1,0 0 0,0 0-1,0-1 1,-1 0-1,0 0 1,0 0-1,0 0 1,-1-1 0,0 1-1,-1-1 1,1-1-152,12-31 645,23-34-212,3 1 1,4 2 0,4-1-434,130-216-4208,-134 208 1547</inkml:trace>
  <inkml:trace contextRef="#ctx0" brushRef="#br0" timeOffset="-17808.996">6096 1609 5504,'4'0'2112,"-4"9"-1664,5-6 96,-5 6 0</inkml:trace>
  <inkml:trace contextRef="#ctx0" brushRef="#br0" timeOffset="-17290.338">6109 1653 9888,'63'159'1984,"-13"-24"-1968,-45-119-18,1 0 1,1 0-1,0 0 1,1-1-1,1-1 0,0 1 1,1-1-1,1-1 1,0 0-1,1 0 1,0-1-1,1-1 1,0 0-1,6 3 2,-17-12-16,0-1 0,1 0 0,-1 1 0,1-1 0,0 0 0,-1 0 0,1-1 0,0 1 0,-1-1 0,1 1 0,0-1 0,0 0 0,0 0 0,-1 0 0,1 0 0,0 0 0,0-1 0,-1 0 0,1 1 0,0-1 0,0 0 0,-1 0 0,1 0 0,-1-1 0,1 1 0,-1 0 0,0-1 0,1 0 0,-1 1 0,0-1 0,0 0 0,0 0 0,0-1 0,-1 1 0,1 0 0,-1 0 0,1-1 0,-1 1 0,0-1 0,1-2 16,4-13-4,-1-1 0,-1 0 0,-1 0 0,0 0-1,-2 0 1,0-12 4,4-41 1279,0-103 1777,-3 185-3051,0 0 0,1-1 1,0 1-1,1-1 1,0 1-1,1-1 0,0-1 1,3 6-6,18 36-86,-19-31-24,0 0 0,2-1 0,0 0 0,0 0 1,2-1-1,0-1 0,1 0 0,1 0 0,0-1 0,1-1 0,1 0 1,0-1-1,1-1 0,0 0 0,1-1 0,0-1 0,1 0 0,0-1 0,0-1 1,11 2 109,-22-9-309,0 1 0,1-1 0,-1-1 0,1 0 0,-1 0 1,1 0-1,-1-1 0,1 0 0,-1 0 0,0-1 0,6-2 309,41-18-2986</inkml:trace>
  <inkml:trace contextRef="#ctx0" brushRef="#br0" timeOffset="-16531.14">7484 1068 8576,'10'14'4522,"19"46"-3658,7 187-357,31 52-390,-65-289-153,0-6-71,-1 0 1,0 0-1,0 0 0,0 0 0,0 1 1,-1-1-1,0 0 0,1 0 0,-2 0 1,1 0-1,0 1 0,-1-1 0,0 0 1,0 0-1,-1 3 107,1-6-168,0-1 0,0 1 1,-1 0-1,1-1 0,0 1 1,-1-1-1,1 0 0,0 1 0,-1-1 1,1 0-1,0 0 0,-1 0 0,1 0 1,0 0-1,-1 0 0,1 0 0,-1 0 1,1-1-1,0 1 0,-1 0 0,1-1 1,0 1-1,0-1 0,-1 0 1,1 1-1,0-1 0,0 0 0,0 0 1,0 0-1,0 0 0,-1 0 168,-24-20-2597</inkml:trace>
  <inkml:trace contextRef="#ctx0" brushRef="#br0" timeOffset="-16218.757">6695 1546 8960,'-5'2'445,"4"-1"-288,-1 0 1,0-1-1,0 1 0,1 0 0,-1 0 1,0 0-1,1 0 0,-1 0 0,1 0 0,-1 0 1,1 1-1,0-1 0,0 0 0,-1 1 1,1-1-1,0 1 0,0-1 0,0 1 0,0 0 1,1-1-1,-1 1 0,0 0 0,1 0 0,-1 0 1,1-1-1,0 3-157,19-1-875,132-42-335,-20 9 1164,1 5 1,1 6 0,1 6-1,120 5 46,-92 8-3,196-1-3706,-285-1 1187</inkml:trace>
  <inkml:trace contextRef="#ctx0" brushRef="#br0" timeOffset="-14123.299">8581 1138 2048,'13'-4'768,"-8"1"-576,2-17-928,-2 16-416</inkml:trace>
  <inkml:trace contextRef="#ctx0" brushRef="#br0" timeOffset="-13576.554">8651 1020 6400,'-15'-28'4573,"-24"-24"-3834,26 39-738,0 2 1,-1 0 0,0 1 0,-1 0 0,0 1 0,0 1 0,-1 0-1,0 1 1,-1 1 0,0 1 0,0 0 0,0 1 0,-14-1-2,18 3-1,0 0 0,0 1 0,0 1 0,0 0 0,1 1 0,-1 0 0,0 1 0,0 0 0,1 1 0,-1 1 0,1 0 0,0 1 0,0 0 0,1 0 0,-1 1 0,1 1 0,0 0 0,1 1 0,-3 2 1,10-7-6,-1 1 1,1 0 0,0-1-1,0 1 1,1 0-1,-1 1 1,1-1-1,0 0 1,0 1-1,0-1 1,1 1-1,-1-1 1,1 1-1,0 0 1,1 0-1,-1-1 1,1 1-1,0 0 1,0 0-1,0 0 1,1 0-1,0-1 1,0 1-1,0 0 1,0-1-1,1 1 1,0 0-1,0-1 1,0 0-1,0 0 1,1 1-1,-1-1 1,1-1-1,1 2 6,10 10 28,0-1-1,1-1 1,0 0 0,1 0-1,1-2 1,0 0-1,0-1 1,1-1-1,1 0 1,-1-1-1,1-2 1,3 1-28,179 54-171,-183-60 201,-1 0 1,1 0-1,0-2 0,0 0 0,0-2 0,-1 1 0,1-2 1,-1-1-1,0 0 0,0-1 0,0 0 0,-1-2 0,0 0 0,0 0 1,-1-2-1,-1 0 0,1-1 0,-1 0 0,-1-1 0,0 0 1,-1-2-1,0 1 0,-1-1 0,-1-1 0,0 0 0,5-11-30,-7 8 168,0-1-1,-1 0 0,-1 0 1,-1-1-1,-1 1 1,-1-1-1,0 0 1,-1 0-1,-2-1 0,0 1 1,-1 0-1,-1 0 1,0 0-1,-2 0 0,0 1 1,-2-1-1,0 1 1,-2-2-168,-2-5 89,-1 2 0,-1-1 0,-1 2 1,-1-1-1,-1 2 0,-2 0 0,0 1 1,-1 1-1,0 0 0,-2 2 0,-1 0 1,0 1-1,-1 1 0,0 1 0,-2 1 1,0 1-1,0 1 0,-1 1 0,-26-7-89,30 13-216,-1 1-1,-1 1 0,1 0 1,0 2-1,-1 1 0,1 1 1,0 0-1,-1 2 0,1 1 1,0 0-1,1 2 0,-3 1 217,-28 11-978,2 2 0,0 2 1,2 2-1,-18 13 978,9 0-1803,10-1-890</inkml:trace>
  <inkml:trace contextRef="#ctx0" brushRef="#br0" timeOffset="-12696.899">9187 445 9984,'8'7'4048,"3"2"-3025,2 3-1374,23 16 321,-29-24 111,0 1 0,0 1 0,0-1 1,-1 1-1,0 0 0,0 1 0,0 0 1,-1 0-1,0 0 0,0 0 1,2 5-82,3 19-3,0 0 1,-2 1 0,-2 0 0,-1 0 0,-1 0 0,-1 24 2,1-10-57,5 204 324,-9-247-217,1-1-19,-1 0 0,1-1 1,-1 1-1,1 0 0,-1 0 1,0 0-1,0-1 0,0 1 1,0 0-1,0 0 1,0 0-1,-1 0 0,1-1 1,0 1-1,-1 0 0,1 0 1,-1-1-1,0 1 0,0 0 1,0-1-1,0 1 0,0-1 1,0 1-1,0-1 1,0 1-1,0-1 0,-1 0 1,1 0-1,0 0 0,-1 1 1,1-1-1,-1-1 0,0 1 1,1 0-1,-1 0 0,-1 0-31,-15-29 1152,-10-110-1317,26 129 220,1 7-72,0 1 1,0-1 0,0 0 0,0 1 0,1-1 0,-1 0-1,1 0 1,-1 1 0,1-1 0,0 0 0,-1 0 0,1 0-1,0 1 1,0-1 0,0 0 0,1 0 0,-1 0 0,0 1-1,1-1 1,-1 0 0,1 0 0,-1 1 0,1-1 0,0 0-1,0 1 1,0-1 0,0 1 0,0-1 0,0 1-1,0-1 1,1 1 0,-1 0 0,0 0 0,1-1 0,-1 1-1,1 0 1,-1 0 0,1 0 16,172-15-208,-165 15 200,17 0-493,0-2 0,-1 0 0,1-2 0,-1-1 0,0-1 0,0-1 0,-1-1 0,13-7 501,-5-9-3362,-19 2-1798,-11 7 2328</inkml:trace>
  <inkml:trace contextRef="#ctx0" brushRef="#br0" timeOffset="-12284.645">9762 484 9600,'0'0'3717,"6"5"-3109,-4-4-587,0 0 1,-1 0 0,1 0-1,0 0 1,0 0-1,-1 1 1,1-1-1,0 1 1,-1-1-1,0 1 1,1 0-1,-1-1 1,0 1-1,0 0 1,0 0 0,0 0-1,0 0 1,0 0-1,0 0 1,-1 0-1,1 0 1,-1 0-1,0 1 1,1-1-1,-1 0 1,0 1-22,13 81 619,23 157-769,8 281 326,-43-516-117,0 16-867,-12-26-2320,2-13 579,0-8-459</inkml:trace>
  <inkml:trace contextRef="#ctx0" brushRef="#br0" timeOffset="-11605.919">9985 1119 5632,'0'0'85,"0"0"1,0 0-1,0 1 1,0-1-1,-1 0 1,1 1-1,0-1 1,0 0-1,0 1 0,0-1 1,0 0-1,0 0 1,0 1-1,0-1 1,0 0-1,0 1 1,0-1-1,0 0 1,1 1-1,-1-1 1,0 0-1,0 1 0,0-1 1,0 0-1,0 0 1,1 1-1,-1-1 1,0 0-1,0 0 1,0 1-1,1-1 1,-1 0-1,0 0 1,0 0-1,1 0 1,-1 1-1,0-1 0,0 0 1,1 0-1,-1 0 1,0 0-1,1 0 1,-1 0-1,0 0 1,1 0-1,-1 1 1,0-1-1,1 0 1,-1 0-1,0-1 0,0 1 1,1 0-1,-1 0 1,0 0-1,1 0 1,-1 0-1,0 0 1,1 0-1,-1 0 1,0-1-1,0 1 1,1 0-1,-1 0 0,0 0 1,0 0-1,1-1 1,-1 1-1,0 0-85,6 15 306,24 73 899,-27-75-1229,0 0 0,1 0-1,1 0 1,-1-1-1,2 0 1,0 0 0,4 6 24,-7-14-51,-1 0 0,1-1 0,-1 0 1,1 0-1,0 0 0,0 0 1,1 0-1,-1 0 0,0-1 0,1 0 1,0 1-1,-1-1 0,1-1 0,0 1 1,0 0-1,0-1 0,0 0 1,0 0-1,1 0 0,-1-1 0,0 1 1,0-1-1,1 0 0,-1 0 0,0 0 1,0-1-1,0 0 0,1 0 1,-1 0-1,0 0 0,0 0 0,0-1 1,0 0-1,-1 0 0,1 0 0,0 0 1,-1 0-1,1-1 0,-1 0 1,0 1-1,0-1 0,0 0 0,0-1 51,2-6 208,0 0 0,-1-1 0,0 1 0,0-1 0,-2 1 0,1-1 0,-1 0 0,-1 0 0,0 0 0,0-1 0,-1 1 0,-1 0 0,0 0 0,-1-2-208,1-28 955,1 20-955,0 16-25,0 15-19,0 2 31,1 0 1,0 1-1,1-1 1,0 0-1,1 0 1,0 0-1,1-1 1,0 1 0,1-1-1,0 0 1,1 0-1,4 7 13,-5-9-141,1-1 1,0 1-1,0-1 0,1 0 0,0 0 0,0-1 1,1 0-1,0 0 0,0-1 0,1 0 0,0 0 1,0-1-1,0 0 0,0-1 0,1 0 1,0 0-1,0-1 0,0-1 0,0 1 0,5-1 141,141-2-6405,-104-8 3520</inkml:trace>
  <inkml:trace contextRef="#ctx0" brushRef="#br0" timeOffset="-10845.097">8188 1816 6784,'-4'5'1130,"4"-5"-1112,0 0 0,1 0-1,-1 0 1,0 0 0,1 0 0,-1 0 0,0 0-1,1 0 1,-1 1 0,0-1 0,1 0 0,-1 0 0,0 0-1,1 0 1,-1 0 0,0 1 0,0-1 0,1 0-1,-1 0 1,0 1 0,0-1 0,1 0 0,-1 0-1,0 1 1,0-1 0,0 0 0,1 0 0,-1 1 0,0-1-1,0 0 1,0 1 0,0-1 0,0 0 0,0 1-1,0-1 1,0 0 0,0 1 0,0-1 0,0 0-1,0 1 1,0-1 0,0 0 0,0 1 0,0-1 0,0 0-1,0 1 1,0-1 0,0 0 0,-1 1 0,1-1-1,0 0 1,0 1 0,0-1 0,-1 0 0,1 0 0,0 1-1,0-1 1,0 0 0,-1 0 0,1 0 0,0 1-1,-1-1-17,105-20 1963,106 16-944,315-10-731,307-56-288,-777 64-3,142-18-214,0 9-1,174 10 218,-95 28-2725,-212-16 160</inkml:trace>
  <inkml:trace contextRef="#ctx0" brushRef="#br0" timeOffset="-7899.67">8906 2538 3712,'26'-12'2202,"-24"12"-2203,0 0 0,0-1 0,0 1 0,0 0 0,0-1 0,0 0 0,0 1 0,0-1 0,0 0 0,0 0 0,0 0 0,-1 0 0,1 0 0,0-1 0,-1 1 0,1 0 0,-1-1 0,1 1 0,-1-1 0,0 0 0,0 1 0,0-1-1,1 0 1,-2 0 0,1 0 0,0 0 0,0 1 0,-1-1 0,1 0 0,-1-1 0,1 1 0,-1 0 0,0 0 0,0 0 0,0 0 0,0 0 0,0 0 0,0 0 0,-1 0 0,1 0 0,-1 0 0,1 0 0,-1 0 0,0 0 0,0 0-1,0-1 2,-13-14 207,0 1 0,0 1 0,-2 0 0,1 1 0,-2 1 0,0 0-1,-1 1 1,0 1 0,0 0 0,-2 2 0,1 0 0,-1 1 0,0 2-1,-12-4-206,13 7 223,0 1-1,0 1 0,0 0 1,0 2-1,0 0 1,0 1-1,0 1 0,0 0 1,0 2-1,1 0 0,0 1 1,0 1-1,-14 8-222,27-13 18,0-1-17,-1 0-1,1 1 1,-1 0-1,1 0 0,0 1 1,0-1-1,0 1 1,0 0-1,1 0 1,-1 1-1,1-1 1,-1 1-1,1 0 1,1 0-1,-1 0 1,0 1-1,1-1 0,0 1 1,0 0-1,0 0 1,1 0-1,0 0 1,0 1-1,0-1 1,1 1-1,-1-1 1,1 1-1,1-1 1,-1 1-1,1 4 0,3-2 37,1 0 0,1 0 0,-1-1 0,1 0 0,0 0 0,1 0 0,0 0 0,0-1 0,0 0 0,1-1 1,0 1-1,0-1 0,0 0 0,1-1 0,-1 0 0,1 0 0,0-1 0,0 0 0,4 1-37,21 6 10,-1-2-1,2-1 1,-1-2 0,1-1 0,-1-2-1,1-1 1,0-2 0,0-1-1,-1-1 1,1-2 0,-1-2 0,0 0-1,0-3 1,-1 0 0,-1-3 0,0 0-1,17-11-9,-36 19 48,-1-1 0,1 1-1,-2-2 1,1 0-1,-1 0 1,0-1 0,0 0-1,-1 0 1,0-1-1,-1-1 1,0 1 0,0-2-1,-1 1 1,0-1 0,-1 0-1,0 0 1,-1 0-1,0-1 1,-1 0 0,0 0-1,-1 0 1,0 0-1,-1-1 1,-1 1 0,0-1-1,0 1 1,-1-1 0,-1-5-48,-2 6 49,0 0 0,-1 0 1,0 0-1,-1 1 0,0-1 1,-1 1-1,0 0 0,-1 1 1,0-1-1,-1 2 0,0-1 1,0 1-1,-1 0 0,0 0 1,-1 1-1,0 1 0,0-1 1,-1 2-1,-11-6-49,-4-2 28,-2 2-1,0 1 1,0 1-1,-1 1 1,0 2 0,0 1-1,-27-2-27,28 5-171,1 2 0,0 1 1,-1 1-1,1 2 0,0 0 0,0 2 0,0 1 0,1 1 171,-126 57-5379,138-56 2771</inkml:trace>
  <inkml:trace contextRef="#ctx0" brushRef="#br0" timeOffset="-7236.867">9994 2073 5888,'10'-9'3123,"-25"-29"-2828,6 29-63,0 1 0,-1 0 0,0 0 0,-1 1 0,1 1 0,-1-1-1,-1 2 1,1-1 0,-1 2 0,0-1 0,0 2 0,0-1 0,0 2 0,-1 0-1,1 0 1,-1 1 0,0 1 0,1 0 0,-1 0 0,1 2 0,-6 0-232,-8 4-90,0 0 0,1 2 0,0 0 1,0 2-1,1 1 0,1 0 1,0 2-1,0 1 0,1 1 1,1 0-1,-14 15 90,26-24 7,1 0 1,1 1-1,-1 0 1,1 0-1,0 1 0,1 0 1,0 0-1,0 0 1,1 1-1,0 0 1,0 0-1,1 0 0,0 1 1,1-1-1,0 1 1,0 0-1,1 0 0,1 0 1,-1 0-1,2 0 1,-1 0-1,2 0 1,0 8-8,6-3-40,0 0 0,2 0 0,0 0 0,0-1 0,1-1 0,1 0 0,1 0 0,-1-1 0,2 0 0,0-1 0,0-1 0,1 0 0,0 0 0,1-2 0,0 0 0,0 0 0,1-2 0,6 3 40,8 3-345,1 0 1,0-2 0,0-1-1,1-2 1,0-1 0,1-1 0,-1-2-1,1-1 1,31-3 344,19-7-2629</inkml:trace>
  <inkml:trace contextRef="#ctx0" brushRef="#br0" timeOffset="-6286.124">10180 2379 6912,'-1'-9'3434,"29"1"-3204,-26 9-145,1-1 0,-1 0 1,0 0-1,0 1 0,0 0 1,0-1-1,1 1 0,-1 0 1,0 0-1,0 0 0,-1 0 1,1 0-1,0 0 0,0 1 1,0-1-1,-1 1 0,1-1 1,-1 1-1,1-1 0,-1 1 1,0 0-1,1 0 0,-1 0 1,0 0-1,0 0 0,-1 0 1,1 0-1,0 0 0,-1 0 1,1 0-1,-1 1 0,1-1 1,-1 1-86,7 16 11,0 0 0,2 0 1,0-1-1,1 0 1,1-1-1,1 0 1,3 2-12,-12-14-38,1-1 1,0 0 0,0 0 0,0 0 0,1-1 0,-1 0-1,1 1 1,0-1 0,0-1 0,0 1 0,0-1 0,1 0 0,-1 0-1,0-1 1,1 1 0,0-1 0,-1 0 0,1-1 0,0 0-1,-1 1 1,1-2 0,0 1 0,-1-1 0,1 0 0,-1 0-1,1 0 1,-1-1 0,1 0 0,-1 0 0,0 0 0,1-1 37,-1-3 14,-1 1 1,1-1 0,-1 0-1,-1-1 1,1 1 0,-1-1-1,-1 1 1,1-1 0,-1 0-1,0 0 1,0 0 0,-1 0-1,0 0 1,0-1 0,-1 1-1,0 0 1,0 0 0,-1 0-1,0-1 1,-2-5-15,2-21 1173,5-33-431,37 146-246,34 40-544,-70-114-13,-1 0 0,1-1 1,0 1-1,0-1 0,0 0 1,1 0-1,0 0 0,-1-1 1,1 0-1,0 0 1,1-1-1,-1 1 0,0-1 1,1-1-1,-1 1 0,1-1 1,-1 0-1,5-1 61,8 1-902,-1-1-1,1-1 1,-1-1-1,0 0 1,0-1-1,5-2 903,6-4-3280,-9-2 267</inkml:trace>
  <inkml:trace contextRef="#ctx0" brushRef="#br0" timeOffset="6692.528">6422 3956 6528,'0'1'123,"1"-1"1,0 1 0,-1-1-1,1 1 1,0-1 0,0 1-1,0-1 1,-1 0 0,1 1-1,0-1 1,0 0 0,0 0-1,0 0 1,0 0 0,0 1-1,0-1 1,0 0 0,-1 0-1,1-1 1,0 1 0,0 0-1,0 0 1,0 0-1,0-1 1,0 1 0,-1 0-1,1-1 1,0 1 0,0-1-1,0 1 1,-1-1 0,1 1-1,0-1 1,-1 1 0,1-1-1,0 0 1,-1 1 0,1-1-1,-1 0 1,1 0 0,-1 0-1,1 0-123,15-41 1335,-16 36-1291,-1 0-1,0-1 1,0 1 0,0 0 0,-1 0 0,0 0 0,0 0 0,-1 0 0,1 0 0,-1 0 0,-1 1 0,1-1 0,-1 1 0,0 0 0,0 0 0,0 0 0,-1 1 0,0 0 0,0 0 0,0 0-1,0 0 1,0 1 0,-1-1 0,0 2 0,-4-3-44,-6-2 114,-1 1-1,1 0 0,-1 1 1,0 1-1,0 1 0,0 1 1,-1 0-1,-16 0-113,26 1-36,1 1 0,-1-1 0,0 2 0,0-1 0,0 1 0,1 0 0,-1 0 0,0 1 1,1 0-1,-1 0 0,1 1 0,0 0 0,0 0 0,0 1 0,0 0 0,1 0 0,-1 1 0,1-1 0,-1 2 36,6-1-21,0 0 0,1 0 1,-1 0-1,1-1 0,0 1 0,1 0 0,-1 0 0,1 0 0,0-1 0,0 1 0,0 0 1,1-1-1,0 1 0,0-1 0,0 0 0,0 1 0,0-1 0,1 0 0,0 0 0,0 0 1,0-1-1,1 1 0,-1-1 0,2 2 21,12 11 1,1 0 0,0-1 0,1-1 0,0-1 0,1-1 0,1 0 0,0-2 0,0 0 0,1-1 0,0-2 0,0 0 0,1-1 0,0-1 0,0-1 0,1-2 0,15 1-1,-17-3 24,0 0 0,-1-2 1,1 0-1,0-1 0,-1-1 0,1-2 1,-1 0-1,0-1 0,-1-1 1,0 0-1,5-5-24,-13 7 58,1-1 1,-1-1 0,0 0-1,-1-1 1,0 0 0,-1 0-1,0-2 1,0 1 0,-1-1-1,0 0 1,-1-1 0,0 0-1,-1 0 1,0-1 0,-1 0-1,-1 0 1,4-12-59,-7 14 119,0 0 1,0 0-1,-1-1 1,-1 1-1,0 0 0,0 0 1,-1-1-1,-1 1 1,0 0-1,0 0 0,-1 0 1,0 1-1,-1-1 1,-1 1-1,1 0 0,-1 0 1,-1 0-1,-3-3-119,-9-13 304,-1 1 0,-2 1 0,0 1 0,-2 1 0,0 0 0,-2 2-304,-24-20 55,-2 3 1,-1 1-1,-1 4 1,-2 1-1,-25-8-55,37 21-723,0 2 1,-1 2-1,-1 2 1,-37-6 722,68 16-594,0 1 0,-1 0 1,1 1-1,0 0 0,0 1 0,0 0 1,-11 4 593,-51 27-6750,48-9 3475</inkml:trace>
  <inkml:trace contextRef="#ctx0" brushRef="#br0" timeOffset="7807.48">7367 3116 7168,'18'13'5966,"4"5"-4658,1-5 2057,8-2-2074,-28-9-1283,-1 1-1,0-1 1,1 1-1,-1-1 1,0 1 0,-1 0-1,1 0 1,0-1-1,-1 1 1,0 0 0,0 1-1,0-1 1,0 0-1,0 0 1,0 0 0,-1 1-1,0-1 1,1 0-1,-1 0 1,-1 2-8,2 1 40,62 444-168,-37-236 107,-18-122 341,-8-92-314,0 1 0,0-1 0,-1 1 0,1-1 0,0 1 0,-1-1 0,1 1-1,0-1 1,-1 1 0,1-1 0,-1 0 0,1 1 0,-1-1 0,1 0 0,0 1 0,-1-1 0,1 0 0,-1 0 0,1 1 0,-1-1 0,0 0 0,1 0 0,-1 0 0,1 0 0,-1 0 0,1 0 0,-1 0 0,1 0 0,-1 0 0,0 0 0,1 0 0,-1 0 0,1 0 0,-1 0 0,1 0 0,-1-1 0,1 1-1,-1 0 1,1 0 0,-1-1 0,1 1 0,-1 0 0,1-1 0,-1 1 0,1 0 0,0-1 0,-1 1 0,1-1 0,-1 1 0,1 0 0,0-1 0,0 1 0,-1-1-6,-24-24 158,-36-110-120,59 134-39,0-1 1,1 0 0,-1 0 0,1-1-1,-1 1 1,1 0 0,0 0 0,0-1-1,0 1 1,0-1 0,0 1 0,0-1-1,1 1 1,0-1 0,-1 1 0,1-1-1,0 0 1,0 1 0,0-1 0,0 1-1,1-1 1,-1 0 0,1 1 0,-1-1-1,1 1 1,0-1 0,0 1 0,0 0-1,1-1 1,-1 1 0,0 0 0,1 0-1,-1 0 1,1 0 0,0 0 0,0 0-1,0 0 1,0 1 0,0-1 0,0 1-1,0-1 1,1 1 0,161-12-223,-74 10 286,2-2-106,-23 2-654,0-3 1,-1-3-1,25-8 697,-9-3-4357,-82 12 639,2-3 652</inkml:trace>
  <inkml:trace contextRef="#ctx0" brushRef="#br0" timeOffset="8201.512">8210 3287 8320,'12'-5'6159,"17"10"-3503,-16 11 950,9 48-3105,-7-15-516,-3 0 1,-1 1-1,-3 1 1,-3 0-1,-1 0 1,-3 36 14,1-13 12,25 151 15,-23-183-666,-4-32-3612,1-43-1600,3 3 2182</inkml:trace>
  <inkml:trace contextRef="#ctx0" brushRef="#br0" timeOffset="8802.758">8710 3840 9984,'-6'8'3794,"7"-19"-2783,0 6-840,0 1 0,0-1 0,0 1 0,0-1 0,1 1 0,0 0-1,0 0 1,0-1 0,0 2 0,1-1 0,-1 0 0,1 0 0,0 1 0,0-1 0,0 1 0,1 0 0,-1 0 0,1 0 0,3-1-171,-6 4 44,1 0 0,0 1 0,-1-1 0,1 1 0,0-1 0,-1 1 0,1-1 0,-1 1 1,1 0-1,-1 0 0,1 0 0,-1 0 0,0 0 0,0 0 0,1 0 0,-1 1 0,0-1 0,0 0 0,0 1 0,0-1 1,0 1-1,-1-1 0,1 1 0,0-1 0,-1 1 0,1-1 0,-1 1 0,1 0 0,-1-1 0,0 1 0,0 0 0,0 0 1,0-1-1,0 1 0,0 0 0,0-1 0,0 1 0,-1 0 0,1 0-44,1 7 57,71 294 225,-70-295-273,1 0-1,-1-1 0,1 0 0,1 1 0,-1-1 1,1 0-1,0-1 0,1 1 0,-1-1 0,2 0 1,-1 0-1,0 0 0,7 4-8,-9-9 27,0-1-1,0 1 1,0-1 0,0 0-1,0 0 1,-1 0 0,1 0-1,0 0 1,0-1 0,0 0-1,0 1 1,0-1 0,-1 0-1,1 0 1,0-1 0,-1 1-1,1 0 1,-1-1 0,1 0-1,-1 1 1,0-1 0,1 0-1,-1 0 1,0-1 0,-1 1-1,1 0 1,0 0 0,0-1-1,-1 1 1,0-1 0,1 0-1,-1 1 1,0-1 0,0-1-27,19-34 33,-2 0 1,-2-2 0,-1 0 0,1-11-34,10-26-55,23-65-2324,-44 111 368,-33 58-4362,11-5 3243</inkml:trace>
  <inkml:trace contextRef="#ctx0" brushRef="#br0" timeOffset="9384.554">6052 4559 8448,'-34'26'4629,"32"-25"-3968,3 1-603,0-1 0,0 1 0,0-1 0,1 0 0,-1 0 0,0 1 0,0-1 0,1 0 0,-1 0 0,1 0 0,-1 0 0,1 0-1,-1-1 1,1 1 0,-1 0 0,1-1 0,0 1 0,-1-1 0,1 0 0,0 1 0,-1-1 0,1 0 0,0 0 0,0 0 0,-1 0 0,1 0 0,0-1 0,0 1-1,-1 0 1,1-1 0,0 1 0,0-2-58,2 2 66,139-28 158,155-7-416,2 13 0,77 12 192,414 26 321,-282-1-2546,127-27 2225,-624 12-144,70-5-2771,-1-3 1,33-10 2914,-65 6-2629</inkml:trace>
  <inkml:trace contextRef="#ctx0" brushRef="#br0" timeOffset="11365.783">6695 5363 6656,'-15'-6'3536,"-9"-14"-3644,17 14 504,-121-104 494,120 102-910,0 0-1,0 1 0,-1 0 0,1 0 0,-2 1 1,1 0-1,-1 0 0,0 1 0,0 1 0,-7-3 21,16 7 2,0-1 0,0 1-1,0 0 1,0 0 0,1 0 0,-1 0-1,0 1 1,0-1 0,0 0-1,1 0 1,-1 0 0,0 1 0,0-1-1,1 0 1,-1 1 0,0-1-1,1 1 1,-1-1 0,0 1 0,1-1-1,-1 1 1,0-1 0,1 1-1,-1 0 1,1-1 0,-1 1 0,1 0-1,0-1 1,-1 1 0,1 0-1,0-1 1,-1 1 0,1 0 0,0 0-1,0 0 1,0-1 0,-1 1-1,1 0 1,0 0 0,0 0 0,0-1-1,1 1 1,-1 1-2,5 35-308,4-20 395,1 0 1,1 0-1,1-1 1,0-1-1,1 0 1,0 0 0,2-1-1,-1-1 1,2-1-1,0 0 1,0 0-1,1-2 1,0 0-1,1-1 1,0-1 0,0-1-1,1 0 1,0-2-1,0 0 1,1-1-1,-1 0 1,1-2-1,0-1 1,3 0-88,-12-1-28,1 0-1,-1 0 1,0-1-1,0-1 1,0 0 0,0-1-1,0 0 1,0 0-1,-1-1 1,0-1 0,1 1-1,-1-2 1,-1 0 0,1 0-1,-1 0 1,0-1-1,-1 0 1,0-1 0,0 0-1,0-1 1,-1 1-1,0-1 1,-1 0 0,0-1-1,-1 0 1,0 0 0,0 0-1,-1-1 1,0 1-1,-1-1 1,1-3 28,-2 2 90,-1 0 0,0-1 0,-1 1 0,0 0-1,-1-1 1,0 1 0,-1 0 0,-1 0 0,0 0 0,0 0 0,-1 0 0,0 1 0,-1 0 0,-1 0-1,0 0 1,0 0 0,-1 1 0,0 0 0,-1 1 0,-1-2-90,-11-10 43,0 1-1,-1 1 1,-1 1-1,-1 0 1,0 2-1,-1 1 1,-1 1 0,-5-1-43,-4-2 156,0 2 0,-1 1 0,-1 2 0,0 1 0,0 2 0,-1 2 0,0 1 1,0 2-1,-1 1 0,1 2 0,-25 3-156,17 2-253,-1 2-1,1 2 1,0 2 0,-22 9 253,-50 20-6224,93-27 3152</inkml:trace>
  <inkml:trace contextRef="#ctx0" brushRef="#br0" timeOffset="12188.61">7835 4765 4864,'-2'-2'282,"-1"0"0,1 0 0,-1 0 0,1 0 0,-1 1 0,0-1 0,0 1 0,0 0 0,0 0 0,0 0 0,0 0 0,0 0 0,0 1 0,0-1 0,0 1 0,0 0 0,-3 0-282,-22 1 1072,0 0 0,0 2 0,0 2 0,-20 5-1072,-52 14 1435,33-9-1016,0 3-1,-45 19-418,104-34-52,1-1 0,1 1 0,-1 0 0,0 0 0,1 1 0,-1 0 0,1 0 0,0 1 0,1 0 0,-1 0 0,1 0 0,0 0 0,0 1 0,0 0 0,1 0 0,0 0 0,0 1 0,1-1 0,0 1 0,0 0 0,0 0 0,1 0 0,0 0 0,0 1 0,1-1 0,0 0 0,0 1 0,1 0 52,2 2-38,1-1 0,0 1 0,0 0 0,1-1 0,0 1 0,1-1 0,0 0 0,0-1 0,1 1 0,0-1 0,1 0 0,0-1 0,0 1 0,0-1 0,1-1 0,3 3 38,143 84-405,-140-86 238,1 0 0,-1-1 1,1-1-1,0 0 0,1-1 1,-1-1-1,1 0 0,0-1 0,0-1 167,-7-1-594,0 0 0,0-1 0,0 0-1,-1 0 1,1-1 0,0 0 0,-1-1 0,0 0-1,0 0 1,1-1 0,-2 0 594,29-19-3312</inkml:trace>
  <inkml:trace contextRef="#ctx0" brushRef="#br0" timeOffset="12901.21">7737 5110 5504,'26'-19'3104,"-25"18"-2571,-1 1-42,0 0-6,0 23 1179,23 57 128,-9-37-1720,-13-38-72,-1 0-1,1-1 1,0 1 0,0 0 0,1-1 0,0 1 0,-1-1 0,2 0 0,-1 1 0,0-1-1,1 0 1,0 0 0,-1-1 0,2 1 0,-1 0 0,0-1 0,1 0 0,-1 0 0,1 0 0,0 0-1,0-1 1,0 1 0,1-1 0,4 0-103,1-1 0,0 0 0,-1-1-1,1 0 1,-1-1 0,1 0 0,0 0-1,-1-1 1,1 0 0,-1 0 0,0-1-1,0-1 1,0 1 0,0-2 0,-1 1-1,1-1 1,-1 0 0,0-1 0,-1 0-1,1 0 1,-1-1 0,0 0 0,-1 0-1,0 0 1,5-7 103,-7 5 340,1 0 1,-2-1-1,1 1 1,-1-1-1,0 1 1,-1-1-1,0 0 0,-1 0 1,0 0-1,0 0 1,-1 0-1,-1-2-340,-12 25 1355,10-5-1246,0-1 0,0 1 0,0 0 0,1 0 0,0 0 0,1 0-1,0 0 1,0 0 0,1 0 0,0 0 0,1 7-109,-1-14-9,0 7-47,0 0 0,1 0 0,0-1 0,0 1 0,1-1 0,0 1 1,0-1-1,1 0 0,0 1 0,0-1 0,1-1 0,0 1 0,0 0 0,1-1 0,-1 0 0,1 0 0,1 0 0,-1-1 0,4 3 56,-5-5-238,1 0 0,0 0-1,0 0 1,0-1 0,0 1-1,0-1 1,1 0 0,-1-1-1,1 1 1,-1-1 0,1 0-1,0-1 1,-1 1 0,1-1-1,0 0 1,-1-1 0,6 0 238,52-15-3846,-24 5 1036</inkml:trace>
  <inkml:trace contextRef="#ctx0" brushRef="#br0" timeOffset="22592.091">11399 3678 5120,'13'-35'4368,"-12"34"-4270,-1 1 1,0-1-1,1 1 1,-1-1-1,0 1 1,0-1-1,1 1 1,-1-1 0,0 1-1,0-1 1,0 0-1,0 1 1,0-1-1,0 1 1,0-1-1,0 0 1,0 1-1,0-1 1,0 1 0,0-1-1,0 1 1,0-1-1,0 0 1,0 1-1,-1-1 1,1 1-1,0-1 1,0 1-1,-1-1 1,1 1-1,0-1 1,-1 1 0,1-1-1,-1 1 1,1 0-1,-1-1 1,1 1-1,-1 0 1,1-1-1,-1 1 1,1 0-1,-1-1 1,1 1 0,-1 0-1,1 0 1,-1 0-1,1 0 1,-1-1-1,0 1 1,1 0-1,-1 0 1,1 0-1,-1 0 1,1 0-1,-1 1 1,0-1 0,1 0-1,-1 0 1,1 0-1,-1 0 1,1 0-1,-1 1 1,1-1-1,-1 0 1,0 1-99,-2-1 186,1 0-141,0 0 0,0 1 0,0-1 1,0 0-1,0 0 0,0-1 0,0 1 0,-1 0 0,1-1 0,0 1 0,0-1 0,0 0 0,0 0 0,1 0 0,-1 0 1,0 0-1,0 0 0,0 0 0,1 0 0,-1-1-45,0-4 1434,3 13-1423,-23 354-896,22-302 873,3 1 0,3-1 1,2 0-1,3-1 0,10 30 12,62 165-43,-64-166-286,-18-84 291,-1 0-1,0 0 0,0 0 1,0 0-1,0 0 1,0 0-1,-1 0 1,0 0-1,1-1 0,-1 1 1,0 0-1,0 0 1,0 0-1,-1-1 1,1 1-1,-1 0 0,0-1 1,1 1-1,-1-1 1,0 0-1,0 0 1,-1 0-1,1 0 1,0 0-1,-1 0 0,1 0 1,-3 0 38,4-1-33,1-1 1,-1 1 0,0-1-1,0 1 1,0-1 0,0 1-1,0-1 1,0 0 0,0 0-1,0 1 1,0-1 0,0 0-1,0 0 1,0 0-1,1 0 1,-1 0 0,0 0-1,0 0 1,0-1 0,0 1-1,0 0 1,0 0 0,0-1-1,0 1 1,0-1 0,0 1-1,0-1 1,1 1-1,-1-1 1,0 1 0,0-1-1,1 0 1,-1 1 0,0-1-1,1 0 1,-1 0 0,1 0-1,-1 1 1,1-1 0,-1 0-1,0-1 33,-6-45-1424,6 25 1124,-49-195 860,28 118 2310,22 98-2862,1 0 1,0 0 0,0 0 0,0 0-1,0 0 1,0 0 0,0 0 0,0 1 0,0-1-1,0 0 1,0 1 0,1-1 0,-1 1-1,0-1 1,0 1 0,1-1 0,-1 1 0,0 0-1,0 0 1,1 0 0,-1 0 0,0 0 0,1 0-1,-1 0 1,0 0 0,0 0 0,1 1-1,-1-1 1,0 0 0,0 1 0,1-1 0,-1 1-1,0 0 1,0-1-9,29 12 58,-1 0 0,-1 2 0,0 1 0,-1 2 0,0 0 0,-1 2-1,19 18-57,-15-13 70,97 97 280,-104-95-184,2 0 0,1-2-1,1-1 1,1-1-1,16 9-165,14 9 256,-57-40-255,-1 1 0,0-1 0,1 0 0,-1 1 0,1-1 0,-1 0 0,0 1-1,1-1 1,-1 0 0,0 1 0,0-1 0,1 1 0,-1-1 0,0 1 0,0-1 0,0 1-1,1-1 1,-1 1 0,0-1 0,0 0 0,0 1 0,0-1 0,0 1 0,0 0-1,0-1 1,0 1 0,0-1 0,0 0 0,0 1 0,-1-1 0,1 1 0,0-1 0,0 1-1,0-1 1,-1 1 0,1-1 0,0 1 0,0-1 0,-1 0 0,1 1 0,0-1-1,-1 1 1,1-1 0,-1 0 0,1 0 0,0 1 0,-1-1 0,1 0 0,-1 0-1,1 1 1,-1-1 0,1 0 0,-1 0 0,1 0 0,-1 0 0,1 0 0,-1 1-1,-30 1-787,29-2 702,0-17-3456,-16-43-6405,0 29 7167</inkml:trace>
  <inkml:trace contextRef="#ctx0" brushRef="#br0" timeOffset="23055.721">11354 4448 6400,'-30'-14'3753,"15"4"-3309,15 9-382,-1 0 0,1 1 0,0-1 0,-1 0 1,1 0-1,0 0 0,-1 1 0,1-1 0,0 0 0,0 0 0,0 0 0,0 0 0,0 0 0,0 1 0,0-1 1,0 0-1,0 0 0,0 0 0,0 0 0,0 0 0,1 1 0,-1-1 0,0 0 0,1 0 0,-1 0 1,1 1-1,-1-1 0,1 0 0,-1 0 0,1 1 0,-1-1 0,1 1 0,0-1 0,-1 0 0,1 1 1,0-1-1,-1 1 0,1-1 0,0 1 0,0 0 0,0-1 0,-1 1 0,2 0-62,4-6 178,7-8 50,-1-1 1,0 0-1,-1-1 1,-1 0-1,0-1 1,-1-1-229,37-79 576,-7 12-584,5 1 0,23-31 8,194-266-6555,-221 320 3654</inkml:trace>
  <inkml:trace contextRef="#ctx0" brushRef="#br0" timeOffset="23911.597">12054 4594 7936,'12'1'4281,"24"-18"-3602,4-10 638,-39 26-490,0 14-643,1-1 1,0 0-1,1 0 1,0 0-1,1 0 1,0 0-1,1-1 1,0 0-1,3 3-184,22 61-77,9 114-365,-20-91 447,-18-97 21,0 0 1,-1 0-1,1 0 0,0-1 1,0 1-1,0 0 0,0 0 0,0-1 1,0 1-1,0-1 0,0 1 1,0-1-1,0 1 0,0-1 0,0 0 1,1 1-1,-1-1 0,0 0 1,0 0-1,0 0 0,0 0 0,1 0 1,-1 0-1,0 0 0,0 0 1,0 0-1,0-1 0,0 1 0,1 0 1,-1-1-1,0 1 0,0-1 1,0 1-1,0-1 0,0 0 0,0 1 1,0-1-1,-1 0 0,1 0 1,0 0-1,0 0 0,0 1 0,-1-1 1,1 0-1,0 0 0,-1 0 1,1-1-1,-1 1 0,0 0 0,1 0 1,-1 0-1,0 0 0,1 0 1,-1 0-1,0-1 0,0 1-26,13-24 307,-2 0 1,0 0-1,-1-1 0,-2 0 0,4-21-307,7-21 91,19-56-70,41-127-3365,-79 251 3053,1 0 0,-1 0-1,0 0 1,0 1 0,1-1-1,-1 0 1,0 0 0,1 0 0,-1 0-1,0 0 1,1 0 0,-1 0-1,0 0 1,1 0 0,-1 0 0,0 0-1,1 0 1,-1 0 0,0 0-1,1 0 1,-1 0 291,-2 22-3029</inkml:trace>
  <inkml:trace contextRef="#ctx0" brushRef="#br0" timeOffset="24609.926">13364 3997 9344,'20'15'4817,"10"37"-4605,1 205 396,-6-68-544,-24-162-144,-27-50-2731,-32-64-4831,31 53 4954</inkml:trace>
  <inkml:trace contextRef="#ctx0" brushRef="#br0" timeOffset="24818.898">12799 4282 9472,'-28'10'3061,"16"-4"-1670,19-4-1224,18-5-866,101-22-912,105-13 1366,-34 27-897,1 9 1,98 15 1141,-249-9-2629</inkml:trace>
  <inkml:trace contextRef="#ctx0" brushRef="#br0" timeOffset="25838.285">14260 4072 6784,'22'-6'3596,"-19"4"-3551,-1 1 1,1-1 0,-1 0-1,0 0 1,0 0-1,0-1 1,0 1-1,0 0 1,0-1 0,0 1-1,-1-1 1,0 0-1,1 0 1,-1 1-1,0-1 1,0-2-46,-1 1 93,-1 1 1,0 0-1,0 0 0,0 0 1,-1 0-1,1 0 0,-1 0 1,0 0-1,0 1 0,0-1 1,0 0-1,0 1 0,0 0 1,-1-1-1,1 1 0,-1 0 1,1 0-1,-3 0-93,-3-4-6,0 2 0,-1-1 0,0 1 0,0 1 1,0-1-1,0 2 0,-1-1 0,1 1 0,-1 1 0,1-1 0,-1 2 1,0-1-1,1 1 0,-1 1 0,0 0 0,1 0 0,-1 1 0,1 0 0,-1 1 1,-6 3 5,12-5-3,0 1 0,0 0 0,1 0 0,-1 0 0,1 0 0,-1 1 0,1-1 0,0 1 0,0 0 1,0 0-1,0 0 0,1 0 0,-1 0 0,1 1 0,0-1 0,0 1 0,0-1 0,1 1 0,-1 0 0,1 0 1,0 0-1,0 0 0,0 0 0,0 0 0,1 0 0,-1 0 0,1 0 0,0 1 0,1-1 0,-1 0 0,1 0 1,-1 0-1,2 3 3,1 0 17,-1 0 1,1 1-1,1-1 1,-1 0 0,1-1-1,1 1 1,-1-1-1,1 0 1,0 0 0,0 0-1,1-1 1,0 1-1,0-1 1,0-1 0,0 1-1,1-1 1,0 0-1,0-1 1,0 0 0,0 0-1,0 0 1,1-1-1,-1 0 1,1 0 0,0-1-1,-1 0 1,1 0-1,0-1 1,0 0 0,7-1-18,-8 1 35,0-1 0,0 1 0,0-1 0,0-1 0,0 1 0,0-1 0,0-1 0,-1 1 0,1-1 1,-1 0-1,1 0 0,-1-1 0,0 0 0,0 0 0,-1-1 0,1 1 0,-1-1 0,0 0 0,0-1 1,-1 1-1,1-1 0,-1 0 0,-1 0 0,1 0 0,-1 0 0,0-1 0,0 0 0,-1 1 0,0-1 0,0 0 1,0-5-36,-2-5 167,0-1 1,-2 1 0,0 0 0,-1 0 0,0 0-1,-1 0 1,-2 0 0,1 1 0,-2 0-1,0 0 1,-1 0 0,0 1 0,-4-3-168,0-6 4,-1 0 1,-2 1 0,0 1-1,-1 0 1,-1 1-1,-2 1 1,0 1-1,0 0 1,-2 2 0,0 0-1,-1 1 1,-1 1-1,0 2 1,-25-11-5,23 15-723,0 1-1,-1 2 1,0 1 0,-1 0 0,1 2 0,-1 2 0,1 0-1,-1 1 1,1 2 0,-14 3 723,-2 5-2645</inkml:trace>
  <inkml:trace contextRef="#ctx0" brushRef="#br0" timeOffset="26707.696">14439 3611 7168,'27'2'4593,"-1"0"-3677,-13 19 764,-7 54-1381,-7-10-87,4-1 0,2 0 1,4 0-1,1-1 1,4 0-1,3 1-212,9 15 432,-25-78-235,-10-22 38,4 5-219,1 1 0,0 0 0,1-1 0,1 0 0,1 0 0,0 1 0,1-1 0,1 0 0,0-4-16,2 16-18,-1 1 0,0-1 0,1 1 0,-1 0 0,1 0 0,0 0 0,0 0 0,0 1 0,1-1-1,-1 1 1,0 0 0,1 0 0,0 0 0,-1 0 0,1 1 0,0-1 0,0 1 0,0 0 0,0 0 0,0 0 0,0 1 0,0 0 0,0-1-1,1 1 1,-1 1 0,0-1 0,0 1 0,0-1 0,4 2 18,3-1 2,158-2-2685,-167 1 2515,-1 0-1,1 0 1,0 0 0,-1 0 0,1-1-1,-1 1 1,1 0 0,0-1 0,-1 1 0,1-1-1,-1 1 1,1-1 0,-1 0 0,1 0-1,-1 0 1,0 0 0,1 0 0,-1 0-1,0 0 1,0 0 0,0 0 0,0-1-1,0 1 1,0 0 0,0-1 0,0 1 0,-1 0-1,1-1 1,0 1 0,-1-1 0,1 0-1,-1 1 1,1-1 168,7-16-4602,-4 4 2495</inkml:trace>
  <inkml:trace contextRef="#ctx0" brushRef="#br0" timeOffset="27125.946">14979 3654 9216,'-7'1'6528,"7"6"-3874,13 17-2703,-6-11 942,0 0-754,-1 0 1,-1 1-1,0 0 1,-1 0-1,-1 1 1,0-1-1,0 4-139,2 88-90,-4-55 20,3-1-1,2 1 0,2 0 0,3 3 71,24 65 165,-35-106-967,0-13-968,2-4 646,20-44-9649,-14 32 7504</inkml:trace>
  <inkml:trace contextRef="#ctx0" brushRef="#br0" timeOffset="27941.031">15196 4072 3968,'58'0'784,"-57"0"448,-1 0 384,0 0 64,0 0-262,0 0-266,0 0-496,18 0 1344,-15 1-1904,-1 0 1,0 1-1,1 0 0,-1 0 0,0 0 1,0 0-1,1 0 0,-2 0 0,1 0 1,0 0-1,0 1 0,-1-1 0,1 1 1,-1 0-1,0-1 0,0 1 0,0 0 1,0 0-1,0-1 0,-1 1 0,1 1-96,60 143-170,2-25 383,-62-122-166,0 0 0,0 0-1,-1 1 1,1-1 0,0 0 0,0 0-1,0 0 1,-1 0 0,1 0 0,0 0-1,0 0 1,-1 0 0,1-1 0,0 1-1,0 0 1,-1 0 0,1 0-1,0-1 1,-1 1 0,1-1 0,0 1-1,-1 0 1,1-1 0,0 1 0,-1-1-1,1 1 1,-1-1 0,1 0 0,-1 1-1,1-1 1,-1 1 0,1-1 0,-1 0-1,0 1 1,1-1 0,-1 0 0,0 0-1,0 1 1,0-1 0,1 0-1,-1 0 1,0 1 0,0-1-47,2-4 150,7-10-13,-2-1-1,0 1 1,-2-1 0,1-1-1,-2 1 1,0-1 0,0-7-137,3-9 24,9-73-320,-14 35-3295,-2 70 2076,-5 6-3109,-4 1 635,-2-1 629</inkml:trace>
  <inkml:trace contextRef="#ctx0" brushRef="#br0" timeOffset="28443.513">14773 4079 4480,'5'-7'1664,"-10"7"-1312,5-9-832,5 6-544,-5-6-96,4 1 96,1 1 1568,-1 2 768,1 2-64,4 3 32,4 0-896,1 3-352,-1 2-2112,5-1-960</inkml:trace>
  <inkml:trace contextRef="#ctx0" brushRef="#br0" timeOffset="28736.822">14092 4483 128,'-4'4'0</inkml:trace>
  <inkml:trace contextRef="#ctx0" brushRef="#br0" timeOffset="29171.276">14070 4451 7552,'-15'4'2068,"-29"4"-552,53-20-1324,23 0 1850,-21 11-1945,-1 0-1,1 0 0,-1 1 1,1 0-1,-1 1 0,1 0 1,-1 1-1,0 0 0,1 0 1,-1 1-1,0 1 0,0-1 1,6 5-97,13 2 369,60 17 49,1-4 1,1-5-1,1-3 1,29-2-419,375 10-51,-362-20 86,-101-2-90,221 6-2716,192 32 2771,-291-15-3403,-102-16 278</inkml:trace>
  <inkml:trace contextRef="#ctx0" brushRef="#br0" timeOffset="30278.048">14640 5308 6528,'3'0'1854,"-1"-3"-78,-3-4-1876,1 6 36,1-3 139,-1 0-1,0 0 0,0 0 1,0 0-1,0 0 1,-1 0-1,0 0 0,0 0 1,0 0-1,0 0 1,0 0-1,-1 1 0,1-1 1,-1 0-1,0 1 0,-1 0 1,1-1-1,0 1 1,-2-1-75,-5-6 40,0 1 1,-1 1 0,0-1-1,-1 2 1,0-1 0,0 1-1,0 1 1,-1 0 0,0 1-1,0 0 1,0 1 0,-1 0-1,1 1 1,-1 0 0,0 1-1,0 1 1,0 0 0,0 1-1,0 0 1,0 0 0,0 2-1,0 0 1,0 0 0,0 1-1,1 1 1,-1 0 0,1 1-1,0 0 1,0 1 0,1 0-1,0 0 1,-3 4-41,10-8-21,1 0 1,0 0-1,0 0 1,0 1-1,0-1 1,0 1 0,0-1-1,1 1 1,-1 0-1,1 0 1,0 1-1,0-1 1,0 0-1,0 1 1,1-1-1,-1 1 1,1-1-1,0 1 1,0 0-1,0 0 1,1-1-1,-1 1 1,1 0-1,0 0 1,0 0-1,0 0 1,1-1-1,-1 1 1,1 0-1,0 0 1,0 0-1,0-1 1,1 1-1,-1-1 1,1 1-1,0-1 1,0 0-1,1 2 21,2 0 10,0 1 0,1-2 1,-1 1-1,1 0 0,0-1 0,1 0 0,-1-1 0,1 1 0,-1-1 0,1 0 0,0-1 0,0 0 0,0 0 0,1 0 0,-1-1 0,0 0 0,1-1 1,-1 1-1,0-2 0,1 1-10,11-1-7,1-1 0,-1-1 1,0 0-1,-1-1 0,1-2 1,-1 0-1,4-2 7,-13 5 42,0 0 1,-1-1-1,0 0 0,1 0 0,-1-1 1,-1 0-1,1-1 0,-1 1 0,0-1 1,0-1-1,-1 1 0,1-1 0,-2 0 1,1-1-1,-1 1 0,0-1 1,0 0-1,-1-1 0,0 1 0,-1-1 1,0 1-1,0-1 0,-1 0 0,0 0 1,-1-1-1,0 1 0,0-3-42,-3-4 121,-1 0 0,0 0-1,-1 0 1,-1 0 0,-1 0-1,0 1 1,-1 0 0,-1 0 0,0 1-1,-1 0 1,0 0 0,-1 1-1,-1 1 1,0-1 0,-1 2-1,0-1 1,0 2 0,-1 0 0,-9-5-121,0-1-165,0 0 1,-1 2 0,0 1 0,-1 1 0,-1 1 0,0 1 0,0 1 0,-5 0 164,-12-2-1233,-1 2-1,0 2 1,-1 2 0,-27 0 1233,8 5-2149,5 7-336</inkml:trace>
  <inkml:trace contextRef="#ctx0" brushRef="#br0" timeOffset="30957.608">15015 5081 3456,'1'-1'226,"0"-1"1,0 1-1,0-1 1,0 1-1,0-1 1,-1 0-1,1 1 1,-1-1-1,1 0 0,-1 0 1,1 0-1,-1 1 1,0-1-1,0 0 1,0 0-1,0 0 1,0 0-1,0 1 1,-1-1-1,1 0 0,-1 0 1,1 0-1,-1 1 1,1-1-1,-1 0 1,0 0-227,-3-2 307,0-1 0,0 1 0,0 0 1,-1 1-1,0-1 0,1 1 0,-1 0 1,0 0-1,0 0 0,-1 1 0,1-1 1,-1 1-1,1 1 0,-5-2-307,-25-10 344,-32-17-824,57 27 520,0 0 1,0 1-1,-1 0 0,1 1 0,-1 0 1,1 0-1,-1 1 0,1 1 1,-1 0-1,1 0 0,0 1 0,-1 0 1,1 1-1,0 0 0,0 1 1,1 0-1,-1 0 0,1 1 1,0 0-1,0 1 0,0 0 0,1 0 1,0 1-1,0 0 0,1 1 1,0 0-1,-2 2-40,4-2-67,0 0 0,1 0 0,0 1 1,0-1-1,1 1 0,0 0 0,1 0 0,-1 1 0,2-1 1,-1 0-1,2 1 0,-1-1 0,1 1 0,0-1 0,1 0 1,0 1-1,1-1 0,0 0 0,0 0 0,1 0 0,0 0 1,1 0-1,0 0 0,0-1 0,1 0 0,0 0 0,0 0 1,1 0-1,0-1 0,0 0 0,1 0 0,0-1 67,5 4-188,1 0-1,0-2 0,0 1 1,1-2-1,-1 0 1,2 0-1,-1-1 0,1-1 1,11 2 188,85 4-5428,-63-15 2399</inkml:trace>
  <inkml:trace contextRef="#ctx0" brushRef="#br0" timeOffset="31557.625">15228 5236 9472,'5'17'4232,"17"-4"-2669,5 5-1817,10 73 979,50 27-629,-86-117-78,0 0-1,-1 0 1,1 0-1,0-1 1,-1 1-1,1 0 1,0-1-1,0 1 1,-1 0-1,1-1 1,0 1-1,0-1 1,0 1-1,0-1 1,0 1-1,0-1 1,0 0-1,0 0 1,0 1-1,0-1 1,0 0-1,0 0 1,0 0 0,0 0-1,0 0 1,0 0-1,0-1 1,0 1-1,0 0 1,0 0-1,0-1 1,0 1-1,0 0 1,0-1-1,0 1 1,0-1-1,-1 0 1,1 1-1,0-1 1,0 0-18,25-37 291,-20 27-376,12-20-289,-1-1 1,-2-1-1,-1-1 1,3-13 373,-14 35-495,0 0 1,-1 0 0,0 0 0,0 0 0,-2-1 0,1 1 0,-2 0 0,1-1 0,-2-4 494,-7-5-2208,-3 4-624</inkml:trace>
  <inkml:trace contextRef="#ctx0" brushRef="#br0" timeOffset="41674.53">15581 505 4608,'17'0'4603,"29"3"-2444,106 28-1012,-95-23-658,0-3 0,1-2 0,4-2-489,68 2 597,-90 1 886,-36-3-1416,-1-1 0,1 1 0,-1-1 0,1 1 0,-1 0 0,1 1 0,-1-1 0,0 0 0,0 1 0,0 0 0,0 0 0,0 0 0,0 0 0,0 0 0,0 1 0,-1-1 0,1 1 0,-1-1 0,0 1 0,0 0 0,0 0 0,0 1-67,35 76 1303,-33-71-1275,38 175 845,-31-118-685,20 103-23,-49-10 577,14-9-502,43 124 96,-48-189 226,1-50-436,-32 269 55,-19-110 358,51-136-584,-14 43 410,12-72-309,0 1 0,3 0 0,0 1 0,2 0 0,1 0 0,1 0 0,2 0 0,1 1 1,2 5-57,-2-5 7,-27 139 3,31 38-180,-10-100 443,3-92-297,1 1 0,1 0-1,1 0 1,0 0 0,1-1 0,2 6 24,1 0 17,0 0 1,-2 0-1,-1 0 1,0 0-1,-2 1 1,0-1-1,-5 17-17,2 108-144,17 53 80,-4 76 262,28 155 52,-6-104 81,-27-264-349,-2-1 0,-3 1 1,-9 55 17,1 59 480,0-51-486,-9-15-111,4-104-22,3-1-42,9-7 48,2 0 10,0 0 54,-19 1-470,16 22 651,11-4-133,-7-18 53,-1-1 21,0 0-16,0 0 1,0 0 4,-18-1-10,-31-11 374,-94-11-118,-222 16-1248,173 3 160,148 14 368,43-9 346,1-1-26,1 2 70,-1 0-1,1 0 0,0 0 1,0 0-1,0-1 0,0 1 1,1 0-1,-1 0 0,0-1 1,1 1-1,-1 0 0,1-1 1,0 0-1,0 1 0,-1-1 0,1 0 1,0 0-1,0 0 0,0 0 1,0 0-1,0 0 0,0-1 1,0 1-1,0-1 0,1 1 43,23 12-85,14 14 101,-39-27 75,-11-8 5,-25-1-72,0 2-1,0 1 1,-1 1 0,-6 2-24,-11-2 12,-240-27-1794,253 28-410,62-16-3397,-5 9 2091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1728 7040,'-21'-9'4363,"11"-48"-3829,10 49 46,4 16-175,-31 122-351,-20 82-641,51-184-1125,9-40-1995,-4-10 1313</inkml:trace>
  <inkml:trace contextRef="#ctx0" brushRef="#br0" timeOffset="752.434">694 810 5888,'-15'-10'4324,"-14"2"-3321,16 5-650,4 0-249,1 0 0,-1 1 0,0 0 0,0 1 0,0-1 0,0 2 1,0-1-1,0 1 0,0 1 0,-1 0 0,1 0 0,0 1 0,1 0 1,-1 0-1,0 1 0,1 0 0,-1 1 0,1 0 0,-8 4-104,-13 12 118,0 1-1,2 1 0,1 2 1,0 0-1,2 2 0,-5 8-117,15-16-23,1 0 1,0 1-1,2 1 0,0-1 0,2 2 0,0 0 0,1 0 0,1 0 0,1 1 1,1 0-1,0 4 23,3-14-18,1 0 0,0 0 0,1 1 0,0-1 0,1 0 0,1 0 0,0 1 0,0-1 0,1 0 0,0-1 0,1 1 0,1-1 0,0 1 0,0-1 0,1-1 0,1 1 0,-1-1 0,2 0 0,-1 0 0,2-1 0,0 0 18,5 4-393,1 0 0,1-1 1,0-1-1,0-1 0,1 0 0,0-2 1,1 0-1,0 0 0,0-2 0,0 0 1,1-1-1,0-1 0,0-1 0,2 0 393,28-2-2618</inkml:trace>
  <inkml:trace contextRef="#ctx0" brushRef="#br0" timeOffset="1467.519">632 1404 4352,'26'-27'2810,"-24"25"-1988,-2 2-305,0 0-117,0 0 27,0 0 26,-6 17 843,5-14-1198,0 0 0,0 0 0,0 0 0,0 0 0,1 0 0,-1 0 0,1 0 0,-1 0 0,1 0 0,0 1 0,1-1 0,-1 0-1,0 0 1,1 0 0,0 0 0,0 0 0,0 0 0,0 0 0,1 2-98,19 50 48,4 1-64,-2 0 0,-3 2 0,2 14 16,10 35 907,-32-108-895,0 1 1,0-1-1,0 1 0,1 0 0,-1-1 1,0 1-1,1 0 0,-1 0 1,0-1-1,1 1 0,-1 0 1,0 0-1,1-1 0,-1 1 0,0 0 1,1 0-1,-1 0 0,1 0 1,-1 0-1,1 0 0,-1-1 1,0 1-1,1 0 0,-1 0 0,1 0 1,-1 0-1,0 1 0,1-1 1,-1 0-1,1 0 0,-1 0 1,1 0-1,-1 0 0,0 0 0,1 1 1,-1-1-1,0 0 0,1 0 1,-1 0-1,0 1 0,1-1 1,-1 0-1,0 1 0,1-1 0,-1 0 1,0 1-1,0-1 0,1 0 1,-1 1-1,0-1 0,0 1 1,0-1-1,0 0 0,1 1 0,-1-1 1,0 1-1,0-1 0,0 0 1,0 1-1,0-1 0,0 1 1,0-1-1,0 1 0,0-1 1,0 0-14,15-37 705,-13 32-676,87-248 158,-32 28-1386,-43 135 150,-14 89 986,0 1 0,0 0 0,0-1 0,0 1 0,-1-1 0,1 1 0,0 0 0,0-1 0,0 1 1,0-1-1,0 1 0,0 0 0,0-1 0,0 1 0,0-1 0,0 1 0,0 0 0,1-1 0,-1 1 0,0 0 1,0-1-1,0 1 0,0-1 0,1 1 0,-1 0 0,0 0 0,0-1 0,1 1 0,-1 0 0,0-1 0,0 1 1,1 0-1,-1 0 0,0-1 0,1 1 0,-1 0 0,0 0 0,1 0 0,-1 0 0,1-1 0,-1 1 0,0 0 1,1 0-1,-1 0 0,1 0 0,-1 0 0,0 0 0,1 0 0,-1 0 0,1 0 0,-1 0 0,0 0 1,1 0-1,-1 0 0,0 1 0,1-1 0,-1 0 0,1 0 0,-1 0 64,5 7-2757</inkml:trace>
  <inkml:trace contextRef="#ctx0" brushRef="#br0" timeOffset="2492.697">1239 1 3712,'-15'8'9603,"-6"36"-8934,22-33-564,1-1 1,0 1 0,1-1 0,0 1-1,1-1 1,0 0 0,1 0 0,0 0-1,0-1 1,1 0 0,0 0 0,1 0-106,20 35 256,15 35 69,-4 1 1,12 40-326,-27-42 359,-3 1 0,-4 1 1,3 50-360,-9-58 180,12 64 153,-1-20-195,-6 1-1,-1 97-137,-20-62 1422,-17 86-1422,7-82 237,7-62-109,-4 0 0,-4-2 0,-4 0 0,-4-1-128,-69 132 475,41-108-252,52-113-215,-40 96 36,-5-2-1,-3-2 1,-19 20-44,-104 103-107,144-165-1589,18-51-5845,2-5 3883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2816,'5'0'255,"1"0"1,-1 0-1,1 0 1,-1 0-1,1-1 1,-1 0-1,1 0 1,-1-1-1,1 0 1,-1 0-1,0 0 1,0 0 0,0-1-1,0 0 1,-1 0-1,1 0 1,-1 0-1,1-1 1,-1 0-1,0 0 1,-1 0-1,3-3-255,3-3 190,1 0 0,-1 1 0,2 0 1,-1 0-1,1 2 0,0-1 0,1 1 0,0 1 0,2-1-190,18-11 337,39-22-111,-3-3 0,-1-3-1,-2-2 1,-2-4 0,-3-2 0,33-40-226,-82 82 33,8-12 383,2 1-1,0 0 1,2 2 0,17-13-416,-5 2 1136,-34 32-1117,0 1 1,0-1-1,-1 1 1,1-1-1,0 1 1,-1-1-1,1 1 1,0 0-1,-1-1 0,1 1 1,-1 0-1,1-1 1,-1 1-1,1 0 1,-1 0-1,0 0 1,1-1-1,-1 1 1,0 0-1,0 0 1,1 0-1,-1 0 1,0 0-1,0 0 1,0-1-1,0 1 1,0 0-1,0 0 1,0 0-1,-1 0 1,1 0-1,0 0 1,0-1-1,-1 1 1,1 0-20,0 7-5,45 144-11,50 101 21,-48-136-53,20 85 48,-12 38 102,22 236-102,-34-182-22,-20-159 56,-3-38 56,-3 0-1,-5 2 1,-5-1 0,-3 1-1,-5 0 1,-4 0 0,-7 18-90,8-95 43,-1 0 0,-1-1 1,-1 0-1,-1 0 1,-1-1-1,0 1 1,-6 5-44,11-19 64,-1 0 1,0 0 0,0 0 0,0-1 0,-1 1-1,0-1 1,0-1 0,-1 1 0,0-1 0,0 0-1,0-1 1,0 0 0,-1 0 0,1 0 0,-1-1-1,0 0 1,0-1 0,-1 0 0,1 0-1,-5 0-64,6-2 48,0-1 0,0 0-1,0-1 1,0 0 0,0 0-1,1 0 1,-1-1 0,1 1-1,-1-2 1,1 1-1,0-1 1,0 0 0,1 0-1,-1 0 1,1-1 0,0 0-1,0 0 1,0-1-1,1 1 1,0-1 0,0 0-1,0 0 1,1 0 0,0 0-1,0-1 1,1 1 0,-1-1-1,2 0 1,-1-1-48,-10-30-182,2 0 1,1-1 0,3 1-1,1-1 1,2-1 0,1 1-1,2-1 1,2 1 0,2 0-1,2-6 182,1-7-1362,3 1-1,2 0 1,3 1-1,1 0 0,3 1 1,14-24 1362,18-19-3136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2816,'-4'6'7228,"-5"8"-3833,-22 25-1464,24-33-1868,0 0 0,1 1 0,0 0 0,0 0 1,0 0-1,1 1 0,0-1 0,0 1 0,1 0 0,0 1 0,1-1 0,0 1 0,0 0 0,0 0 0,1 0 0,1 0 0,0 0 0,0 0 1,0 0-1,1 0 0,1 1 0,0-1 0,0 1-63,3-5-98,-1 0 0,1-1-1,0 1 1,1-1 0,-1 0 0,1 0 0,0 0 0,0-1-1,0 1 1,0-1 0,0-1 0,1 1 0,-1-1 0,1 0-1,0 0 1,0 0 0,0-1 0,0 0 0,0 0 0,0-1-1,0 1 1,0-1 0,0-1 0,0 1 0,0-1 0,0 0 0,5-2 98,17 3-2417,4-4-1401,-18 0 1226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650 5120,'-8'-8'4719,"-5"-4"-4153,5 7-464,0 0 0,0 0 1,0 1-1,0 0 0,-1 0 0,1 1 0,-1 0 0,0 0 0,0 1 1,0 0-1,-1 1 0,1 0 0,0 1 0,0-1 0,-1 2 1,1-1-1,-4 2-102,-8-2 231,2 2-131,1 1 0,0 1 1,0 0-1,0 2 0,0 0 0,1 0 0,0 2 0,1 0 1,-1 1-1,2 1 0,-1 0 0,1 1 0,1 1 1,-9 8-101,15-12-24,1 0 0,-1 1 1,2 0-1,-1 0 1,1 0-1,1 0 0,-1 1 1,2 0-1,-1 0 0,1 1 1,1-1-1,0 1 1,1 0-1,0 0 0,0 0 1,0 10 23,1 10-15,2 0 0,1 0-1,1 0 1,1 0 0,5 13 15,35 118 112,-42-153-109,1 0 0,1 0 0,-1 0 0,1-1 0,1 1 0,0-1 0,0 0 0,1-1 0,-1 1 0,2-1 0,-1 0 0,1-1 0,0 0 0,0 0 0,1 0 0,0-1 0,0 0 0,0 0 0,1-1 0,-1 0 0,1-1 0,0 0 0,0 0 0,0-1 0,8 1-3,-7-2 78,-1-1 0,1-1 0,-1 0-1,1 0 1,0-1 0,-1 0 0,0 0 0,0-1 0,1-1 0,-2 1-1,1-1 1,0-1 0,-1 0 0,0 0 0,1-2-78,-1 3 22,-1-1 1,0-1-1,0 1 0,0-1 1,-1 0-1,0-1 0,0 0 1,-1 0-1,0 0 0,0 0 1,0-1-1,-1 0 0,0 0 1,-1 0-1,0 0 0,0-1 1,-1 1-1,0-1 1,0 0-1,-1 1 0,0-7-22,-41-76 1264,40 59-1402,-4 60 116,3-12 11,1 0 0,1 0 0,1 0 1,0 0-1,1 0 0,0-1 0,2 0 0,0 1 0,0-1 0,1-1 0,1 1 0,1-1 0,0-1 1,0 1-1,2-1 0,-1-1 0,2 1 0,0-2 0,0 0 0,1 0 0,0-1 0,1 0 1,1 0 10,-11-8 6,0 0 0,0 0 1,0 0-1,1-1 1,-1 1-1,0-1 1,1 0-1,-1 0 1,1 0-1,-1 0 1,1-1-1,-1 1 0,1-1 1,0 0-1,-1 0 1,1 0-1,0-1 1,-1 1-1,1-1 1,-1 0-1,1 0 1,-1 0-1,1 0 0,-1-1 1,0 0-1,0 1 1,0-1-1,0 0 1,0 0-1,0-1 1,0 1-1,0-1 1,-1 1-1,1-1 0,-1 0 1,0 0-1,0 0 1,2-3-7,0-8 29,-1-1 0,0 1 0,-1-1 0,-1 1 0,0-1 0,-1 0 0,-1 0 0,0 1-1,0-1 1,-2 1 0,0-1 0,-2-4-29,0-7 293,-1-2 74,4 21-348,0-1-1,0 1 1,1-1 0,0 1 0,0-1-1,1 0 1,0 0 0,0 1 0,1-1-1,0 0-18,-1 8-2,1 1-1,-1-1 1,0 0-1,0 1 0,0-1 1,0 0-1,1 1 0,-1-1 1,0 0-1,0 0 0,1 1 1,-1-1-1,0 0 0,0 0 1,1 0-1,-1 0 0,0 1 1,1-1-1,-1 0 1,0 0-1,1 0 0,-1 0 1,0 0-1,1 0 0,-1 0 1,0 0-1,1 0 0,-1 0 1,0 0-1,1 0 0,-1 0 1,0 0-1,1 0 0,-1 0 1,0 0-1,1 0 1,-1 0-1,0 0 0,1-1 1,-1 1-1,0 0 0,0 0 1,1 0-1,-1 0 0,0-1 1,0 1-1,1 0 0,-1 0 1,0-1-1,0 1 1,0 0-1,1-1 0,-1 1 1,0 0-1,0-1 0,0 1 1,0 0-1,0-1 0,0 1 1,1 0-1,-1-1 3,11 32 1,-2 126 85,-9-149-117,0 0 0,0 1 0,0-1 1,1 0-1,0 1 0,1-1 0,-1 0 0,2 0 0,-1 1 0,1-2 1,0 1-1,1 0 0,0-1 0,0 1 0,0-1 0,1 0 1,0-1-1,1 1 0,-1-1 0,1 0 0,0 0 0,1-1 0,1 2 31,0-4-428,1 1-1,-1-1 0,0-1 0,1 1 0,-1-1 0,1-1 0,0 0 0,0 0 0,0-1 0,-1 0 0,1 0 0,0-1 0,0 0 0,3-2 429,16-4-3354</inkml:trace>
  <inkml:trace contextRef="#ctx0" brushRef="#br0" timeOffset="10654.349">423 16 3584,'14'-14'1994,"-14"13"-1802,-4 0-78,-1 2-1,1-1 0,0 0 0,0 1 0,-1 0 0,1 0 0,0 0 0,0 0 0,0 1 0,0 0 0,0-1 0,1 1 0,-1 1 0,1-1 0,-3 3-113,-13 35 980,10-8-664,-89 87 1498,37-28-636,48-69-961,0 2 1,2 0-1,0 0 0,2 1 0,1 0 0,1 1 0,-3 18-217,-21 86 107,1-22 474,-2 59 171,24 37-741,7-56 16,19 30 298,-13 80 491,-3-214-757,1 1-1,3-1 1,2 0 0,8 24-59,1 20 0,73 213 613,-36-88-169,-28-93-136,87 217 305,-23-130-654,-16-46-62,23 48-2569,-87-191 694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4480,'-11'3'1118,"0"0"-1,0-2 1,0 1 0,0-1-1,0-1 1,0 0 0,0 0 0,-11-3-1118,9 2-286,-273 5 3555,46 3-3594,239-8 316,0 1 1,0 0 0,0 0-1,0-1 1,0 1 0,0 0-1,0 0 1,0 0 0,0 0-1,0 0 1,0 0 0,0 1-1,0-1 1,0 0 0,0 0-1,1 1 1,-1-1 0,0 1-1,0-1 1,0 1 0,0-1-1,0 1 1,1-1 0,-1 1-1,0 0 1,0-1 0,1 1-1,-1 0 1,0 0 0,1 0-1,-1-1 1,1 1 0,-1 0-1,1 0 1,0 0 0,-1 0-1,1 0 1,0 0 0,0 0-1,-1 0 1,1 0 0,0 0-1,0 0 1,0 0 0,0 0-1,0 0 1,0 0 0,1 1 8,8 32-70,2 1 1,1-2-1,2 0 1,1 0-1,12 18 70,-2-4 28,116 262-124,14 3 426,-115-232 651,-4 2 1,16 56-982,-49-127-32,4 9-188,-2-9-3325,-3-10-519</inkml:trace>
  <inkml:trace contextRef="#ctx0" brushRef="#br0" timeOffset="772.186">241 529 4096,'-10'0'1584,"11"0"-1429,-1 0-1,0 0 1,0-1 0,0 1 0,0 0 0,0 0-1,0 0 1,1 0 0,-1-1 0,0 1 0,0 0-1,0 0 1,0 0 0,0-1 0,0 1-1,0 0 1,0 0 0,0 0 0,0-1 0,0 1-1,0 0 1,0 0 0,0 0 0,0-1-1,0 1 1,0 0 0,0 0 0,0 0 0,0-1-1,0 1 1,-1 0 0,1 0 0,0 0-1,0 0 1,0-1 0,0 1 0,0 0 0,0 0-1,-1 0 1,1 0 0,0 0 0,0-1 0,0 1-1,0 0-154,5-3 92,1 0 0,0 0 0,-1 0-1,1 1 1,1-1 0,-1 2 0,0-1-1,0 1 1,1 0 0,-1 0 0,1 0 0,-1 1-1,3 0-91,7-1 183,57-13-1637,-8 1-6446,-41 11 5148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4864,'-16'13'6905,"-47"49"-5170,55-50-1659,0 1 0,1 0 1,0 0-1,1 0 0,1 1 1,0 0-1,0 0 0,2 0 1,0 0-1,0 1 1,2-1-1,-1 1 0,2 0 1,0-1-1,1 1 0,0 0 1,1-1-1,1 1 0,0-1 1,1 0-1,1 0 1,1 3-77,4-4 20,0 0 0,1-1 0,0-1 1,1 0-1,0 0 0,1-1 0,0 0 1,0-1-1,1-1 0,0 0 0,1-1 1,0-1-1,0 0 0,0-1 1,8 1-21,11 4-2310,0-8-4895,-17-4 3664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 2432,'12'-42'7418,"-10"37"-5352,-6 10-1341,-7 10-417,-38 93 412,47-101-563,0-1 1,0 1-1,1 0 1,0 0-1,1 0 1,-1 0-1,1 0 1,1 0-1,-1 0 0,1 0 1,1 0-1,-1-1 1,1 1-1,0 0 1,0-1-1,1 1 1,0-1-1,0 0 1,1 0-1,0 0 0,3 4-157,-4-6 14,1-1-1,0 0 0,0 1 0,0-1 0,0-1 0,0 1 0,1-1 0,-1 1 0,1-1 0,0 0 0,0-1 0,-1 1 0,1-1 0,0 0 1,0-1-1,0 1 0,0-1 0,0 0 0,1 0-13,29 0-3708,-3-2-4987,-21 0 5666</inkml:trace>
  <inkml:trace contextRef="#ctx0" brushRef="#br0" timeOffset="512.615">340 330 4736,'-9'10'5322,"7"19"-3996,2-24-1137,17 58 6,-16-61-112,0-1 0,0 1-1,-1-1 1,1 0-1,0 1 1,0-1-1,1 0 1,-1 0 0,0 0-1,0 0 1,1 0-1,-1 0 1,0 0-1,1 0 1,-1 0 0,1-1-1,-1 1 1,1-1-1,-1 1 1,1-1-1,0 0 1,-1 1 0,1-1-1,-1 0 1,1 0-1,0 0 1,-1 0-1,1 0 1,0-1 0,-1 1-1,1 0 1,-1-1-1,1 1 1,-1-1-1,1 0 1,-1 1 0,1-1-1,0 0-82,0-1 94,1 0 0,-1 0 1,1 0-1,-1 0 0,0 0 0,0 0 0,0-1 0,0 1 0,-1-1 0,1 0 1,-1 1-1,1-1 0,-1 0 0,0 0 0,0 0 0,0 0 0,-1 1 0,1-1 0,0-1 1,-1 1-1,0 0 0,0 0 0,0 0 0,0 0 0,-1 0 0,1-2-94,2-32-3769,2 31-2018,0 6 2758</inkml:trace>
  <inkml:trace contextRef="#ctx0" brushRef="#br0" timeOffset="1003.249">642 376 5120,'-3'15'5578,"32"32"-2650,-26-40-2780,-1-1-1,1 1 1,-1 0-1,-1 0 1,1 0 0,-1 0-1,-1 0 1,1 0-1,-1 0 1,0 0-1,-1 0 1,1 1-1,-1-1 1,-1 0 0,1-1-1,-1 1 1,-1 0-1,1 0 1,-1-1-1,0 1 1,-1-1-1,0 0 1,0 0-1,-1 1-147,3-5-98,0 0 0,0 0-1,0 0 1,-1-1 0,1 1-1,0-1 1,-1 0-1,1 0 1,-1 0 0,0 0-1,1 0 1,-1 0 0,0-1-1,1 1 1,-1-1-1,0 0 1,0 0 0,1 0-1,-1 0 1,0 0 0,1-1-1,-1 1 1,0-1-1,0 1 1,1-1 0,-1 0-1,1 0 1,-1-1 0,0 0 98,-39-34-10192,35 22 7541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112 241 6528,'-4'1'419,"1"0"0,-1 1 0,0 0 1,1 0-1,-1 0 0,1 0 0,0 0 0,0 1 1,0 0-1,0-1 0,0 1 0,0 0 1,1 0-1,-1 1-419,-37 80 1021,35-69-991,0-1 0,1 1 0,1 0 1,0 1-1,1-1 0,1 0 0,0 1 0,2-1 0,-1 1 0,2-1 0,0 1-30,1-10-63,0-1 1,1 1 0,-1-1-1,1 0 1,0 0-1,1 0 1,-1 0-1,1-1 1,0 0-1,0 0 1,1 0-1,-1 0 1,1-1-1,0 0 1,0 0-1,0-1 1,0 0-1,0 0 1,0 0 0,1-1-1,-1 1 1,0-2-1,1 1 1,3-1 62,24 8-1936,-15-2-986</inkml:trace>
  <inkml:trace contextRef="#ctx0" brushRef="#br0" timeOffset="601.741">349 586 4864,'-4'25'5848,"8"31"-6149,-2-41 892,-2-7-432,1 0-1,0-1 1,0 1-1,1 0 0,0 0 1,0-1-1,1 1 0,0-1 1,0 1-1,3 3-158,-6-11 95,1 1-1,-1-1 0,1 1 0,-1-1 1,1 1-1,-1-1 0,1 0 0,0 1 1,-1-1-1,1 0 0,-1 0 0,1 1 1,0-1-1,-1 0 0,1 0 0,0 0 1,-1 0-1,1 0 0,0 0 0,0 0 1,-1 0-1,1 0 0,0 0 0,-1 0 1,1 0-1,0 0 0,-1-1 0,1 1 1,-1 0-1,1-1 0,0 1 0,-1 0 1,1-1-1,-1 1 0,1 0 0,-1-1 1,1 1-1,-1-1 0,1 1 1,-1-1-1,1 1 0,-1-1 0,0 0 1,1 1-1,-1-1 0,0 1 0,1-1-94,18-32 808,-17 31-729,73-135-409,-64 109-5270,-7 24 1787</inkml:trace>
  <inkml:trace contextRef="#ctx0" brushRef="#br0" timeOffset="2266.082">553 40 4736,'-29'-37'6608,"30"37"-6550,0 0 0,-1-1 0,1 1 0,-1 0 0,1 0 0,0-1 0,-1 1 0,1 0 0,0 0 0,-1 0 0,1 0 1,0 0-1,-1 0 0,1 0 0,0 0 0,-1 0 0,1 0 0,0 0 0,-1 0 0,1 0 0,0 1 0,-1-1 0,1 0 0,0 0 0,-1 1 1,1-1-1,-1 1 0,1-1 0,-1 0 0,1 1 0,-1-1 0,1 1 0,-1-1 0,1 1 0,-1-1 0,1 1-58,57 70 1046,2-12-946,-45-45-81,0-1 1,-1 2 0,-1 0 0,0 0-1,-2 1 1,8 13-20,-7-5 73,-1 1 0,-1 0 0,-1 1 0,-1 0 0,-2 0 0,0 1 0,-2 0 0,-1 0 0,-1 0 0,-2 0 0,0 0 0,-2 0 0,-1 0 0,-1 0 0,-1 0 0,-7 18-73,-2 7-4176,14-42 742</inkml:trace>
  <inkml:trace contextRef="#ctx0" brushRef="#br0" timeOffset="3296.635">969 61 3328,'-7'4'3628,"15"-7"1164,6-2-3362,1 4-1299,0 0 0,0 1 0,0 1-1,0 0 1,0 1 0,0 0 0,-1 1 0,1 1-1,8 3-130,-4-2 269,-12-3-595,17 4 1251,-16 2-6650,-8-8 2691</inkml:trace>
  <inkml:trace contextRef="#ctx0" brushRef="#br0" timeOffset="3846.15">984 244 6528,'42'-2'6007,"-1"-1"-3974,43-3-820,-13 11-834,-59-6-8337,-10-1 5068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3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 4864,'-1'-1'171,"1"0"-1,0 1 1,-1-1 0,1 0 0,-1 0-1,0 1 1,1-1 0,-1 0 0,0 1 0,1-1-1,-1 0 1,0 1 0,1-1 0,-1 1-1,0-1 1,0 1 0,0 0 0,0-1-1,0 1 1,1 0 0,-1 0 0,0-1 0,0 1-1,0 0 1,0 0 0,0 0 0,0 0-1,0 0 1,0 0 0,0 0 0,0 1 0,1-1-1,-1 0 1,0 0 0,0 1 0,0-1-1,0 1-170,-22 7 999,21-7-984,1-1 0,-1 1 0,1 0 0,0 0 0,-1 0 1,1 0-1,0 1 0,0-1 0,0 0 0,0 0 0,0 1 0,0-1 0,0 1 0,0-1 0,0 1 0,1-1 1,-1 1-1,1-1 0,-1 1 0,1 0 0,0-1 0,-1 1 0,1 0 0,0-1 0,0 1 0,0-1 0,0 1 1,1 0-1,-1-1 0,0 1 0,1 0 0,-1-1 0,1 1 0,-1-1 0,1 1 0,0-1 0,0 1 0,0-1 1,0 1-1,0-1 0,0 0 0,0 0 0,0 1 0,0-1 0,0 0 0,1 0 0,0 0-15,-1 0 43,0-1 0,0 1 0,0-1 0,0 1 0,0-1-1,0 1 1,0-1 0,1 0 0,-1 0 0,0 1 0,0-1-1,0 0 1,0 0 0,1 0 0,-1 0 0,0 0 0,0-1 0,0 1-1,0 0 1,0-1 0,1 1 0,-1 0 0,0-1 0,0 1 0,0-1-1,0 0 1,0 1 0,0-1 0,0 0 0,0 0 0,-1 1 0,1-1-1,0 0 1,0 0 0,-1 0 0,1 0 0,0 0 0,-1 0 0,1 0-1,-1 0 1,1-1-43,8-50 1865,-10 51-1864,0 0 0,1-1 0,-1 1 0,0 0 0,0 0 0,0 0 0,0 1 0,0-1 0,-1 0 0,1 0 0,0 0 0,0 1 0,0-1 0,-1 1 0,1-1 0,0 1 0,-1-1 0,1 1 0,0 0 0,-1 0 0,1 0 0,0-1 0,-1 1 0,1 1 1,-1-1-1,1 0 0,0 0 0,-1 0 0,1 1 0,0-1 0,-1 1 0,1-1 0,0 1 0,0-1 0,-1 1 0,1 0 0,0 0 0,0-1 0,0 1 0,0 0 0,0 0-1,0 2-8,0 0 0,1-1 1,-1 1-1,1 0 0,0 0 0,-1 0 0,1-1 0,1 1 0,-1 0 0,0 0 1,1 0-1,-1-1 0,1 1 0,0 0 0,0 0 0,0-1 0,0 1 0,0-1 1,1 1-1,-1-1 0,2 2 8,-1-5 4,-1 1 0,1 0 0,0-1 0,-1 1 0,1-1 0,-1 0 0,1 1 1,-1-1-1,1 0 0,-1 0 0,1 0 0,-1 0 0,0 0 0,1 0 0,-1-1 0,0 1 0,0 0 0,0-1 1,0 1-1,0-1 0,0 1 0,0-1 0,-1 1 0,1-1 0,-1 1 0,1-1 0,-1 0 0,1 1 0,-1-1 1,0 0-6,1 1 3,-1-1 0,0 0 0,1 1-1,-1-1 1,0 1 0,0-1-1,0 1 1,0-1 0,0 0-1,0 1 1,0-1 0,-1 1-1,1-1 1,0 1 0,-1-1-1,0 1 1,1-1 0,-1 1-1,0-1 1,1 1 0,-1 0-1,0 0 1,0-1 0,0 1-1,0 0 1,-1 0 0,1 0-1,0 0 1,0 0 0,-1 0-1,1 0 1,0 0 0,-1 1-1,1-1 1,-1 1 0,1-1 0,-1 1-1,1-1 1,-1 1 0,1 0-1,-1 0 1,0-1 0,1 1-1,-1 0 1,1 1 0,-1-1-1,1 0 1,-1 0 0,0 1-1,1-1 1,-1 1 0,1-1-1,-1 1 1,1 0 0,0-1-1,-1 1 1,1 0 0,0 0-1,0 0 1,-1 0 0,1 0-1,0 0 1,0 0 0,0 1-1,0-1 1,0 0 0,0 1-1,1-1 1,-1 0 0,0 2-2,0-1-16,0 1 0,0-1 1,0 1-1,1-1 0,-1 1 0,1-1 1,-1 1-1,1 0 0,0-1 1,0 1-1,0-1 0,0 1 0,1 0 1,-1-1-1,1 1 0,-1-1 0,1 1 1,0-1-1,0 1 0,0-1 0,0 1 1,1-1-1,-1 0 0,1 0 1,-1 0-1,1 0 0,0 0 0,0 0 1,-1 0-1,1 0 0,1-1 0,-1 1 1,0-1-1,0 1 0,1-1 0,-1 0 1,0 0-1,1 0 0,-1 0 1,3 0 15,-2-2 12,-1-1 1,0 1 0,0 0-1,0-1 1,0 0 0,0 1 0,0-1-1,-1 0 1,1 0 0,0 0-1,-1 0 1,0-1 0,1 1 0,-1 0-1,0 0 1,0-1 0,0 1-1,0-1 1,-1 1 0,1-1 0,-1 1-1,0-1 1,1 1 0,-1-1-1,0 1 1,-1-2-13,2 2 2,-1 1 0,0-1 0,0 1 1,0-1-1,0 0 0,0 1 0,0-1 0,0 1 0,0-1 0,-1 1 0,1-1 0,-1 0 0,1 1 1,-1-1-1,1 1 0,-1 0 0,0-1 0,0 1 0,0 0 0,0-1 0,0 1 0,0 0 0,0 0 0,0 0 1,0 0-1,-1 0 0,1 0 0,0 0 0,-1 0 0,1 0 0,-1 1 0,1-1 0,-1 1 0,1-1 1,-1 1-1,1-1 0,-1 1 0,0 0 0,1 0 0,-1 0 0,1 0 0,-1 0 0,0 0 0,1 0 0,-1 0 1,1 1-1,-1-1 0,1 1 0,-1-1 0,1 1 0,-1 0 0,1-1 0,-1 1 0,1 0 0,0 0 1,-1 0-3,0 1-25,-1 1 0,1-1 0,0 0 0,0 1 0,1 0 0,-1-1 0,0 1 0,1 0 0,-1 0 0,1 0 0,0 0 0,0 0 0,0 0 0,1 0 0,-1 0 0,1 0 0,0 0 0,-1 1 0,1-1 0,1 0 0,-1 0 0,0 0 0,1 0 0,0 1 0,-1-1 0,1 0 0,1 0 0,-1 0 0,0 0 0,1-1 0,-1 1 0,1 0 0,0-1 0,0 1 0,0-1 25,-1-1 2,-1-1 0,1 1 1,0-1-1,0 0 0,0 1 1,0-1-1,0 0 0,0 0 0,0 0 1,0 1-1,0-1 0,-1 0 0,1 0 1,0-1-1,0 1 0,0 0 1,0 0-1,0 0 0,0 0 0,0-1 1,0 1-1,0-1 0,-1 1 1,1 0-1,0-1 0,0 1 0,-1-1 1,1 0-1,0 1 0,0-1 1,-1 0-1,1 1 0,-1-1 0,1 0 1,-1 0-1,1 1 0,-1-1 0,1 0 1,-1 0-1,0 0 0,1 0-2,13-39 168,-14 38-154,-1 0 0,1-1 0,-1 1-1,0 0 1,1 0 0,-1 0 0,0 0 0,0 0 0,-1 0-1,1 0 1,0 0 0,-1 0 0,1 0 0,-1 0-1,1 1 1,-1-1 0,0 1 0,0-1 0,0 1 0,0 0-1,0 0 1,0 0 0,0 0 0,0 0 0,0 0-1,0 0 1,-1 1 0,1-1 0,0 1 0,-1 0 0,1-1-1,0 1 1,-1 0 0,1 0 0,0 1 0,0-1-1,-1 0 1,1 1 0,0 0 0,0-1 0,-1 1 0,1 0-1,0 0 1,-1 1-14,2 1-149,1 0 0,0 0 0,0 0 0,0 0 0,0 0 0,0 0 0,1 0 0,-1 0-1,1 0 1,0 0 0,0 0 0,0 0 0,0 0 0,1-1 0,-1 1 0,1 0 0,-1-1 0,1 1 0,0-1 0,0 0 0,2 3 149,-3-4-3,1 0 0,-1 0 1,0 0-1,0 0 0,0-1 1,1 1-1,-1 0 1,1 0-1,-1-1 0,0 1 1,1-1-1,-1 1 1,1-1-1,-1 0 0,1 0 1,-1 0-1,1 1 0,-1-1 1,1-1-1,-1 1 1,1 0-1,-1 0 0,1 0 1,-1-1-1,1 1 0,-1-1 1,1 1-1,-1-1 1,0 0-1,1 1 0,-1-1 1,0 0-1,0 0 0,1 0 1,-1 0-1,0 0 1,0 0-1,0 0 0,0-1 1,0 1-1,-1 0 1,1 0-1,0-1 0,0 1 1,-1-1-1,1 1 0,-1-1 1,1 1-1,-1 0 1,0-1-1,0 1 0,0-1 1,1 0-1,-1 1 0,0-1 1,-1 1-1,1-1 1,0 1-1,-1-1 3,1 1 17,0-1 1,-1 1-1,0-1 1,1 1-1,-1 0 1,0-1-1,0 1 1,0 0-1,0 0 1,0-1-1,0 1 1,0 0-1,0 0 1,0 0-1,0 0 1,-1 1-1,1-1 1,0 0-1,-1 0 1,1 1-1,0-1 1,-1 1-1,1-1 1,-1 1-1,1 0 1,-1 0-1,1-1 1,-1 1-1,1 0 1,-1 0-1,1 0 1,-1 1-1,1-1 1,-1 0-1,1 0 1,-1 1-1,1-1 1,-1 1-1,1 0 1,0-1-1,-1 1 1,1 0-1,0 0 1,-1 0-1,1 0 1,0 0-1,0 0 1,0 0-1,0 0 1,-1 1-18,-20 26-3232,13-12-16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5376,'-28'25'7637,"44"-13"-5333,40 0-1824,-1-3 0,2-2 0,-1-3 0,1-2 0,2-3-480,49-1-998,-86 18-7903,-19-13 6363</inkml:trace>
  <inkml:trace contextRef="#ctx0" brushRef="#br0" timeOffset="474.477">107 218 4224,'-19'-5'2725,"19"5"-1973,-6 11 3947,8-8-4565,-1-2 0,0 1 0,0 0 0,1 0 0,-1 0 0,1-1 0,-1 1 0,1 0 0,0-1 0,0 0 1,0 1-1,0-1 0,0 0 0,0 0 0,0 0 0,0 0 0,0 0 0,0-1 0,0 1 0,1-1 0,-1 1 1,0-1-1,0 0 0,1 0 0,-1 0 0,2 0-134,3 1 258,21 4 116,0-1 1,-1-2-1,1-1 1,1-1 0,-1-1-1,-1-1 1,1-2 0,24-6-375,24-5-1244,-26 19-5976,-41-2 3999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23 3072,'81'-22'5520,"-35"22"-1035,-55 12-2661,-73 58 2245,-86 55-4069,150-111-14,0 1 0,0 0-1,1 1 1,1 0 0,1 2 0,0 0 0,2 1-1,0 0 1,1 1 0,0 0 0,2 1-1,1 0 1,0 0 0,2 1 0,-4 15 14,10-28-23,1-1 0,-1 0 0,1 0 1,1 1-1,0-1 0,0 0 0,0 0 1,1 0-1,0 0 0,1 0 0,0 0 0,0-1 1,1 1-1,0-1 0,0 0 0,0 0 0,1 0 1,1 0 22,5 7 6,1 0 1,1-1 0,0 0 0,1-1 0,0-1-1,0 0 1,12 6-7,-16-12-85,-1-1-1,1 0 0,0 0 1,0-1-1,0 0 1,0-1-1,0 0 0,1 0 1,-1-1-1,1-1 1,-1 0-1,1 0 0,-1-1 1,1 0-1,-1-1 1,0 0-1,0-1 0,0 0 1,0 0-1,3-3 86,45-13-5856,-43 16 2294</inkml:trace>
  <inkml:trace contextRef="#ctx0" brushRef="#br0" timeOffset="1436.71">688 1097 3840,'18'5'6365,"-4"-13"-5706,-8 1-335,0-1 1,-1 0-1,1-1 1,-1 1-1,-1-1 1,0 0-1,0 0 0,-1-1 1,0 1-1,-1-1 1,0 1-1,0-1 1,-1 0-1,0-2-324,-6-141 2892,3 132-2753,-23-172 250,10 160-416,14 53-261,29 422-2533,7-108 1397,-28-254 1995,-14-90 389,1-14-861,0 0 0,1 0 0,2 0 1,0-1-1,2 0 0,1 1 0,1-1 0,0 1 1,2-1-1,4-11-99,-7 33-31,0 0 1,0 1-1,1-1 0,-1 0 1,1 1-1,0-1 0,0 1 1,0-1-1,0 1 0,0 0 1,1-1-1,-1 1 1,1 0-1,-1 0 0,1 0 1,0 0-1,0 0 0,0 0 1,0 0-1,0 1 0,0-1 1,1 1-1,-1-1 1,0 1-1,1 0 0,-1 0 1,1 0-1,-1 0 0,1 1 1,0-1-1,-1 1 0,1-1 1,0 1-1,-1 0 1,1 0-1,0 0 0,-1 0 1,1 1-1,0-1 0,-1 1 1,1-1-1,-1 1 1,1 0 30,3 2-137,0-1 0,-1 1 0,1 0 0,-1 0 0,1 0 0,-1 1 0,0 0 0,-1 0 1,1 0-1,-1 0 0,0 1 0,0 0 0,0 0 0,1 3 137,-3-6 4,-1-1-1,0 1 1,0 0-1,0 0 1,0 0-1,0 1 1,0-1-1,-1 0 1,1 0-1,-1 0 1,0 1-1,1-1 1,-1 0-1,0 0 1,0 1-1,-1-1 1,1 0-1,0 0 1,-1 0-1,1 1 1,-1-1-1,0 0 1,1 0-1,-1 0 1,0 0-1,-1 0 1,1 0-1,0 0 1,0 0-1,-1-1 1,1 1-1,-1 0 1,0-1 0,1 1-1,-1-1 1,0 0-1,0 1 1,0-1-1,0 0 1,-1 0-4,-87 25 3189,89-25-3198,1 0 1,-1-1-1,1 1 0,0 0 1,0 0-1,-1 0 1,1 0-1,0 0 0,0-1 1,0 1-1,0 0 1,0 0-1,0 0 0,0 0 1,0 0-1,0 0 1,1 0-1,-1-1 1,0 1-1,0 0 0,1 0 1,-1 0-1,1-1 1,-1 1-1,0 0 0,1 0 1,0-1-1,-1 1 1,1 0-1,-1-1 0,1 1 1,0 0-1,0-1 1,-1 1-1,1-1 0,0 0 1,0 1-1,-1-1 1,1 1-1,0-1 9,3 3-19,159 134-34,-103-71-1088,-48-66-7942,-5-5 5398</inkml:trace>
  <inkml:trace contextRef="#ctx0" brushRef="#br0" timeOffset="1920.121">1278 995 5760,'-1'3'7951,"-1"21"-7385,15 162 442,-4-46-1936,-8-134-505,4-7-6515,-1-4 4956</inkml:trace>
  <inkml:trace contextRef="#ctx0" brushRef="#br0" timeOffset="2291.259">1184 1223 5376,'-1'-1'8605,"8"2"-8464,38 0 1088,70-8-1786,-93 2-2915,-12 5 86</inkml:trace>
  <inkml:trace contextRef="#ctx0" brushRef="#br0" timeOffset="2985.082">1579 1161 4480,'3'-13'6864,"26"-63"-3078,2-15-3039,-30 90-746,-1 1-1,1 0 1,-1 0 0,1 0-1,-1 0 1,1 0 0,-1 0-1,1 0 1,-1 0 0,1 0 0,-1 0-1,1 0 1,-1 0 0,1 0-1,-1 0 1,1 0 0,-1 1-1,1-1 1,-1 0 0,1 0 0,-1 1-1,1-1 1,-1 0 0,1 1-1,-1-1 1,0 0 0,1 1 0,-1-1-1,0 0 1,1 1 0,-1-1-1,0 1 1,0-1 0,1 1-1,-1-1 1,0 1 0,0-1 0,0 1-1,0-1 1,1 1 0,-1-1-1,0 1 1,0-1 0,0 1-1,0-1 1,0 1 0,0-1 0,0 1-1,-1-1 1,1 1 0,0-1-1,0 1 0,0 0-9,3 114 83,-22 271-2426,26-344-1829,-1-35 1296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5632,'-35'42'7733,"-109"98"-4053,91-89-3521,32-34-122,2 1-1,0 1 0,1 0 0,1 2 0,1 0 1,1 1-1,1 0 0,0 1 0,1 2-36,9-15-18,-1 0-1,2 0 0,-1 0 1,1 0-1,1 0 1,0 1-1,0-1 1,1 1-1,0-1 0,1 1 1,0 0-1,1-1 1,0 1-1,1-1 1,0 1-1,0-1 0,1 0 1,1 1-1,0-2 1,0 1-1,1 0 1,0-1-1,0 0 1,1 0-1,0 0 0,1-1 1,7 7 18,2-2-38,1 0 1,0-1-1,1 0 1,1-2 0,0 0-1,8 3 38,37 7-3172,-26-17-4423,-19-3 3990</inkml:trace>
  <inkml:trace contextRef="#ctx0" brushRef="#br0" timeOffset="1382.299">507 1225 4224,'2'1'246,"-1"0"1,1 0-1,-1 0 0,1 0 1,0 0-1,-1 0 1,1 0-1,0-1 1,0 1-1,0-1 0,0 1 1,-1-1-1,1 0 1,0 1-1,0-1 0,0 0 1,0 0-1,0 0 1,0-1-1,0 1 0,0 0 1,-1-1-1,1 1 1,1-1-247,40-28 1824,-31 17-1429,0-2 0,-1 1 0,-1-1 0,0-1 0,-1 0 0,0 0 0,-1-1 1,-1 0-1,0 0 0,-1 0 0,-1-1 0,-1 0 0,0-2-395,3-18 517,-2 1 0,-2-1 1,-1 0-1,-2 1 1,-3-30-518,-19-85 816,0 107-592,21 44-254,0 1 1,-1 0-1,1 0 1,0 0-1,0 0 1,0 0-1,0 0 1,0 0-1,0 0 1,0 0-1,0 1 1,0-1-1,0 0 0,1 1 1,-1-1-1,0 1 1,1-1-1,-1 0 1,1 1-1,0-1 1,-1 1-1,1-1 1,0 1-1,0 0 1,0-1-1,0 1 1,0-1-1,1 1 1,-1-1 29,-1 3-40,3 159-1020,3-106 792,32 415-3183,-37-350 3270,0-29 2890,0-141-2680,3 0 0,2 1 0,1 0-1,3 0 1,2-1-29,-10 45-73,-1 0 1,1 0-1,0 1 0,0-1 0,0 0 0,0 1 1,0-1-1,1 1 0,-1-1 0,1 1 0,-1-1 1,1 1-1,0 0 0,0 0 0,0 0 0,0 0 1,0 0-1,1 1 0,-1-1 0,0 1 0,1-1 1,-1 1-1,1 0 0,0 0 0,-1 0 0,1 0 1,0 0-1,0 1 0,-1-1 0,1 1 0,0 0 1,0 0-1,0 0 0,0 0 0,0 0 0,-1 1 1,1-1-1,0 1 0,0 0 0,0 0 73,0 0-41,0 0 0,0 1 1,0-1-1,0 1 0,-1 0 0,1 0 0,0 0 0,-1 0 0,0 1 0,1-1 1,-1 1-1,0-1 0,0 1 0,0 0 0,0-1 0,-1 1 0,1 0 0,-1 0 0,0 1 1,0-1-1,0 0 0,0 0 0,0 0 0,-1 1 0,0-1 0,1 0 0,-1 1 1,0-1-1,-1 0 0,1 1 0,-1-1 0,1 0 0,-1 1 0,-1 1 41,0 4 181,0-1 1,-1 0-1,0 1 0,-1-1 0,0-1 0,0 1 0,-1-1 1,0 1-1,0-1 0,0 0 0,-1-1 0,-7 6-181,-23 3 1749,41-13-1764,0-1 0,0 1 0,0 0 0,0 0-1,0 1 1,-1-1 0,1 1 0,-1 0 0,0 0-1,0 1 1,0-1 0,2 3 15,-5-6-4,33 31-141,-20-17 119,1 0-1,0-2 0,1 1 1,0-2-1,1 0 1,0-1-1,1-1 0,8 3 27,5-1-2213,-18-8 299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5760,'-54'0'8965,"65"6"-7850,339 11 36,-159-12-671,-163 1-553,-11 2-4525,-8-5 566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28 479 3968,'-7'17'1532,"4"-12"-1435,1 0-1,-1 0 0,1 0 1,0 0-1,0 0 1,0 0-1,1 1 1,0-1-1,0 0 1,1 1-1,-1-1 1,1 1-1,0-1 0,0 1 1,1-1-1,0 1 1,0-1-1,0 0 1,1 1-1,1 4-96,-1-9 66,1-1 0,-1 1 0,0-1 0,1 0 1,-1 1-1,1-1 0,-1 0 0,0 0 0,1-1 0,-1 1 0,0 0 0,1-1 0,-1 0 0,0 1 0,1-1 0,-1 0 1,0 0-1,0 0 0,0 0 0,0-1 0,0 1 0,0 0 0,0-1-66,2 0 83,1 0 0,-1 0 0,0-1 0,0 1 0,-1-1 0,1 0 0,0 0 0,-1 0 0,0 0 0,1 0 0,-1-1 0,-1 0 0,1 0 0,-1 1 0,1-1 0,-1-1 0,0 1 0,0 0 0,-1 0 0,1-1 0,-1 1 0,0-1 0,0 1 0,-1-1 0,1-2-83,-1-52 373,8 59-213,14 47 309,-20-43-685,0 1 0,0-1 0,1 0 0,0 0 0,0 0 0,0 0 0,0-1 0,0 1 0,1-1 0,-1 0 0,1 0 0,0 0 0,0 0 0,0-1 0,1 0 0,3 2 216,13 0-2586</inkml:trace>
  <inkml:trace contextRef="#ctx0" brushRef="#br0" timeOffset="703.283">300 419 5632,'9'11'6086,"-9"27"-6341,0-27 669,0 90 135,0-100-523,1-1 1,-1 0-1,0 0 0,1 0 0,-1 0 0,1 0 1,-1 0-1,1 0 0,-1 0 0,0 0 0,1 0 0,-1 0 1,1 0-1,-1 0 0,1 0 0,-1 0 0,0 0 0,1 0 1,-1-1-1,1 1 0,-1 0 0,0 0 0,1 0 0,-1-1 1,0 1-1,1 0 0,-1 0 0,0-1 0,1 1 1,-1 0-1,0-1 0,0 1 0,1 0 0,-1-1 0,0 1 1,0-1-1,0 1 0,1 0 0,-1-1 0,0 1 0,0-1 1,0 1-1,0-1 0,0 1 0,0 0 0,0-1 1,0 1-1,0-1 0,0 1 0,0-1 0,0 1 0,0 0 1,0-1-1,-1 1 0,1-1 0,0 1 0,0-1-26,0 0 39,22-58 249,-15 37-308,-7 19 22,1 0 0,-1 0 0,1 0 0,-1 0 1,1 0-1,0 1 0,0-1 0,1 0 0,-1 1 0,0-1 0,1 1 0,0-1 0,-1 1 0,1 0 0,0 0 0,0 0 0,0 0 0,1 0 0,-1 0 0,2 0-2,-3 2 2,0 0 0,0 1 0,0-1 0,0 1 0,0-1 1,0 1-1,0 0 0,-1 0 0,1-1 0,0 1 0,0 0 0,0 0 0,-1 0 0,1 0 0,0 0 0,-1-1 0,1 1 0,-1 1 0,1-1 0,-1 0 0,0 0 0,1 0 0,-1 0 0,0 0 0,0 0 1,1 0-1,-1 0 0,0 1 0,0-1 0,0 0 0,-1 0 0,1 0 0,0 0 0,0 0 0,-1 1-2,3 7 46,-3-8-49,1 0 0,0-1 1,0 1-1,-1 0 1,1-1-1,0 1 0,0 0 1,0-1-1,0 1 1,0 0-1,0-1 1,0 1-1,0 0 0,0-1 1,0 1-1,1 0 1,-1-1-1,0 1 0,0-1 1,1 1-1,-1 0 1,0-1-1,1 1 1,-1-1-1,1 1 0,-1-1 1,0 1-1,1-1 1,-1 1-1,1-1 0,-1 1 1,1-1-1,0 0 1,-1 1-1,1-1 0,-1 0 1,1 1-1,0-1 1,-1 0-1,1 0 1,0 0-1,-1 0 0,1 1 1,0-1-1,-1 0 1,1 0-1,0 0 0,-1-1 1,1 1-1,0 0 1,-1 0-1,1 0 1,0 0-1,-1-1 0,1 1 1,0 0-1,-1 0 1,1-1-1,-1 1 0,1-1 1,-1 1-1,1 0 1,-1-1-1,1 1 0,-1-1 1,1 1 2,29-55 187,-30 54-186,0 0 1,0 1 0,0-1 0,0 0 0,0 1 0,0-1 0,1 1 0,-1-1 0,0 0-1,0 1 1,1-1 0,-1 1 0,0-1 0,0 1 0,1-1 0,-1 0 0,1 1 0,-1 0-1,1-1 1,-1 1 0,0-1 0,1 1 0,0 0 0,-1-1 0,1 1 0,-1 0-1,1-1 1,-1 1 0,1 0 0,0 0 0,-1-1 0,1 1 0,-1 0 0,1 0 0,0 0-1,-1 0 1,1 0 0,0 0 0,-1 0 0,1 0 0,-1 0 0,1 0 0,0 1 0,-1-1-1,1 0 1,-1 0 0,1 1 0,0-1 0,0 0-2,16 29-1212,1 25-3348,-13-46 1952</inkml:trace>
  <inkml:trace contextRef="#ctx0" brushRef="#br0" timeOffset="1435.87">600 18 5888,'0'-17'3277,"0"22"-896,3 69-1445,4 1 0,8 34-936,-10 81-826,-3-206 965,0 1 0,1 0 1,1 0-1,1 0 0,0 1 1,0 0-1,2-1 0,0 1-139,-6 12-46,-1 1-1,0 0 0,1 0 0,-1-1 1,1 1-1,0 0 0,-1 0 1,1 0-1,0 0 0,0 0 1,-1 0-1,1 0 0,0 0 1,0 0-1,0 1 0,0-1 0,0 0 1,0 0-1,1 1 0,-1-1 1,0 1-1,0-1 0,0 1 1,1 0-1,-1-1 0,0 1 0,0 0 1,1 0-1,-1 0 0,0 0 1,0 0-1,1 0 0,-1 0 1,0 0-1,0 0 0,1 1 1,-1-1-1,0 0 0,0 1 0,1-1 1,-1 1-1,0-1 0,0 1 1,0 0-1,0 0 0,0-1 1,0 1-1,1 1 47,37 51-2297,-35-40 2476,0 0 0,-1 0 1,-1 1-1,0-1 0,-1 1 1,0 0-1,-1-1 0,-1 6-179,0-13 174,0 0 0,0 0-1,-1 0 1,1 0 0,-2 0 0,1-1-1,-1 1 1,1-1 0,-1 1-1,-1-1 1,1 0 0,-1 0 0,0-1-1,0 1 1,0-1 0,-1 0-1,0 0 1,1 0 0,-1-1 0,-1 1-1,1-1 1,0 0 0,-1-1-1,1 0 1,-1 1 0,0-2-1,0 1 1,-2 0-174,-19-7-2512,17-2-1034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1 920 3968,'14'-1'7505,"19"-35"-4514,16-38-1653,-47 70-1255,1 0-1,-1 0 1,0 0-1,0-1 1,-1 1 0,1 0-1,-1-1 1,0 1-1,0-1 1,0 1-1,-1-1 1,1 0 0,-1 1-1,-1-1 1,1 0-1,0 1 1,-1-1-1,0 1 1,0-1 0,-1 1-1,1-1 1,-1 1-1,0 0 1,0 0-1,0 0 1,0 0 0,-1 0-1,0 0 1,-1-1-83,-68-64 1200,72 68-1307,13 1-336,12-1 492,0-2 0,0-1 0,-1-1 0,1-1 0,-1-1 0,12-5-49,24-8 64,-57 20-77,-1 1 1,1 0 0,-1 0 0,1 0-1,-1 0 1,1 0 0,-1 1 0,0-1-1,1 1 1,-1 0 0,0-1 0,0 1-1,0 0 1,-1 0 0,1 0 0,0 1-1,-1-1 1,1 0 0,-1 0-1,0 1 1,0-1 0,0 1 0,0 0-1,0-1 1,0 3 12,1-2-61,19 57-1488,-1 1 0,-4 1 0,-2 0 0,-3 1 0,-3 0 0,-3 1 0,-2 46 1549,-1-75-176,-1 192 366,-21-79 3818,20-145-3848,0 0 0,-1 0 0,1 0 0,-1 0 1,0 0-1,0 0 0,0 0 0,0-1 0,0 1 0,-1 0 1,1-1-1,-1 1 0,0-1 0,0 1 0,1-1 1,-2 0-1,1 0 0,0 0 0,0 0 0,-1 0 1,1 0-1,-1-1 0,1 1 0,-1-1 0,0 0 0,1 0 1,-1 0-1,-1 0-160,-9 0 580,0-1 1,0 0-1,0-1 1,0-1-1,0 0 1,0-1-1,0 0 1,0-1-581,6 2 188,-8 0-125,0-1 1,0-1 0,0 0-1,1-1 1,-1-1-1,1 0 1,1-1 0,-1 0-1,1-1 1,1-1-1,-1 0 1,1 0 0,1-1-1,-8-9-63,17 15-245,0 0-1,0 0 0,1 0 1,-1-1-1,1 1 0,0 0 1,0-1-1,0 1 1,1-1-1,-1 1 0,1-1 1,0 1-1,1-1 0,-1 1 1,1-1-1,0 1 0,0-1 1,0 1-1,1 0 1,-1-1-1,3-2 246,55-80-10431,-29 59 6485</inkml:trace>
  <inkml:trace contextRef="#ctx0" brushRef="#br0" timeOffset="687.226">481 279 5504,'6'2'8519,"1"-1"-8505,38-1 876,-15 0-4127,-24 0-101</inkml:trace>
  <inkml:trace contextRef="#ctx0" brushRef="#br0" timeOffset="1204.18">810 170 5632,'1'-28'5481,"2"0"-3520,0-28-1041,9-1 403,0 74-715,-6 30-270,-2 0 0,-1 0 1,-3 0-1,-2 0 0,-5 19-338,0 40 21,5-75-179,0 29-1022,9-22-3013,3-30-2068,-1-12 2880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0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4992,'2'-1'4411,"-29"38"-2934,-67 78 827,86-107-2225,0 0 0,0 1 0,0 0 0,1 1 0,1 0 0,0 0 0,0 0 0,1 1 1,0-1-1,1 1 0,0 0 0,1 1 0,0-1 0,1 1 0,0-1 0,1 1 0,0 0 1,1 0-1,0-1 0,1 1 0,0 0 0,1-1 0,0 1 0,1 1-79,0-6 3,1 1-1,0-1 1,0 1-1,0-1 1,1 0-1,0 0 1,1-1 0,-1 0-1,1 0 1,0 0-1,1-1 1,3 3-3,61 18-3785,-48-26 1305,-1 0-512</inkml:trace>
  <inkml:trace contextRef="#ctx0" brushRef="#br0" timeOffset="853.996">656 168 4480,'3'-8'4421,"-21"23"-2397,14-11-2309,-61 58 2114,55-50-1701,0 1 1,1 0 0,0 0-1,1 0 1,0 1-1,1 1 1,1-1-1,0 1 1,1 0-1,-2 15-128,8-25 60,0 0-1,1 0 1,-1 0 0,1 0-1,0-1 1,1 1 0,-1 0-1,1-1 1,0 0-1,0 1 1,0-1 0,1 0-1,0-1 1,-1 1 0,1-1-1,1 1 1,-1-1-1,0-1 1,1 1 0,-1 0-1,1-1 1,0 0-1,0 0 1,0-1 0,0 1-1,0-1 1,0 0 0,3 0-60,33 3-1245,0-7-3548,-25 0 1743</inkml:trace>
  <inkml:trace contextRef="#ctx0" brushRef="#br0" timeOffset="3933.451">844 620 4992,'0'0'73,"0"0"1,-1 1-1,1-1 1,0 0 0,0 1-1,0-1 1,0 0-1,-1 1 1,1-1-1,0 1 1,0-1-1,0 0 1,0 1-1,0-1 1,0 0 0,0 1-1,0-1 1,0 1-1,0-1 1,0 0-1,0 1 1,0-1-1,1 0 1,-1 1-1,0-1 1,0 1 0,0-1-1,0 0 1,1 0-1,-1 1 1,0-1-1,0 0 1,1 1-1,-1-1 1,0 0 0,0 0-1,1 1 1,-1-1-1,0 0 1,1 0-1,-1 0 1,0 1-1,1-1 1,-1 0-1,1 0 1,-1 0 0,0 0-1,1 0 1,-1 0-1,0 0 1,1 0-1,-1 0 1,1 0-1,-1 0 1,0 0-1,1 0 1,-1 0 0,0 0-1,1 0 1,-1 0-1,0-1 1,1 1-1,-1 0 1,1 0-1,-1 0 1,0-1-1,0 1 1,1 0 0,-1 0-1,0-1-73,19-22 2228,-15 10-2046,-1 1 1,0-1 0,0 0 0,-2 0 0,1-1-1,-2 1 1,0 0 0,0 0 0,-1 0 0,-1 0 0,0 0-1,-1 0 1,0 0 0,-1 0 0,-1 1 0,0 0-1,0 0 1,-7-10-183,12 22-1,0 0 1,0-1-1,0 1 0,0 0 1,0-1-1,0 1 0,0 0 1,0-1-1,0 1 0,0 0 0,0-1 1,-1 1-1,1 0 0,0 0 1,0-1-1,0 1 0,-1 0 0,1-1 1,0 1-1,0 0 0,-1 0 1,1 0-1,0-1 0,0 1 0,-1 0 1,1 0-1,0 0 0,-1 0 1,1 0-1,0-1 0,-1 1 0,1 0 1,0 0-1,-1 0 0,1 0 1,0 0-1,-1 0 0,1 0 0,0 0 1,-1 0-1,1 0 0,0 0 1,-1 0-1,1 1 0,0-1 0,-1 0 1,1 0-1,0 0 0,-1 0 1,1 1-1,0-1 0,0 0 1,-1 0-1,1 0 0,0 1 0,0-1 1,-1 0-1,1 0 0,0 1 1,0-1-1,0 0 0,0 1 0,-1-1 1,1 0-1,0 1 0,0-1 1,0 0-1,0 1 1,-9 23-80,-4 132-213,9-112 314,3 0 1,2 0-1,1 0 0,5 16-21,-8-67 37,0 0-1,1 1 1,0-1 0,0 0-1,0 1 1,1-1-1,0 0 1,0 1 0,1-1-1,0 1 1,0-1-1,0 1 1,1 0 0,0 0-1,0 0 1,0 0-1,1 1 1,0-1 0,0 1-1,1 0 1,-1 0 0,2 0-37,-3 4-14,-1 0 0,1 0 0,0 0 0,0 1 0,-1-1 0,1 1 0,0 0 0,0 0 0,-1 0 0,1 0 0,0 0 0,0 1 0,-1-1 1,1 1-1,0 0 0,-1 0 0,1 0 0,0 0 0,-1 0 0,0 0 0,1 1 0,-1-1 0,0 1 0,1 0 0,-1 0 0,0 0 1,0 0-1,-1 0 0,1 0 0,0 0 0,-1 0 0,1 1 0,-1-1 0,0 1 0,0-1 0,1 2 14,-24 5 48,19-8-43,0 1 0,1 0 0,-1 0 1,1 1-1,0-1 0,0 0 0,0 1 0,0 0 0,0-1 0,1 1 0,-1 0 0,1 0 1,-1 0-1,1 0 0,0 0 0,0 0 0,1 0 0,-1 0 0,1 0 0,-1 0 0,1 1 0,0-1 1,0 2-6,2 5-52,0 1 1,1-1 0,0 0-1,1 0 1,0 0 0,1-1-1,0 1 1,0-1 0,1 0 0,0-1-1,0 1 1,1-1 0,0 0-1,1-1 1,0 0 0,0 0-1,0-1 1,1 0 0,0 0 0,0-1-1,2 1 52,-6-3-1370</inkml:trace>
  <inkml:trace contextRef="#ctx0" brushRef="#br0" timeOffset="4454.01">1057 157 5888,'1'1'92,"-1"-1"0,0 0 0,0 0-1,0 0 1,1 0 0,-1 0 0,0 0 0,1 1 0,-1-1 0,0 0 0,0 0 0,1 0-1,-1 0 1,0 0 0,0 0 0,1 0 0,-1 0 0,0 0 0,1 0 0,-1 0 0,0-1 0,0 1-1,1 0 1,-1 0 0,0 0 0,0 0 0,1 0 0,-1 0 0,0-1 0,0 1 0,0 0-1,1 0 1,-1 0 0,0 0 0,0-1 0,0 1 0,1 0 0,-1 0 0,0-1 0,0 1 0,0 0-1,0 0 1,0-1 0,0 1 0,0 0 0,0 0 0,0-1 0,0 1 0,1 0 0,-1-1-1,0 1 1,-1 0 0,1 0 0,0-1 0,0 1 0,0 0 0,0 0 0,0-1 0,0 1 0,0 0-1,0 0 1,0-1 0,0 1 0,-1 0 0,1 0-92,8 0-293,2 4 376,0-1 0,1 2 0,-1-1-1,-1 1 1,1 1 0,-1 0 0,0 0 0,0 1 0,-1 0 0,0 0 0,0 1 0,-1 0 0,0 1 0,0 0 0,-1 0 0,0 0 0,0 0 0,0 4-83,4 3 244,-1 1 1,0 0-1,-1 1 1,-1 0-1,-1 0 1,-1 0-1,0 1 1,-1 0-1,1 18-244,-4-28-56,-1 0 0,0 1 0,0-1 0,-1 1 0,0-1 0,0 0 0,-1 0 0,0 0 0,-1 0 0,0 0 0,0 0 0,-1 0 0,-1-1 0,1 0 0,-1 0 0,0 0 0,-1 0 0,0-1 0,0 0 0,-1 0 0,0 0 56,-5 3-2059,4-3-1487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9088,'0'-5'3424,"0"5"-2656,-3-4-224,3 4-224,0 0-288,0 0-32,-3 4-832,1-2-384,2-2-1248,0 0-480,2 0 320,10-2 224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113 346 5120,'-9'-39'8688,"9"39"-8048,-1 1-48,-2 12-481,0 0 1,1 0 0,1 0 0,0 0 0,0 0 0,1 0 0,2 6-112,-2 13 49,0 20-57,-1 17-31,3 1 0,10 55 39,-8-91 113,-4-29 25,-4-22-245,-29-169 155,1-70-48,30 240 26,1-8 92,-2 0 1,0 1 0,-2-1-1,0 0 1,-5-7-119,-3-32-54,14 62 117,0-1 0,1 0 0,-1 1-1,0-1 1,0 1 0,1 0-1,-1-1 1,0 1 0,1 0-1,0 0 1,-1 0 0,1 0 0,-1 0-1,1 0 1,0 1 0,0-1-1,0 0 1,-1 1 0,1-1-1,0 1 1,0 0 0,0 0-1,1 0-62,7-3-39,286-83 732,-255 81-2298,-35 27-9776,-6-14 7936</inkml:trace>
  <inkml:trace contextRef="#ctx0" brushRef="#br0" timeOffset="513.792">139 379 6528,'-8'-7'3910,"10"4"514,1 1-4321,29-11 367,0 0 0,0 2 1,1 2-1,1 1 0,-1 1 0,21 0-470,10-3-8000,-49 5 4902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105 112 3328,'56'-56'1931,"7"1"2735,-63 54-4351,-16 17 943,-14 9-501,1 1-1,1 2 0,2 0 0,1 2 1,-6 11-757,26-34 57,0 0 0,1 0 0,0 0 0,1 0 0,-1 1 0,1 0 0,1 0 0,0 0 1,0 0-1,0 0 0,1 0 0,0 0 0,1 0 0,0 1 0,0-1 0,0 0 1,1 0-1,1 1 0,-1-1 0,1 0 0,1 0 0,0 0 0,0-1 0,0 1 0,1-1 1,0 0-1,0 0 0,1 0 0,0 0 0,0-1 0,4 4-57,-4-7-172,1 0-1,-1 0 0,1 0 1,0-1-1,0 0 0,0 0 1,0 0-1,0-1 0,0 0 1,0 0-1,0-1 1,0 0 172,75-12-9443,-59 4 6211</inkml:trace>
  <inkml:trace contextRef="#ctx0" brushRef="#br0" timeOffset="750.625">645 177 3328,'9'-11'7104,"-22"13"-5622,6 1-1333,0-1-1,0 1 1,1 0-1,-1 1 1,1-1-1,0 1 1,0 1 0,0-1-1,1 1 1,0 0-1,-1 0 1,2 1-1,-1-1 1,1 1-1,0 0 1,0 1-1,0-1 1,1 1-1,0-1 1,-1 5-149,0-2 72,1 0 1,1 0-1,0 1 1,0-1 0,1 0-1,0 1 1,0-1-1,1 1 1,0-1-1,1 1 1,0-1-1,1 0 1,0 1-1,0-1 1,2 4-73,-3-10-3,-1 0-1,1-1 1,0 1 0,0-1 0,0 0-1,0 1 1,0-1 0,0 0 0,1 0-1,-1 1 1,1-1 0,-1 0 0,1 0 0,0-1-1,0 1 1,0 0 0,0-1 0,0 1-1,0-1 1,1 1 0,-1-1 0,0 0-1,1 0 1,-1 0 0,0 0 0,1-1-1,0 1 1,0 0 3,78-15-5962,-62 9 2986</inkml:trace>
  <inkml:trace contextRef="#ctx0" brushRef="#br0" timeOffset="1905.668">845 564 4224,'14'-3'6946,"9"-15"-5141,-22 17-1644,3-2-38,0-1 1,0 1-1,0-1 1,-1 0 0,0 0-1,0 0 1,0 0-1,0-1 1,0 1 0,-1-1-1,0 0 1,0 1-1,0-1 1,-1 0 0,1 0-1,-1 0 1,0-1-124,8-135 507,-10 134-415,1 0 0,-1 0 0,0 0 1,0 1-1,-1-1 0,0 0 1,0 1-1,-1-1 0,0 1 1,0 0-1,0 0 0,-1 0 0,-1-1-92,5 7 2,-1 0 0,0-1-1,0 1 1,0 0 0,1 0-1,-1 0 1,0 0 0,0 0-1,0 0 1,0 0 0,0 1-1,1-1 1,-1 0 0,0 0-1,0 1 1,0-1 0,1 0-1,-1 1 1,0-1-1,1 1 1,-1-1 0,0 1-1,1-1 1,-1 1 0,0-1-1,1 1 1,-1 0 0,1-1-1,-1 1 1,1 0 0,0 0-1,-1-1 1,1 1 0,0 0-1,-1 0 1,1 0-1,0-1 1,0 1 0,0 0-1,-1 0 1,1 0 0,0 0-1,0-1 1,0 1 0,1 0-1,-1 0 1,0 0 0,0 0-1,0-1 1,1 1 0,-1 0-1,0 0 1,1-1-1,-1 1 1,1 1-2,-2 2-16,-27 215-666,22-182 645,2 0 1,1 0 0,2 0-1,1 0 1,4 17 36,-4-54 13,0 0 0,0 0 0,0 0 0,1 0 0,-1-1 0,0 1-1,0 0 1,0 0 0,0 0 0,1 0 0,-1 0 0,0 0 0,0 0 0,0 0 0,1 0 0,-1 0 0,0 0-1,0 0 1,0 0 0,1 0 0,-1 0 0,0 0 0,0 0 0,0 0 0,1 0 0,-1 0 0,0 0-1,0 0 1,0 0 0,0 0 0,1 0 0,-1 0 0,0 0 0,0 0 0,0 1 0,1-1 0,-1 0-1,0 0 1,0 0 0,0 0 0,0 0 0,0 1 0,0-1 0,1 0 0,-1 0 0,0 0 0,0 1-1,0-1 1,0 0 0,0 0-13,10-28 223,-6 16-216,-2 8-63,0 0-1,0 0 1,0 0 0,0 0 0,1 1 0,-1-1 0,1 0-1,0 1 1,0 0 0,0 0 0,1 0 0,-1 0 0,1 0-1,-1 1 1,1 0 0,0-1 0,0 1 0,0 1 0,0-1 0,1 1-1,-1-1 1,0 1 0,1 0 0,-1 1 0,0-1 0,1 1-1,-1 0 1,1 0 0,-1 0 0,1 1 0,-1-1 0,4 2 56,-7-2-48,-1 1 1,1 0 0,-1-1 0,1 1 0,0-1 0,-1 1 0,1 0-1,-1 0 1,1-1 0,-1 1 0,0 0 0,1 0 0,-1-1 0,0 1-1,0 0 1,1 0 0,-1 0 0,0 0 0,0 0 0,0-1 0,0 1-1,0 0 1,0 0 0,0 0 0,0 0 0,-1 0 0,1-1 0,0 1-1,0 0 1,-1 0 0,1 0 0,0-1 0,-1 1 0,1 0 0,-1 0-1,1-1 1,-1 1 0,0 0 0,1-1 0,-1 1 0,1-1 0,-1 1-1,0-1 1,0 1 0,1-1 0,-1 1 0,0-1 0,0 0 0,1 1-1,-1-1 1,0 0 0,0 0 0,0 0 0,0 1 0,0-1 0,0 0 47,-55-11 933,75 20-821,-12-7 22,0 1 0,0 0 0,0 1-1,0 0 1,0 0 0,-1 0 0,0 1 0,0 0 0,0 0 0,0 0 0,-1 1 0,0 0 0,0 0-1,-1 1 1,0-1 0,2 4-134,0-1-144,0 0 1,1 0-1,0-1 0,0 0 0,1-1 0,0 1 1,0-2-1,3 3 144,-9-9-358,-1 1-1,1 0 1,0-1 0,0 1-1,0-1 1,0 1 0,0-1-1,0 0 1,0 0 0,0 0-1,0 0 1,0 0 0,0-1 0,0 1-1,0-1 1,0 1 0,0-1-1,0 0 1,-1 1 0,1-1-1,0 0 1,0 0 0,-1 0-1,1-1 1,0 1 0,-1 0 0,1-2 358,9-5-2939</inkml:trace>
  <inkml:trace contextRef="#ctx0" brushRef="#br0" timeOffset="2664.372">1184 163 4608,'0'-29'8240,"-16"24"-7115,-12-39-1061,4 22 1269,23 22-1119,1 0 15,0 0-16,17 11-239,25 27 366,-23-23-220,-1 2-1,0 0 0,-1 1 0,-1 0 0,-1 2 0,11 18-119,-20-30 125,0 1-1,-1 0 1,0 1-1,-1-1 1,0 1-1,-1 0 1,0 0-1,0 0 0,-1 0 1,0 1-1,-1-1 1,0 1-1,-1-1 1,0 1-1,-1-1 1,0 0-1,0 1 0,-1-1 1,-1 0-1,0 0 1,-2 6-125,-14 12-790,4-6-1956,5 0-3675,9-15 3045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7040,'2'-4'1466,"5"-10"584,-5 6 3484,-12 13 381,54 16-5958,93 2-48,107-19-1885,-125-7-4261,-108 4 3549,-9 7-826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8320,'-24'14'2757,"23"-12"-2487,-1-1-1,1 1 1,0-1-1,0 1 1,0 0 0,0-1-1,1 1 1,-1 0-1,0 0 1,1 0 0,-1-1-1,1 1 1,0 0-1,-1 0 1,1 0 0,0 0-1,0 0 1,0 0 0,1 0-1,-1 0 1,0-1-1,1 2-269,0 6 442,-1-7-383,0-1 1,1 1-1,-1 0 0,1-1 0,-1 1 1,1-1-1,0 1 0,-1-1 1,1 1-1,0-1 0,0 1 0,0-1 1,0 0-1,0 0 0,1 1 0,-1-1 1,0 0-1,1 0 0,-1 0 1,0 0-1,1-1 0,-1 1 0,1 0 1,0-1-1,-1 1 0,1-1 0,-1 1 1,1-1-1,0 0 0,-1 1 1,1-1-1,0 0 0,1 0-59,62-1 451,-60 1-442,226-20-996,-156 20-1953,-2 0-3378,-44 0 2873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64 3712,'2'-2'322,"1"1"-1,-1 0 1,1 0 0,-1 0 0,1 0 0,0 0-1,-1 1 1,1-1 0,0 1 0,0-1-1,-1 1 1,1 0 0,0 0 0,0 1-1,0-1 1,-1 0 0,1 1 0,0 0-322,16 0 896,-7 0-380,32-11 6146,-43 10-6596,-1-1 1,1 1-1,0-1 1,-1 1-1,1-1 0,-1 1 1,1-1-1,0 1 0,-1-1 1,1 1-1,-1-1 0,0 0 1,1 1-1,-1-1 0,1 0 1,-1 0-1,0 1 1,0-1-1,1 0 0,-1 0 1,0 1-1,0-1 0,0 0 1,0 0-1,0 1 0,0-1 1,0 0-1,0 0 0,0 0 1,0 1-1,0-1 1,-1 0-1,1 0 0,0 1 1,0-1-1,-1 0 0,1 0 1,-1 1-1,1-1 0,-1 0 1,1 1-1,-1-1 0,0 0-66,-2-1 43,0 0-1,-1 0 1,1 0-1,-1 0 1,1 1-1,-1-1 1,0 1-1,0 0 1,1 0-1,-1 1 1,0-1-1,0 1 1,0-1-1,0 1 1,0 1-1,-1-1-42,-8-1 110,-17 0 131,1 1 0,-1 2 0,1 0 0,-1 2 0,1 2-1,0 0 1,1 2 0,0 1 0,0 1 0,0 1 0,-23 15-241,40-19-3,0 1 1,0 0-1,1 1 0,0 1 0,0-1 0,1 2 0,0-1 1,1 1-1,0 0 0,1 1 0,1 0 0,-1 0 0,2 0 0,0 1 1,0 0-1,1 0 0,1 0 0,0 1 0,1-1 0,0 1 1,1-1-1,0 1 0,2 0 0,-1-1 0,2 1 0,0-1 0,0 1 1,1-1-1,1 0 0,1 2 3,-2-5-28,2 0 1,-1 0-1,2 0 0,-1 0 1,1-1-1,1 0 0,-1 0 1,2-1-1,-1 0 0,1 0 1,0-1-1,1 0 0,0 0 0,0-1 1,0 0-1,1 0 0,0-1 1,0-1-1,0 1 0,0-2 1,5 2 27,10 2-827,1-2 0,-1 0 1,1-2-1,0 0 0,0-2 1,0-1-1,0-1 1,15-3 825,20-4-4910</inkml:trace>
  <inkml:trace contextRef="#ctx0" brushRef="#br0" timeOffset="870.55">733 431 5888,'11'-19'9386,"-28"24"-4181,14 2-5179,0-1 0,0 1 0,1 1 0,0-1 0,0 0 0,1 0-1,0 1 1,0-1 0,0 1 0,1-1 0,1 1 0,-1-1 0,1 1-26,-1 12 58,15 106-113,-14-120 34,1 1 0,0-1 0,0 0 0,1 1 0,0-1 0,0-1 0,0 1 1,1 0-1,0-1 0,0 1 0,0-1 0,1 0 0,0-1 0,0 1 0,0-1 0,0 0 0,4 2 21,-5-4-89,-1-1 0,1 1 0,0-1 0,0 0 0,0 0 0,1 0 0,-1 0 0,0-1 0,0 0-1,0 1 1,0-2 0,0 1 0,1 0 0,-1-1 0,0 0 0,0 0 0,0 0 0,0-1 0,0 1 0,0-1 0,-1 0-1,1 0 1,-1 0 0,1 0 0,2-3 89,2-1-168,0-1 0,-1 0 0,1 0 0,-1-1 1,-1 0-1,0 0 0,0-1 0,0 1 0,3-10 168,-3 6 144,-1-1 0,0 0 1,-1 0-1,0 0 0,-1-1 1,-1 1-1,0-1 0,-1 1 1,0-1-1,-1 0 0,-1 0 1,0 1-1,-1-1 0,0 0 1,-1 1-1,-4-13-144,1-2 1296,12 33-1141,16 93 362,-13-42-339,3-1 0,2 0-1,7 14-177,-19-63-70,0 0 0,0 0-1,1-1 1,0 1 0,0-1-1,0 1 1,0-1 0,1 0-1,0 0 1,0-1 0,0 1 0,1-1-1,-1 0 1,1 0 0,0 0-1,1-1 1,-1 0 0,0 0-1,1 0 1,0-1 0,-1 1-1,1-1 1,0-1 0,0 1-1,0-1 1,1 0 0,4 0 70,71-21-4517,-38-3 53</inkml:trace>
  <inkml:trace contextRef="#ctx0" brushRef="#br0" timeOffset="1379.889">1549 685 6400,'-33'0'3925,"32"0"-2810,1 0-27,0 0-27,0 0-298,0 0-198,0 0-197,0 6 922,2 49 2657,7 28-2790,46 130-1242,-52-206-28,0 1-306,-2-3-3790,-1-15-1284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2:5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1404 528 128,'0'4'0</inkml:trace>
  <inkml:trace contextRef="#ctx0" brushRef="#br0" timeOffset="77472.183">683 68 6784,'22'0'5440,"-20"4"-673,5-4-4212,-5 0 80,-4-16 1946,-5 10-2476,-1 0-1,0 0 1,-1 1 0,1 0 0,-1 1-1,0-1 1,0 2 0,-1-1-1,1 1 1,-1 1 0,0 0-1,1 0 1,-1 1 0,0 0 0,0 1-1,0 0 1,0 0 0,0 1-1,-2 1-104,-29 0 80,1 2-1,0 2 0,0 1 1,0 2-1,1 2 0,0 1 1,1 2-1,-23 13-79,51-21-22,0 0 1,0 0-1,1 1 1,0 0-1,0 0 0,0 1 1,1 1-1,0-1 0,1 1 1,0 0-1,1 1 1,-1 0-1,2 0 0,-1 0 1,2 1-1,-1 0 1,1 0-1,1 0 0,-2 11 22,2-11-10,1 0 0,1 0-1,0 0 1,1 0-1,0 0 1,0 0 0,1 0-1,1-1 1,0 1-1,0 0 1,1-1 0,0 1-1,1-1 1,0 0-1,1 0 1,0 0 0,1-1-1,0 1 1,0-1-1,2 1 11,8 3-143,1-1 0,1 0-1,0-1 1,0-1-1,1 0 1,0-2 0,1 0-1,0-1 1,0-1 0,0-1-1,1-1 1,0 0 0,-1-2-1,1 0 1,0-2-1,1 0 1,17-3 143,-7 0-2205,1-2 1,-1-1-1,0-1 0,-1-1 0,23-11 2205,3-4-4026</inkml:trace>
  <inkml:trace contextRef="#ctx0" brushRef="#br0" timeOffset="78324.95">876 519 5632,'-27'-7'6509,"15"8"-283,1 20-4690,7-11-1502,2 0 0,-1 0-1,2 1 1,-1-1 0,1 1-1,1-1 1,0 1 0,0 0 0,1-1-1,1 1 1,0-1 0,0 1-1,1-1 1,0 0 0,1 0-1,0 0 1,0-1 0,1 1-1,1-1-33,-2-4 6,0-1-1,0 0 0,1 0 1,-1 0-1,1 0 0,0-1 0,0 0 1,0 0-1,1 0 0,-1 0 1,1-1-1,0 0 0,-1 0 0,1-1 1,0 1-1,0-1 0,0-1 1,0 1-1,0-1 0,5 0-5,2-1-66,0 1 1,-1-2-1,1 0 0,-1 0 1,0-1-1,0-1 0,0 0 1,0-1-1,8-4 66,-10 3 5,0 0 0,-1-1 0,0-1 0,0 1 1,-1-1-1,0-1 0,0 1 0,-1-2 0,0 1 0,-1-1 0,0 1 0,0-2 0,-1 1 0,-1-1 1,0 1-1,0-1 0,-1-1 0,0 1 0,-1 0 0,0-1 0,-1 1 0,0-1 0,-1-7-5,0 17 71,1-1 0,-1 1-1,0 0 1,0-1-1,-1 1 1,1-1 0,0 1-1,-1-1 1,1 1-1,-1 0 1,0-1 0,0 1-1,0 0 1,0-1-1,0 1 1,-1 0 0,1 0-1,-1 0 1,1 0-1,-1 1 1,0-1-71,-2 11 48,64 124-181,-58-129 143,7 18 7,0-1-1,2 0 1,0-1 0,1 0 0,2-1 0,0-1 0,5 6-17,-13-20-269,0 0 0,1 0 0,-1 0 1,1 0-1,0-1 0,0 0 0,0-1 1,0 0-1,0 0 0,1 0 0,-1-1 1,0 0-1,1 0 0,-1-1 0,1 0 1,0-1-1,-1 1 0,0-1 1,1-1-1,-1 1 0,0-1 0,1-1 1,3-1 268,49-18-4736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7808,'0'0'7141,"0"0"-5355,-2 1-47,-50 31 4634,52-31-6378,1 0 0,-1 0 0,0 0 0,0 0 0,1 0 0,-1 0 0,1 0 0,-1 0 0,1 0 0,-1 0 0,1 0 0,-1 0 0,1-1 0,0 1-1,-1 0 1,1 0 0,0-1 0,0 1 0,0-1 0,-1 1 0,1-1 0,0 1 0,0-1 0,0 1 0,0-1 0,0 0 0,0 1 0,0-1 0,0 0 0,0 0 0,0 0 0,0 0 0,0 0-1,0 0 1,0 0 0,0 0 0,0 0 0,1 0 5,204 9-165,-169-9 13,103-5-1124,-53-20-2976,-86 25 4122,-1 1-1,1-1 1,0-1-1,-1 1 1,1 0-1,-1 0 1,1 0-1,0 0 1,-1 0-1,1-1 1,-1 1-1,1 0 1,0 0 0,-1-1-1,1 1 1,-1 0-1,1-1 1,-1 1-1,1-1 1,-1 1-1,0-1 1,1 1-1,-1-1 1,1 1-1,-1-1 1,0 1-1,0-1 1,1 1-1,-1-1 1,0 1 0,0-1-1,0 0 1,1 1-1,-1-1 1,0 1-1,0-1 1,0 0-1,0 1 1,0-1-1,0 0 1,0 1-1,0-1 1,-1 1-1,1-1 1,0 0 0,0 1-1,0-1 1,-1 1-1,1-1 1,0 1-1,-1-1 1,1 1-1,0-1 1,-1 1-1,1-1 1,-1 1-1,1-1 1,-1 1-1,1-1 1,-1 1-1,1 0 1,-1-1 0,1 1-1,-1 0 1,1 0-1,-1 0 1,0-1-1,1 1 1,-1 0 130,-24-5-3568</inkml:trace>
  <inkml:trace contextRef="#ctx0" brushRef="#br0" timeOffset="271.537">76 152 8320,'-58'42'5482,"51"-21"1503,32 3-6514,-3-18-663,0-2 0,-1-1 0,2 0 0,-1-2 0,0 0 0,0-1 0,0-2 0,13-2 192,-7 2-683,102-4-5050,-78-3 1419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5120,'-2'9'9045,"-29"20"-8520,25-24 427,-6 6-785,1 0-1,1 1 0,-1 0 1,2 1-1,0 0 1,1 0-1,0 1 0,1 0 1,0 0-1,1 2-166,4-11 7,1 1 1,0-1-1,0 0 0,1 1 1,-1-1-1,1 1 0,1-1 0,-1 0 1,1 1-1,0-1 0,0 1 0,0-1 1,1 0-1,-1 0 0,2 0 1,-1 0-1,0 0 0,1 0 0,0-1 1,0 1-1,0-1 0,1 0 1,-1 0-1,1 0 0,0 0 0,0-1 1,1 1-1,-1-1 0,0 0 0,1 0 1,0-1-1,0 1 0,2-1-7,-2 1-239,0-1 0,1 0 0,-1-1-1,0 1 1,1-1 0,-1 0 0,1-1-1,0 1 1,-1-1 0,1 0 0,0-1-1,-1 1 1,1-1 0,-1 0 0,1 0-1,-1-1 1,1 0 0,-1 0 0,0 0 0,0 0-1,1-2 240,48-28-8255,-40 25 5780</inkml:trace>
  <inkml:trace contextRef="#ctx0" brushRef="#br0" timeOffset="586.904">362 326 4480,'-14'45'3024,"14"-43"-2965,-1 5 25,0 0 1,1 1-1,0-1 0,0 0 0,0 0 0,1 0 0,0 0 0,0 0 0,1 0 0,0 0 0,0 0 0,1 0 0,0-1 0,0 1 1,0-1-1,1 0 0,0 0 0,0 0 0,0 0 0,1-1 0,0 1 0,5 3-84,-6-8 123,-1 0 0,1 0 0,-1-1 1,1 0-1,-1 1 0,1-1 0,0 0 0,-1-1 0,1 1 0,-1-1 1,1 1-1,-1-1 0,1 0 0,-1-1 0,0 1 0,1 0 0,-1-1 1,0 0-1,0 0 0,0 0 0,0 0 0,-1 0 0,1 0 0,0-1 0,-1 1 1,1-1-1,-1 0 0,0 0 0,0 0 0,0 0 0,-1 0 0,1 0 1,-1-1-1,1 1 0,-1 0 0,0-1 0,-1 1 0,1-1 0,0 1 1,-1-1-1,0 0 0,0 1 0,0-1 0,0 1 0,-1-2-123,-7-26 947,7 28-931,-1 0-1,1 0 1,0 0-1,0 0 1,0 0 0,1 0-1,-1 0 1,1-1 0,-1 1-1,1 0 1,0 0 0,0-1-1,1 1 1,-1 0-1,1 0 1,-1 0 0,1 0-1,0-1 1,0 1 0,1 0-1,-1 0 1,1 0-16,3-2-220,1 0 0,0 0 0,1 0 0,-1 1 0,1 0 0,0 1 0,0-1 1,0 1-1,0 0 0,0 1 0,2 0 220,25-11-4818,-21 8 1922</inkml:trace>
  <inkml:trace contextRef="#ctx0" brushRef="#br0" timeOffset="1041.227">767 500 5888,'5'0'2176,"-5"5"-1664,0 2 256,0 1 0,0 1-320,-5 3-96,5 7-192,-4 1-128,-1 4 0,2 0-128,-1 3 64,-1-3-320,1-5-96,4-7-1472,0-4-1632,4-11 864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51 4480,'7'0'2181,"-8"0"-938,1 0 346,0 0-250,0 0-182,0 0-192,4 0 304,-4 0-1197,1 1-1,-1-1 1,1 0 0,-1 0 0,0 1-1,1-1 1,-1 0 0,1 0 0,-1 0-1,1 0 1,-1 1 0,0-1 0,1 0-1,-1 0 1,1 0 0,-1 0-1,1 0 1,-1 0 0,1 0 0,-1 0-1,1-1 1,-1 1 0,0 0 0,1 0-1,-1 0 1,1 0 0,-1 0-1,1-1 1,-1 1 0,0 0 0,1-1-1,-1 1 1,0 0 0,1 0 0,-1-1-1,0 1 1,1 0 0,-1-1 0,0 1-1,0-1 1,1 1 0,-1 0-1,0-1 1,0 1 0,0-1 0,0 1-1,1-1 1,-1 1 0,0-1 0,0 1-1,0 0 1,0-1 0,0 1 0,0-1-1,0 1 1,0-1 0,-1 1-1,1-1-71,-33-18 1739,18 14-1529,-1 1-1,1 0 1,-1 1 0,0 1-1,0 0 1,0 1-1,0 1 1,0 1 0,0 0-1,0 1 1,1 0 0,-1 2-1,-10 3-209,2-1 68,0 1 0,1 2-1,0 0 1,0 2 0,1 0-1,1 2 1,0 0-1,0 1 1,1 1 0,1 1-1,1 1 1,0 1 0,1 0-1,1 1 1,1 1 0,1 0-1,0 1 1,2 1 0,-1 3-68,6-12-20,2 1 0,0 0 0,0 1 0,1-1 0,1 1 0,1 0-1,0-1 1,1 1 0,0 0 0,1 0 0,1 0 0,0 0 0,2 4 20,-1-10-24,0 1 0,0-1 0,1 1 0,0-1 0,1 0 0,0 0 0,0-1 0,1 1 0,0-1 0,1 0 0,0 0 0,0-1 0,1 1 0,-1-1 0,2-1 0,-1 1-1,1-1 1,0-1 0,0 1 0,7 2 24,1-1-345,0 0-1,1-1 0,0-1 0,0-1 1,1 0-1,-1-2 0,1 0 0,0 0 1,4-2 345,0 0-1044,1-1-1,-1-1 1,1-1 0,-1-2 0,0 0-1,0-1 1,1-1 1044,50-26-4394</inkml:trace>
  <inkml:trace contextRef="#ctx0" brushRef="#br0" timeOffset="794.372">871 555 5248,'11'-14'3749,"-11"14"-2320,-1-11 2993,-26-7 372,27 17-4053,0 3-277,7 66 128,42 136-613,2-83 192,-50-119-150,1-1-1,-1 1 1,1-1 0,-1 0 0,1 0 0,0 0 0,0 0 0,-1 0 0,1 0 0,0 0 0,0 0 0,0-1-1,0 1 1,0-1 0,0 0 0,0 1 0,0-1 0,0 0 0,0 0 0,0 0 0,0 0 0,0-1 0,0 1-1,0-1 1,0 1 0,0-1 0,0 0 0,0 1 0,0-1 0,-1 0 0,1 0 0,0 0 0,0-1-1,-1 1 1,1 0 0,-1-1 0,1 1 0,-1 0 0,0-1 0,1 0 0,-1 1 0,0-1 0,0 0 0,0 0-1,0 0 1,-1 1 0,1-1 0,0 0 0,-1 0 0,1-2-21,11-19 66,-1 0 0,0 0 0,-2-1 1,-1-1-1,-1 1 0,-1-1 0,-1-1 0,-1 1 0,-1-1 0,-1-2-66,-2 25-123,0-1 0,0 1-1,0-1 1,0 1 0,0-1 0,-1 1-1,1 0 1,-1-1 0,0 1-1,0 0 1,0-1 0,-1 1 0,1 0-1,-1 0 1,0 0 0,0 0-1,0 0 124,1 2-2000,1 2 252,1 8-2327,4 5-181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39 6528,'10'-22'4421,"-9"20"-2864,3-13 8715,-10 17-10181,0 0 0,0 1 0,1-1 1,-1 1-1,1 1 0,0-1 0,0 1 0,0-1 0,0 1 0,1 1 1,-1-1-1,1 1 0,0 0 0,1 0 0,-1 0 0,1 0 1,0 0-1,0 1 0,1 0 0,-1-1 0,1 1 0,-1 4-91,-16 36-11,1 1-1,2 0 0,2 1 0,2 0 1,3 1-1,2 1 0,1-1 1,3 26 11,2-43-419,3 1 1,0-1 0,2 0 0,2 0 0,0 0-1,3-1 1,0 0 0,2 0 0,1-1-1,2 0 1,0-2 0,2 1 0,13 15 418,43 35-4290,-62-72 3182,0 1 0,0-2-1,0 1 1,0-2 0,1 1-1,0-1 1,9 2 1108,40 7-4325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77 6400,'45'0'11167,"-45"-1"-11036,1 0-1,-1 0 0,0 0 0,1 0 1,-1 0-1,0 0 0,1 0 0,-1 0 1,0 0-1,0 0 0,0 0 0,0 0 1,0 0-1,0 0 0,0 0 0,0 0 1,-1 0-1,1 0 0,0 0 0,0 0 1,-1 0-1,1 1 0,-1-1 0,1 0 1,-1 0-1,1 0 0,-1 0 0,0 0 0,1 1 1,-1-1-1,0 0 0,0 1 0,1-1 1,-1 0-1,0 1 0,0-1 0,0 1 1,-1-1-131,-6-5 94,-2 1 0,1 0 1,-1 0-1,1 1 1,-1 0-1,0 1 1,-1 0-1,1 0 0,-1 1 1,1 1-1,-1 0 1,1 0-1,-1 1 0,0 0 1,1 1-1,-2 1-94,-9-2 74,-14 0-18,-1 2 0,0 2 1,1 1-1,0 1 0,0 2 1,1 2-1,-23 10-56,41-14-29,0 1 1,0 1-1,1 0 0,0 1 1,0 1-1,1 0 0,0 1 1,1 0-1,0 2 0,1-1 1,1 1-1,0 1 1,0 0-1,1 1 0,1 0 1,-4 9 28,9-14-17,0-1 0,0 1 0,1 0 1,1-1-1,-1 2 0,2-1 1,-1 0-1,2 0 0,-1 0 0,1 1 1,1-1-1,0 0 0,0 0 1,1 0-1,0 0 0,1 0 1,0 0-1,0 0 0,1-1 0,1 0 1,0 0-1,0 0 0,0 0 1,1-1-1,0 0 0,1 0 0,0 0 1,0-1-1,1 0 0,2 1 17,7 6-144,1-1 0,1-1-1,0-1 1,1-1 0,0 0-1,0-1 1,1-2 0,0 0-1,1-1 1,-1-1 0,1-1 0,19 1 144,-16-3-877,1-2 0,0 0 0,0-2 0,0 0 0,0-2 0,-1-1 0,0-1 0,0-2 0,0 0 0,18-10 877,27-19-4266</inkml:trace>
  <inkml:trace contextRef="#ctx0" brushRef="#br0" timeOffset="618.234">992 479 7808,'-21'0'5146,"20"0"-3551,1 0-11,0 0-96,11 4 725,20 54-158,-23-37-1859,103 209 252,-109-225-396,1 0 0,-1 0 1,1 0-1,0 0 0,1 0 1,-1 0-1,1-1 0,0 1 1,0-1-1,0 0 0,1 0 1,-1-1-1,1 1 0,0-1 1,0 0-1,0 0-52,-2-4 44,0 1-1,0-1 1,0 0 0,-1 0 0,1 0-1,0 0 1,-1 0 0,1-1-1,-1 1 1,1-1 0,-1 0 0,1 0-1,-1 0 1,0 0 0,0 0-1,0 0 1,0 0 0,-1-1 0,1 1-1,-1-1 1,1 1 0,-1-1-1,0 1 1,0-1 0,0 0 0,0 0-1,0-1-43,3-5 89,10-21 60,-3-1 0,0-1-1,-2 0 1,-1 0 0,2-27-149,5-19-29,-4 21-163,-5 28-2453,-4 28-1183,5 6 696,-1-4-137</inkml:trace>
  <inkml:trace contextRef="#ctx0" brushRef="#br0" timeOffset="1069.467">1565 754 7296,'-15'-16'11818,"12"9"-7789,5 16-3445,-1 39-517,3 0 1,2-1-1,2 1 0,2-1 0,11 31-67,-18-68 19,0 1-1,1-1 0,0 0 1,1 0-1,0 0 0,1-1 1,0 1-1,1-2 1,0 2-19,-7-10-10,0 1-1,0-1 1,1 1 0,-1-1 0,0 1 0,1-1 0,-1 1 0,0-1 0,1 1 0,-1-1 0,1 0 0,-1 1 0,0-1 0,1 0-1,-1 1 1,1-1 0,-1 0 0,1 1 0,-1-1 0,1 0 0,0 0 0,-1 0 0,1 1 0,-1-1 0,1 0 0,-1 0 0,1 0-1,0 0 1,-1 0 0,1 0 0,-1 0 0,1 0 0,0 0 0,-1-1 0,1 1 0,-1 0 0,1 0 0,-1 0 0,1-1 0,-1 1-1,1 0 1,-1-1 0,1 1 0,-1 0 0,1-1 0,-1 1 0,1-1 0,-1 1 0,0 0 0,1-1 0,-1 1 0,0-1 10,8-33-1839,-13-116-8427,-6 93 5930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 6400,'10'-5'4352,"-9"4"-2902,4 1 794,-6 1 3704,-7 3-5646,1 1 0,0-1-1,0 1 1,0 1 0,1-1 0,0 1-1,0 1 1,0-1 0,1 1 0,0 0 0,0 0-1,-4 7-301,0 7 14,0 1-1,1 0 0,1 0 1,1 0-1,1 1 0,-2 22-13,1 17-555,3 0-1,3-1 1,2 1 0,4-1-1,2 0 1,2 0-1,12 35 556,-18-78-905,0 0-1,2 0 1,0 0-1,0-1 1,2 0-1,0 0 0,1-1 1,1 0-1,0-1 1,2 2 905,31 24-3920</inkml:trace>
  <inkml:trace contextRef="#ctx0" brushRef="#br0" timeOffset="550.819">657 329 7040,'5'-23'4517,"-4"11"3583,-1 20-5742,22 100-1824,49 242-289,-44-252-133,-27-98-148,1 0 1,-1 1-1,1-1 0,-1 0 1,1 0-1,-1 0 1,1 0-1,-1 0 0,1 0 1,-1 0-1,1 0 1,-1 0-1,1 0 0,-1 0 1,1 0-1,-1 0 0,0 0 1,1 0-1,-1 0 1,1-1-1,-1 1 0,1 0 1,-1 0-1,1 0 1,-1-1-1,0 1 0,1 0 1,-1-1-1,0 1 0,1 0 1,-1-1-1,0 1 1,1 0-1,-1-1 0,0 1 1,0-1-1,1 1 0,-1-1 1,0 1-1,0 0 1,0-1-1,0 1 0,0-1 1,1 1-1,-1-1 1,0 1-1,0-1 0,0 1 1,0-1-1,0 1 0,-1-1 1,1 1-1,0-1 1,0 1-1,0-1 0,0 1 36,-5-118-12127,5 90 8431</inkml:trace>
  <inkml:trace contextRef="#ctx0" brushRef="#br0" timeOffset="975.05">1108 531 6272,'39'-5'8618,"55"11"-3306,175-3-4144,-131-7-2779,-89-6-3407,-33 6-3366,-9 4 4555</inkml:trace>
  <inkml:trace contextRef="#ctx0" brushRef="#br0" timeOffset="2418.297">2432 287 5888,'0'0'1978,"0"-2"-1055,0-6 202,0 6 203,0-17 3670,0 18-4917,0 0 0,0 0 0,0-1 0,-1 1 0,1 0 0,0 0 0,-1 0 0,1 0 0,0 0 1,-1 0-1,1 0 0,-1 0 0,0 0 0,1 0 0,-1 0 0,0 0 0,0 0 0,1 0 1,-1 0-1,0 1 0,0-1 0,0 0 0,0 1 0,0-1 0,0 1 0,0-1 0,0 1 0,0-1 1,0 1-1,0 0 0,-1-1 0,1 1 0,-1 0-81,-2-2 129,-6 0-28,0 0 0,-1 1 0,1 0 0,-1 1 0,1 0 0,-1 1 0,1 0 0,-1 0 0,1 1 1,0 1-1,0 0 0,0 0 0,0 1 0,0 0 0,1 0 0,0 1 0,0 1 0,0-1 0,0 2 0,1-1 0,-4 5-101,7-6-7,0 0-1,1 1 1,-1 0-1,1 0 1,0 0 0,1 0-1,0 1 1,0-1-1,0 1 1,0 0-1,1 0 1,1 0-1,-1 0 1,1 0-1,0 1 1,0-1-1,1 0 1,0 0-1,1 1 1,-1-1 0,1 0-1,1 0 1,-1 1-1,1-1 1,1-1-1,-1 1 1,1 0-1,0 0 1,1-1-1,-1 0 1,1 0-1,1 0 1,-1 0-1,1 0 1,2 1 7,-5-4-2,0-1 0,1 1-1,-1-1 1,0 0 0,1 0 0,-1 0 0,1 0 0,0 0-1,-1-1 1,1 1 0,0-1 0,0 0 0,0 1-1,0-2 1,0 1 0,0 0 0,1 0 0,-1-1 0,0 0-1,0 0 1,0 0 0,1 0 0,-1 0 0,0 0-1,0-1 1,0 0 0,1 1 0,-1-1 0,0-1 0,0 1-1,0 0 1,-1-1 0,1 1 0,0-1 0,0 0-1,-1 0 1,1 0 0,-1 0 0,0 0 0,0-1 0,0 1-1,0-1 1,0 1 0,2-4 2,-4 6 18,0 0 0,0-1 0,1 1 1,-1 0-1,0-1 0,1 1 0,-1 0 0,0-1 0,0 1 1,0 0-1,0-1 0,1 1 0,-1 0 0,0-1 0,0 1 0,0-1 1,0 1-1,0 0 0,0-1 0,0 1 0,0-1 0,0 1 0,0-1 1,0 1-1,0 0 0,0-1 0,0 1 0,-1 0 0,1-1 0,0 1 1,0-1-1,0 1 0,0 0 0,-1-1 0,1 1 0,0 0 1,0-1-1,-1 1 0,1 0 0,0 0 0,-1-1 0,1 1 0,0 0 1,-1 0-1,1-1 0,0 1 0,-1 0 0,1 0 0,-1 0 0,1 0 1,0 0-1,-1 0 0,1 0 0,-1 0 0,1 0 0,0 0 0,-1 0 1,1 0-1,-1 0 0,1 0 0,0 0 0,-1 0 0,1 0 1,-1 0-1,1 0 0,0 0 0,-1 1 0,1-1 0,0 0 0,-1 0-18,-25 15 1045,-44 62 875,58-38-2246,33-24 540,-20-15-182,-1 0 32,0 0 32,0 0 37,-6 30 608,-16 53-570,22-79-169,0 4-21,-1 0 0,1 1 0,0-1 1,1 0-1,0 0 0,0 0 0,1 0 0,0 0 1,0 0-1,1 0 0,0-1 0,0 1 0,1-1 1,3 5 18,-3-9-3,0-1-1,1 0 1,-1 0 0,1 0 0,-1-1 0,1 1 0,-1-1 0,1 0 0,0-1 0,-1 1 0,1-1 0,0 0 0,0 0 0,0 0 0,-1-1 0,1 1 0,1-2 3,3 2-2,6-2-66,0 0 1,0 0-1,-1-2 0,1 0 0,-1-1 0,1 0 1,4-3 67,-9 4-18,-8 3 31,-1 1 0,0 0 0,0-1 0,1 1 0,-1 0 0,0-1 0,0 0 0,1 1 0,-1-1 0,0 0 0,0 1 1,0-1-1,0 0 0,0 0 0,0 0 0,0 0 0,0 0 0,0 0 0,-1 0 0,1 0 0,0-1 0,-1 1 0,1 0 0,-1 0 0,1-1 0,-1 1 0,1 0 0,-1-1 0,0 1 0,0 0 0,0-1 1,0 1-14,0 0 53,0 1 32,0 0 27,0 0 80,0 11 368,-15 79 533,3 89-886,7 1 0,8 0-1,11 35-206,-9-141-12,17 161-617,-17-212-539,-5-23 1075,0 0-1,0 0 0,0-1 1,0 1-1,0 0 0,1 0 1,-1 0-1,0-1 1,0 1-1,0 0 0,0 0 1,0 0-1,0-1 0,1 1 1,-1 0-1,0 0 1,0 0-1,0 0 0,1-1 1,-1 1-1,0 0 1,0 0-1,0 0 0,1 0 1,-1 0-1,0 0 0,0 0 1,1 0-1,-1 0 1,0 0-1,0 0 0,0 0 1,1 0-1,-1 0 0,0 0 1,0 0-1,1 0 1,-1 0-1,0 0 0,0 0 1,1 0-1,-1 0 0,0 0 1,0 0-1,0 0 1,1 0-1,-1 1 0,0-1 1,0 0-1,0 0 0,1 0 1,-1 0-1,0 1 1,0-1-1,0 0 0,0 0 1,0 0-1,1 1 0,-1-1 1,0 0-1,0 0 1,0 0-1,0 1 0,0-1 94,0-1-264,6-9-5863</inkml:trace>
  <inkml:trace contextRef="#ctx0" brushRef="#br0" timeOffset="3303.94">3027 589 6784,'-6'0'-846,"-4"0"7994,8 0 1251,10 0-7021,74-4-1042,306 4-2026,-387 0 1550,-1 0 0,0 0 0,0 0 0,1 0 0,-1 0 0,0 0 0,1 0 0,-1 0 0,0 0 0,1 0 0,-1 0 1,0 0-1,0 0 0,1 0 0,-1 0 0,0 0 0,1-1 0,-1 1 0,0 0 0,0 0 0,1 0 0,-1 0 0,0-1 0,0 1 0,0 0 1,1 0-1,-1-1 0,0 1 0,0 0 0,0 0 0,0-1 0,0 1 0,1 0 0,-1-1 0,0 1 0,0 0 0,0 0 0,0-1 1,0 1-1,0 0 0,0-1 0,0 1 0,0 0 0,0-1 0,0 1 0,0 0 0,0 0 0,0-1 0,-1 1 0,1 0 0,0-1 0,0 1 1,0 0-1,0 0 0,0-1 0,-1 1 0,1 0 0,0 0 0,0-1 140,-5-7-4485</inkml:trace>
  <inkml:trace contextRef="#ctx0" brushRef="#br0" timeOffset="31830.966">1709 2735 5760,'22'-14'8288,"5"12"4051,-12 3-13255,66-2 822,-29-1 113,0 2 0,0 3 0,9 3-19,34 13-2176,-61-18-5765,-23-1 3120</inkml:trace>
  <inkml:trace contextRef="#ctx0" brushRef="#br0" timeOffset="32544.911">2502 2651 8064,'-8'-2'1477,"-4"-5"6551,16-2-7432,12-23 357,-14 26-869,1-1 1,0 1-1,1 0 0,-1 0 1,1 0-1,0 0 1,1 1-1,-1 0 1,1-1-1,5-2-84,-3 2 4,1 1 0,-1 0-1,1 1 1,1 0 0,-1 0 0,0 1 0,1 0-1,0 1 1,0-1 0,0 2 0,0-1-1,0 1 1,0 1 0,0-1 0,0 2 0,0-1-1,0 1 1,0 1 0,0-1 0,0 1-1,0 1 1,-1 0 0,1 0 0,7 5-4,-10-2 68,-1 0 0,0 1 1,0 0-1,0 0 0,-1 0 0,0 1 1,-1-1-1,1 1 0,-2 0 0,1 0 1,-1 0-1,0 0 0,-1 0 0,1 0 1,-2 1-1,1-1 0,-1 0 0,-1 1 1,1-1-1,-2 2-68,-4 52 1061,5-62-1056,1 0 1,0 0-1,-1 0 0,1 0 0,-1 0 0,1 0 0,0 0 0,-1 0 1,1 0-1,0 0 0,-1 0 0,1 0 0,-1 0 0,1 0 0,0 0 1,-1-1-1,1 1 0,0 0 0,-1 0 0,1 0 0,0-1 0,-1 1 0,1 0 1,0 0-1,0-1 0,-1 1 0,1 0 0,0-1 0,0 1 0,-1 0 1,1-1-1,0 1 0,0 0 0,0-1 0,0 1 0,0-1 0,-1 1 1,1 0-1,0-1 0,0 1 0,0 0 0,0-1 0,0 1 0,0-1 0,0 1 1,0 0-1,1-1 0,-1 1 0,0-1 0,0 1 0,0 0 0,0-1 1,0 1-1,1 0-5,-2-13-13,1 0 0,1 0 1,1 0-1,-1 0 0,2 1 1,0-1-1,0 1 0,3-5 13,-5 14 2,5-14-23,1 0-1,0 1 0,1 0 1,0 1-1,2-1 0,2-1 22,-9 12 18,0 1 0,0-1 0,1 1 0,0-1 0,0 1 0,0 1 0,1-1 0,-1 0 0,1 1 0,0 0 0,0 0 0,0 1 0,0-1 0,0 1 0,1 0 0,-1 0 0,1 1 0,-1 0 0,1 0 0,-1 0 0,1 1 0,0-1 0,0 1 0,-1 1 0,1-1 0,0 1 0,0 0-18,-2 0 20,-1 1 0,0-1 0,0 1 0,0 0 0,0 0 0,0 0 0,-1 0 0,1 0 0,0 1 0,-1-1 0,0 1 1,0 0-1,1 0 0,-2-1 0,1 1 0,0 0 0,0 2-20,20 112 299,-20-49-120,-4 0 1,-3-1-1,-4 9-179,-34 245-64,21-197-1181,-5-1 0,-12 24 1245,38-145-174,-7 21-2447,5-25-2579,3-8 774</inkml:trace>
  <inkml:trace contextRef="#ctx0" brushRef="#br0" timeOffset="29593.085">0 2388 6400,'0'-12'2058,"0"9"-1071,0 3 416,0 0 389,0 0-70,0 0-116,0 0-273,0 0-224,0 0-448,0 0 22,0 0 42,0 10 966,7 65-48,22 49-1323,46 96 32,-37-136 48,-34-92-3523,-8-17-597,-7-14-4445,5 19 4176</inkml:trace>
  <inkml:trace contextRef="#ctx0" brushRef="#br0" timeOffset="29894">386 2651 5632,'3'0'9968,"4"0"-4872,39 0-4011,152-9-1453,-107-5-4448,-67 13 91</inkml:trace>
  <inkml:trace contextRef="#ctx0" brushRef="#br0" timeOffset="31351.766">1289 2338 5120,'4'-2'1016,"-4"2"-925,0 0 0,1 0 0,-1 0 0,0 0 0,1 0-1,-1 0 1,0 0 0,1-1 0,-1 1 0,0 0 0,0 0 0,1 0-1,-1 0 1,0 0 0,0 0 0,1-1 0,-1 1 0,0 0 0,0 0 0,1 0-1,-1-1 1,0 1 0,0 0 0,0 0 0,0-1 0,1 1 0,-1 0-1,0 0 1,0-1 0,0 1 0,0 0 0,0-1 0,0 1 0,0 0 0,0 0-1,0-1 1,0 1 0,0 0 0,0-1 0,0 1 0,0 0 0,0-1-1,0 1 1,0 0 0,0 0 0,0-1 0,0 1 0,0 0 0,-1-1 0,1 1-1,0 0 1,0 0 0,0 0 0,0-1 0,-1 1 0,1 0 0,0 0-1,0-1 1,-1 1 0,1 0 0,0 0 0,0 0 0,-1 0 0,1 0-91,-1-23 3962,-20 22-2341,-4 1-1210,9-1-247,-1 1 0,1 0 0,0 1 0,-1 1 0,1 1 0,0 0 0,0 1 0,-11 4-164,16-3 24,-1 0 1,1 0-1,-1 1 0,1 1 0,1-1 1,0 2-1,0 0 0,0 0 0,1 0 1,0 1-1,-2 4-24,9-11-9,1 0 0,0 0 0,-1 1 0,1-1 0,0 0 0,0 1 0,1-1 1,-1 0-1,1 1 0,-1-1 0,1 1 0,-1 0 0,1-1 0,0 1 0,0-1 0,1 1 1,-1-1-1,0 1 0,1-1 0,0 1 0,-1-1 0,1 0 0,0 1 0,0-1 0,0 0 1,1 1-1,-1-1 0,1 0 0,-1 0 0,1 0 0,-1 0 0,1-1 0,0 1 0,0 0 1,0-1-1,0 1 0,0-1 0,0 0 0,1 1 9,91 44-101,-77-40 123,7 3 82,0-1 0,1-1 0,0-1-1,0-1 1,0-1 0,18-1-104,-136 3 1440,-16 23-453,85-21-700,20-7-268,-1 0 0,1-1-1,-1 2 1,1-1 0,0 0 0,-1 1 0,1 0-1,0 0 1,0 0 0,0 1 0,1-1 0,-1 1 0,1 0-1,-1 0 1,1 0 0,0 0 0,0 1 0,0-1-1,1 1 1,-1 0 0,1 0 0,0 0 0,-2 4-19,5-5-13,-1 0 0,1 0 1,1 0-1,-1 0 0,0 0 1,1 0-1,-1 0 1,1 0-1,0-1 0,0 1 1,0-1-1,0 1 0,1-1 1,-1 0-1,1 0 0,-1 0 1,1 0-1,0 0 0,-1-1 1,1 1-1,0-1 1,0 0-1,0 0 0,0 0 1,1 0-1,-1 0 0,0-1 13,23 8 25,1-2-1,0-1 1,1-1-1,-1-1 1,0-1 0,1-2-1,0 0 1,-1-2-1,0-2 1,12-2-25,17-3 2560,-57 30-1670,-39 110-591,-40 119-544,-25 236 133,85-388-437,15-73-2479,3-13-4408,6-43 2140,-3-11 880</inkml:trace>
  <inkml:trace contextRef="#ctx0" brushRef="#br0" timeOffset="33227.174">3142 1991 6400,'-4'-20'2058,"5"12"-1130,3-6-105,1-18 5229,-10-16 566,6 61-5610,23 49-1045,80 129 96,-15-11-33,-12 45-42,-64-179-122,-2 0-1,-2 1 0,-2 0 1,-2 2 138,-5-23-698,0 0 1,-1-1-1,-2 0 1,-1 1-1,0-1 1,-2 0-1,-1-1 1,-8 19 697,13-37-164,-37 120-5297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393 236 6912,'5'-11'2032,"0"-3"117,-4 1 2448,-1 12-3200,0 1-143,0 0-449,0 0 75,-5 41 2096,3-3-2860,2 0 0,1 0 0,2 0 0,6 28-116,-6-38-82,-2-15 81,1 0 0,0 0-1,0 0 1,1 0-1,1 0 1,0-1-1,1 1 1,0-1-1,1 0 1,1 0 1,-7-12-81,0 0 0,-1-1 0,1 1 1,0 0-1,0-1 0,0 1 0,-1 0 0,1-1 1,0 1-1,0-1 0,0 1 0,0 0 0,0-1 0,0 1 1,0-1-1,0 1 0,0 0 0,0-1 0,0 1 0,0-1 1,0 1-1,0 0 0,0-1 0,0 1 0,0-1 0,0 1 1,1 0-1,-1-1 0,0 1 0,0 0 0,1-1 1,-1 1-1,0 0 0,0-1 0,1 1 0,-1 0 0,0 0 1,1-1-1,-1 1 0,0 0 0,1 0 0,-1 0 0,0-1 1,1 1-1,-1 0 0,0 0 0,1 0 0,-1 0 1,1 0-1,-1 0 0,0 0 0,1 0 0,-1 0 0,1 0 1,-1 0-1,0 0 0,1 0 0,-1 0 81,-59-101-13082,39 75 9626</inkml:trace>
  <inkml:trace contextRef="#ctx0" brushRef="#br0" timeOffset="263.823">200 359 8320,'-9'11'3168,"9"-8"-2464,3-3 576,-3 0 64,6 6-288,5-2-1,0 1-159,6 5-96,5 1-416,6-2-160,5 0-96,6 2-64,10-1-64,6-1-608,6-9-256,-1-6-1823,12-3-801,0-9-640</inkml:trace>
  <inkml:trace contextRef="#ctx0" brushRef="#br0" timeOffset="983.984">1799 104 6656,'5'-13'4378,"-5"12"-3034,0 1-117,0-25 3690,1 23-4849,-1-1 1,-1 1-1,1-1 0,0 0 1,-1 1-1,1-1 1,-1 1-1,1 0 0,-1-1 1,0 1-1,0-1 0,-1 1 1,1 0-1,0 0 0,-1 0 1,1 0-1,-1 0 0,1 0 1,-1 0-1,0 0 0,0 1 1,0-1-1,0 1 0,0-1 1,-1 1-1,1 0 0,-2-1-68,-84-5 1275,68 9-1144,-1 1-1,1 0 1,0 2 0,0 0-1,0 2 1,1 0 0,0 1-1,0 1 1,1 0 0,-12 10-131,17-12-11,1 1 0,0 1 1,1 0-1,0 1 0,1 0 1,-1 1-1,2 0 0,0 0 1,0 1-1,1 0 0,1 1 1,0 0-1,0 0 0,1 0 1,1 1-1,0 0 0,1 0 1,1 0-1,0 0 0,1 1 1,0-1-1,1 1 0,1 0 1,1-1-1,0 1 0,0-1 1,2 6 10,2-6-13,1 1 0,0-1 0,1-1 0,0 1 0,1-1 0,0 0 0,4 3 13,-2-4-422,1-1-1,0 0 1,1 0-1,0-1 1,0-1 0,1 0-1,0-1 1,0 0 0,3 0 422,-6-4-929,-1 0 1,1-1 0,-1 0 0,1 0 0,0-1 0,0-1 0,0 1 0,9-1 928,15-1-3856</inkml:trace>
  <inkml:trace contextRef="#ctx0" brushRef="#br0" timeOffset="1506.149">1777 516 6912,'-17'-20'7440,"1"26"2006,15 6-7302,1-6-2871,3 14 767,1-1 0,0 1 0,1-1 0,1 0 0,1-1 0,8 14-40,-9-18-156,0-1 0,1 0 0,1 0-1,0 0 1,0-1 0,2-1 0,-1 1 0,1-2 0,7 6 156,-13-12-172,1 0 1,-1-1 0,1 0 0,0 0 0,0 0-1,0-1 1,0 1 0,1-1 0,-1 0 0,1-1 0,-1 1-1,1-1 1,-1 0 0,1-1 0,0 1 0,-1-1-1,1 0 1,0-1 0,0 1 0,-1-1 0,1 0 0,-1-1-1,1 1 1,-1-1 0,6-2 171,-5 1-31,0 0 0,0 0-1,0-1 1,-1 0 0,1 0-1,-1 0 1,0 0 0,0-1 0,0 0-1,-1 0 1,0 0 0,0-1 0,0 1-1,0-1 1,-1 0 0,0 0-1,0-1 1,-1 1 0,0 0 0,0-1-1,0 1 1,0-8 31,-3 1 485,0-1 1,-1 0-1,-1 1 0,0-1 1,-1 1-1,0 0 0,-1 0 1,-4-8-486,9 21 19,0 1 1,0-1-1,0 0 1,1 0-1,-1 0 1,0 0-1,0 0 1,0 0-1,0 0 1,1 0-1,-1 0 1,0 0-1,0 0 1,0 0-1,1 0 1,-1 0-1,0 0 1,0 0-1,0 0 1,0 0-1,1-1 1,-1 1-1,0 0 1,0 0-1,0 0 1,0 0-1,1 0 1,-1 0-1,0 0 1,0-1-1,0 1 1,0 0-1,0 0 1,0 0-1,0 0 1,1 0-1,-1-1 1,0 1-20,14 16 453,60 118-15,-60-116-800,0-1 0,1 0 0,1-1 0,0 0 0,1-2 0,17 12 362,-22-18-998,1-1-1,0 0 0,0-1 0,0 0 1,1-1-1,0 0 0,6 0 999,36 2-4506,-6-2 202</inkml:trace>
  <inkml:trace contextRef="#ctx0" brushRef="#br0" timeOffset="2433.397">2620 756 7296,'22'-12'8923,"11"5"-7212,13 6-1558,-30-1-71,-1 2 1,1-1 0,0 2-1,-1 0 1,1 1-1,-1 0 1,1 1 0,-1 1-1,0 1 1,0 0-1,6 3-82,-20-7 52,1-1 0,-1 1 0,0 0 0,0-1 0,1 1-1,-1 0 1,0-1 0,0 1 0,0 0 0,0 0 0,0 0-1,0 0 1,0 0 0,0 0 0,0 1 0,-1-1-1,1 0 1,0 0 0,-1 0 0,1 1 0,-1-1 0,1 0-1,-1 1 1,1-1 0,-1 1 0,0-1 0,0 0 0,0 1-1,0-1 1,0 1 0,0-1 0,0 0 0,0 1 0,-1-1-1,1 0 1,-1 1 0,1-1 0,-1 0 0,0 2-52,-6 9 163,-1-1 0,0 0 1,-1 0-1,0-1 1,-1 0-1,0-1 0,-1 0 1,0 0-1,0-1 1,-1-1-1,-11 6-163,16-9 76,0 1-1,0-2 1,-1 1 0,0-1 0,1 0-1,-1-1 1,0 0 0,0 0 0,-1-1-1,-2 0-75,11 0-4,0-1-1,1 0 0,-1 0 0,1 0 1,-1 0-1,1 0 0,-1 1 1,0-1-1,1 0 0,-1 0 1,1 0-1,-1 0 0,1 0 0,-1-1 1,1 1-1,-1 0 0,1 0 1,-1 0-1,0 0 0,1 0 0,-1-1 1,1 1-1,-1 0 0,0 0 1,1-1-1,-1 1 0,0 0 1,1 0-1,-1-1 0,0 1 0,1 0 1,-1-1-1,0 1 0,0-1 1,1 1-1,-1 0 0,0-1 0,0 1 1,0-1-1,1 1 0,-1-1 1,0 1-1,0 0 0,0-1 1,0 1-1,0-1 0,0 1 0,0-1 1,0 1-1,0-1 0,0 1 1,0-1-1,-1 1 0,1 0 1,0-1-1,0 1 0,0-1 0,0 1 1,-1 0-1,1-1 0,0 1 1,-1-1-1,1 1 0,0 0 0,0-1 1,-1 1-1,1 0 0,-1-1 5,15 2-13,-1-1 0,0 2 0,1 0 0,-1 0 0,0 1 0,0 1 0,-1 0 0,1 1 0,-1 0 0,0 1 0,0 1 0,-1-1 0,1 2 0,-2 0 0,1 0 0,6 7 13,5 0 8,-1 1-1,-1 1 0,-1 1 1,0 0-1,-1 2 0,-1 0 1,-1 1-1,3 7-7,-17-27 4,-1 0 0,0 1 1,-1-1-1,1 1 0,0-1 0,0 1 1,-1-1-1,1 1 0,-1 0 0,1-1 0,-1 1 1,0 0-1,1 0 0,-1-1 0,0 1 1,0 0-1,0 0 0,-1-1 0,1 1 1,0 0-1,-1-1 0,1 1 0,-1 0 0,1-1 1,-1 1-1,0-1 0,1 1 0,-1-1 1,-1 2-5,-4 4 15,-1 1 0,0-1 0,0 0 0,-1-1 0,0 0 0,0 0 0,0 0 1,-1-1-1,1-1 0,-1 1 0,-1-1 0,1-1 0,0 0 0,-1 0 0,0-1 1,0 0-1,-5 0-15,9 0 9,-221 41-110,108-23-1784,-4-5-4288,55-11 957</inkml:trace>
  <inkml:trace contextRef="#ctx0" brushRef="#br0" timeOffset="4101.452">3314 520 3840,'-16'-25'3509,"16"2"-1701,6 10-1326,-1 0 0,2 0 0,-1 1 0,2 0 0,0 0 0,0 1 0,1 0 0,0 0-482,0 0 236,1 0 0,0 1 0,0 0 0,1 0 0,0 1-1,1 1 1,0 0 0,0 0 0,0 1 0,1 1 0,0 0 0,1 1 0,-1 1 0,1 0 0,0 0 0,0 1-1,2 1-235,-11 2 57,-1 1 0,1 0 0,-1 0 0,1 0 0,-1 0-1,0 1 1,1-1 0,-1 1 0,0 0 0,0 1-1,0-1 1,0 1 0,-1-1 0,1 1 0,-1 0 0,1 1-1,-1-1 1,0 0 0,0 1 0,-1 0 0,1 0-1,-1 0-56,44 92 494,-1 61-190,-34-99 64,-9-91-242,1 1-1,1-1 0,2 1 0,1 0 0,2 0 0,0 1 0,3 0 0,0 1 1,2 1-1,1 0 0,2 0 0,0 2 0,4-2-125,-15 21 201,0 0 0,1 0 1,0 1-1,0 0 0,1 0 0,-1 1 0,2 0 1,-1 0-1,3-1-201,-8 6 25,0-1 0,1 0 0,-1 1 0,1 0 0,0-1 0,-1 1 0,1 1 0,0-1 0,-1 1 0,1-1 0,0 1 0,0 0 1,0 0-1,0 1 0,-1-1 0,1 1 0,0 0 0,-1 0 0,1 0 0,0 0 0,-1 1 0,1-1 0,-1 1 0,0 0 0,3 2-25,1 2 99,1 2-1,-1-1 0,0 1 1,0 0-1,-1 1 0,0-1 1,-1 1-1,0 0 1,2 6-99,-1-4 95,-1 0 0,-1 0 0,0 1 0,-1 0 0,0 0 0,0 0 0,-1 0 0,-1 0 0,0 1 0,-1-1 0,0 2-95,-4 97 245,-5 0 1,-4 0-1,-15 49-245,-29 107-1467,-11-2 1,-16 10 1466,79-259-241,-27 72-1446,0-36-2428,20-39-919</inkml:trace>
  <inkml:trace contextRef="#ctx0" brushRef="#br0" timeOffset="29734.952">521 1907 6656,'49'-35'6101,"-11"2"-3392,-37 31-2611,0 0 0,0 1 0,0-1 0,-1 0 0,1 0 0,0 0 0,-1 0 1,0 1-1,1-1 0,-1 0 0,0 0 0,0 0 0,0 0 0,0 0 0,0 0 0,0 0 0,-1 0 0,1 0 0,-1 0 0,1 1 0,-1-1 0,0 0 0,0 0 0,0 1 0,0-1 0,0 0 0,0 1 0,0-1 0,0 1 0,-1-1 0,1 1 0,0 0 1,-1-1-1,1 1 0,-1 0 0,0 0 0,1 0 0,-1 0 0,0 1 0,0-1 0,0 0 0,1 1 0,-1-1 0,0 1 0,0 0 0,0-1 0,-1 1-98,-10-3 211,0 0 0,0 1 0,-1 1 0,1 0 0,0 0 0,0 2 0,-1-1 0,1 2 0,-6 1-211,-8 2 102,1 2 0,-1 0 1,2 2-1,-1 1 1,1 1-1,1 1 0,0 1 1,1 1-1,0 1 1,-8 9-103,16-13-38,0 2 1,1-1 0,0 2-1,1 0 1,0 1 0,1 0-1,-8 15 38,15-21-16,0 0 0,0-1 0,1 1 0,1 1 0,-1-1 0,1 0 0,1 1 0,0 0 0,0 0 0,1-1 0,0 1 0,1 0 0,0 0 0,2 7 16,-1-6-33,1 0 0,0 0 0,1-1 0,1 1-1,-1-1 1,2 0 0,-1 0 0,1 0 0,4 4 33,-2-2-86,1-1-1,0 1 1,1-2 0,0 1 0,1-1 0,0 0 0,11 7 86,-11-8-279,1-1 0,0-1-1,1 0 1,-1-1 0,1 0 0,0 0-1,1-1 1,-1-1 0,1 0 0,0-1-1,0-1 1,0 0 0,0 0 0,10-1 279,53-2-2965,-6 0-1563</inkml:trace>
  <inkml:trace contextRef="#ctx0" brushRef="#br0" timeOffset="30265.236">697 2275 11392,'-7'-8'2734,"0"2"3926,12 16-4689,49 114-1961,55 131 198,-75-208 66,-33-46-261,0 0 0,-1 0 0,1 0 0,0 0-1,1-1 1,-1 1 0,0 0 0,0 0 0,0-1 0,0 1 0,1-1 0,-1 1 0,0-1 0,1 1 0,-1-1 0,0 0 0,1 0 0,-1 1 0,0-1 0,1 0 0,-1 0 0,0 0 0,1-1 0,-1 1 0,0 0 0,1 0 0,-1-1 0,0 1 0,0-1 0,1 1 0,-1-1 0,0 0 0,0 1 0,0-1 0,0 0 0,1 0 0,-1 0 0,0 0 0,-1 0 0,1 0 0,0 0-13,8-13 63,-1 0 0,-1 0 0,-1-1 0,0 0 0,-1 0 0,2-10-63,1-8-126,-2-1 1,-1 0-1,-2-1 0,-1 1 0,-3-29 126,1 47-315,-6-28-4287,6 42 2303,2 5-335,7 8-289,-3 0-634</inkml:trace>
  <inkml:trace contextRef="#ctx0" brushRef="#br0" timeOffset="30951.618">1187 2540 7808,'-3'-3'124,"2"3"83,1-1 1,-1 1-1,0 0 1,1-1-1,-1 1 1,0 0-1,1-1 1,-1 1-1,1-1 1,-1 1-1,1-1 1,-1 0-1,1 1 1,0-1-1,-1 1 1,1-1-1,-1 0 0,1 1 1,0-1-1,0 0 1,-1 1-1,1-1 1,0 0-1,0 0 1,0 1-1,0-1 1,0 0-1,0 0 1,0 1-1,0-1 1,0 0-1,0 1 1,1-1-1,-1 0 1,0 0-1,0 1 0,1-1 1,-1 0-1,0 1 1,1-1-1,-1 1 1,0-1-1,1 0 1,-1 1-208,5-3 103,0 1 0,0 0 1,0 0-1,1 0 0,-1 1 0,0 0 1,1 0-1,-1 0 0,0 0 0,1 1 1,-1 0-1,1 0 0,2 1-103,2-1 130,-3 1-30,1 1 1,0 0-1,-1 0 1,0 0 0,1 1-1,-1 0 1,0 0-1,-1 1 1,1 0-1,0 0 1,-1 0 0,0 1-1,0 0 1,0 0-1,-1 1 1,0 0-1,0 0 1,0 0 0,-1 0-1,0 1 1,0-1-1,0 1 1,-1 0-1,0 0 1,-1 1 0,0-1-1,0 1 1,0-1-1,-1 1 1,0 0-1,0-1 1,-1 1-1,0 0 1,0-1 0,-1 4-101,1-7 96,-1 1 1,1 0-1,-1-1 0,0 1 1,0-1-1,0 1 1,-1-1-1,1 1 1,-1-1-1,0 0 0,0 0 1,-1 0-1,1 0 1,-1 0-1,0 0 1,0-1-1,0 1 0,0-1 1,-1 0-1,1 0 1,-1 0-1,0-1 1,0 1-1,0-1 1,0 0-1,-1 0 0,1 0 1,-1 0-97,-10 3 137,1-1 0,0-1 0,-1 0-1,0-1 1,0 0 0,0-1 0,-6-1-137,63 6-208,-26-4 191,1 0 1,-1 0-1,0 2 0,0 0 0,-1 1 1,1 0-1,2 2 17,2 3-5,-1 0 1,0 1-1,0 1 1,-1 0-1,0 2 0,-1 0 1,6 8 4,-20-20 15,-1 0 1,0 0-1,0 1 1,-1-1-1,1 1 1,0-1-1,-1 1 1,0-1-1,1 1 1,-1 0-1,0 0 0,0 0 1,-1 0-1,1-1 1,0 1-1,-1 0 1,0 0-1,0 0 1,0 0-1,0 2-15,-39 24 224,7-21-118,-1-1-1,1-2 0,-1-1 1,-6-1-106,-169 1-939,-2-7-7146,152 2 2672</inkml:trace>
  <inkml:trace contextRef="#ctx0" brushRef="#br0" timeOffset="31915.03">1793 2445 5888,'-11'-28'9674,"23"-54"-6906,-3 60-2632,0 1 0,1 0 0,1 0 0,2 1 0,7-11-136,-16 25 19,1 1 0,-1-1 1,1 1-1,1 0 0,-1 0 0,0 1 0,1 0 0,0 0 0,0 0 0,0 0 0,1 1 0,-1 0 0,1 0 0,0 1 0,0 0 0,0 0 0,0 1 0,0 0 0,0 0 0,3 0-19,-4 1 21,-1 1 0,0-1 0,0 1 0,0 0 0,0 1 0,0-1 0,0 1 0,0 0 0,0 0 0,-1 0 0,1 1 0,-1 0 0,1 0 0,-1 0 0,0 0 0,0 1 0,-1-1 0,1 1 0,-1 0 0,0 0 0,0 1 0,0-1 0,0 0 0,-1 1 0,1 0 0,0 3-21,2 6 70,0 0 0,0 1-1,-1-1 1,-1 1 0,-1 0 0,0 0 0,-1 1-1,0 6-69,-1-15 84,0 0 0,0-1 0,-1 1-1,0 0 1,0 0 0,0 0-1,-1-1 1,0 1 0,0-1 0,-3 7-84,5-13 8,-1 0 0,1 1 0,0-1 0,0 0 0,-1 1 0,1-1 0,0 0 0,0 1 0,-1-1 0,1 0 0,0 0 0,-1 1 0,1-1 0,-1 0 0,1 0 0,0 0 0,-1 1 0,1-1 0,0 0 0,-1 0 0,1 0 0,-1 0 0,1 0 0,0 0 1,-1 0-1,1 0 0,-1 0 0,1 0 0,-1 0 0,1 0 0,0 0 0,-1 0 0,1 0 0,0-1 0,-1 1 0,1 0 0,-1 0 0,1 0 0,0-1 0,-1 1 0,1 0 0,0 0 0,-1-1 0,1 1 0,0 0 0,0-1 0,-1 1 0,1 0 0,0-1 0,0 1 0,0 0 0,-1-1 0,1 1 0,0 0 0,0-1 1,0 1-1,0-1 0,0 1 0,0-1 0,0 1 0,0 0 0,0-1 0,0 1 0,0-1 0,0 1-8,-9-36 118,11-25-70,42-70-75,-38 117 153,1-1-1,0 1 1,1 1-1,0 0 1,1 0 0,0 0-1,1 1 1,0 1 0,11-9-126,-18 17 25,1 0-1,-1 0 1,1 1 0,0-1 0,0 1 0,0 0 0,0 0 0,0 1 0,1-1 0,-1 1-1,1 0 1,-1 0 0,0 0 0,1 1 0,0 0 0,-1-1 0,1 2 0,-1-1 0,1 0-1,-1 1 1,1 0 0,-1 0 0,0 0 0,1 1 0,-1-1 0,0 1 0,0 0-1,0 0 1,0 1 0,0-1 0,-1 1 0,1 0 0,3 3-25,43 66 293,-7 60-207,-27-54 231,-4 0 0,0 41-317,-10-81 262,-2 0-1,-1-1 0,-2 1 1,-1-1-1,-8 29-261,-52 159 981,-68 86-2314,114-248-5766,13-38 1116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3163 325 6400,'12'-10'1250,"-12"10"-986,1 0-1,0-1 1,-1 1-1,1-1 0,0 1 1,-1-1-1,1 1 1,0-1-1,-1 0 1,1 1-1,-1-1 0,0 0 1,1 0-1,-1 1 1,1-1-1,-1 0 1,0 0-1,0 1 0,1-1 1,-1 0-1,0 0 1,0 0-1,0 0 0,0 1 1,0-1-1,0 0 1,0 0-1,0 0 1,0 0-1,0 1 0,-1-1 1,1 0-1,0 0 1,0 0-1,-1 1 1,1-1-1,-1 0 0,1 1 1,-1-1-1,1 0 1,-1 1-1,0-2-263,-38-31 2576,21 27-2394,1 2 1,-1 0-1,0 1 0,0 0 0,-1 2 1,1 0-1,0 1 0,0 1 0,0 1 1,-1 0-1,1 2 0,1 0 1,-1 0-1,1 2 0,0 0 0,0 1 1,-3 3-183,9-7 8,0 1 1,0 0 0,1 1 0,0 0 0,-1 1 0,2 0 0,-1 0 0,1 1 0,0 0-1,1 1 1,-1 0 0,1 0 0,1 1 0,0 0 0,0 0 0,1 0 0,0 1 0,0 0-1,1 1 1,1-1 0,-3 10-9,3 1-38,2-1 0,0 1-1,1 0 1,1 0 0,1 0-1,1 0 1,1 0-1,1 0 1,0 0 0,2-1-1,0 0 1,2 0 0,0-1-1,1 0 1,1 0 0,0-1-1,2 0 1,0-1 0,1-1-1,0 0 1,11 9 38,-14-13-353,1-1 0,1 0 0,0 0 0,0-1 0,1-1 1,0 0-1,1-1 0,0 0 0,0-1 0,1 0 0,0-1 353,1-1-1395,-1-1 1,1 0-1,0-1 0,0-1 0,0 0 1,14-1 1394,-1-1-3968</inkml:trace>
  <inkml:trace contextRef="#ctx0" brushRef="#br0" timeOffset="629.365">3168 790 5888,'21'-11'6016,"-20"11"-4672,-1 0-96,6 6 3519,0 53-1583,11 14-3104,-15-65-203,1 0 0,-1-1 0,1 1 0,1-1 0,0 0 0,0 0 0,0 0 0,1 0 0,-1-1 0,2 0 0,-1 0 0,1 0 0,0-1 0,0 0 0,0 0 0,1 0 0,0-1 0,0 0 0,0 0 0,0-1 0,0 0 0,1 0 0,0-1 0,-1 1 0,1-2 0,0 1 0,0-1 0,0-1 0,0 1 0,0-1 0,7-1 123,-9-1-79,-1 1 0,1-1 0,0 0 0,0-1 0,-1 1-1,0-1 1,1 0 0,-1-1 0,0 1 0,0-1 0,-1 0 0,1 0 0,-1 0 0,0-1-1,0 0 1,0 0 0,-1 0 0,2-3 79,1-6 339,-1-1-1,0 0 0,-1 0 1,-1 0-1,-1 0 1,0 0-1,0-1 1,-2 1-1,0 0 1,-1-1-1,0 1 1,-1 0-1,-2-6-338,-6 1 811,10 19-689,0 4-26,4 8-103,5 29-60,2 0-1,2-2 1,2 0 0,1 0 0,2-1 0,9 12 67,-22-42-345,0 0 0,1-1 1,0 1-1,1-1 1,-1 0-1,1 0 0,0-1 1,1 0-1,-1 0 0,1-1 1,0 0-1,0 0 1,0-1-1,1 0 0,-1-1 1,1 0-1,0 0 0,-1 0 1,1-1-1,0-1 1,2 1 344,66-5-6806,-44-2 3468</inkml:trace>
  <inkml:trace contextRef="#ctx0" brushRef="#br0" timeOffset="1332.611">4029 1128 6656,'-3'-1'366,"3"1"-173,-1 0-1,0 0 1,0 0-1,0 0 1,1 0-1,-1-1 1,0 1-1,0 0 1,1 0-1,-1-1 1,0 1-1,1 0 1,-1-1-1,0 1 1,1 0-1,-1-1 1,0 1-1,1-1 1,-1 1-1,1-1 1,-1 0-1,1 1 1,-1-1 0,1 0-1,0 1 1,-1-1-1,1 0 1,0 1-1,-1-1 1,1 0-1,0 1 1,0-1-1,0 0 1,0 0-1,-1 1 1,1-1-1,0 0 1,0 0-1,0 0 1,1 1-1,-1-1 1,0 0-1,0 0 1,0 1-193,113-54 2032,-107 51-1919,-1 1-1,1 0 1,0 0 0,0 0 0,1 1-1,-1 0 1,0 0 0,0 1 0,1-1-1,-1 1 1,0 1 0,0-1 0,1 1-1,-1 0 1,0 1 0,0-1 0,0 1-1,0 1 1,0-1 0,-1 1 0,1 0-113,-4 0 67,0 0 1,0 0 0,0 0-1,-1 0 1,1 0-1,-1 1 1,0-1 0,0 0-1,0 1 1,-1-1-1,1 1 1,-1-1 0,0 1-1,0-1 1,0 1 0,0-1-1,0 1 1,-1-1-1,0 1 1,0-1 0,0 1-1,0-1 1,0 0-1,-1 1 1,1-1 0,-1 0-1,0 0 1,0 0-1,0 0 1,0-1 0,-2 3-68,-17 27 96,-1-1 1,-2-1-1,-1-2 1,-1 0 0,-1-1-1,-2-2 1,0-1-1,-2-1 1,-2 0-97,31-22 4,-32 27-23,33-27 18,1-1-1,-1 1 1,0 0 0,1-1 0,-1 1-1,1 0 1,-1-1 0,1 1-1,-1 0 1,1 0 0,-1-1 0,1 1-1,0 0 1,0 0 0,-1 0 0,1 0-1,0 0 1,0-1 0,0 1-1,0 0 1,0 0 0,0 0 0,0 0-1,0 0 1,0 0 0,1-1 0,-1 1-1,0 0 1,0 0 0,1 0 0,-1 0-1,1-1 1,-1 1 0,1 0-1,-1 0 1,1-1 0,-1 1 0,1 0-1,-1-1 1,1 1 0,0-1 0,0 1-1,-1-1 1,1 1 0,0-1 0,0 1-1,0-1 2,15 7-15,0-2 0,1 0 0,-1-1 0,1 0-1,0-1 1,0-1 0,0-1 0,2-1 15,11 3-23,63 7-286,-1 1-1495,0-6-3362,-58-5 622</inkml:trace>
  <inkml:trace contextRef="#ctx0" brushRef="#br0" timeOffset="2786.62">4845 432 3712,'-3'-2'586,"12"-11"4518,43-21-704,-73 14-1691,14 15-2469,0 0 0,0 1-1,-1 0 1,1 0 0,-1 1-1,0 0 1,0 1-1,0-1 1,-1 2 0,1-1-1,0 1 1,-1 0-1,1 1 1,-3 0-240,-1 0 127,0 1 0,-1 1 0,1 0-1,0 1 1,0 0 0,0 1 0,0 0 0,1 0 0,0 2 0,0-1-1,0 2 1,0-1 0,1 1 0,-8 8-127,15-12-6,0 0-1,1 0 1,0 0-1,-1 1 1,1-1 0,1 1-1,-1-1 1,0 1-1,1 0 1,0-1 0,0 1-1,0 0 1,0 0-1,0 0 1,1 0 0,0 0-1,0 0 1,0 0-1,0 0 1,1-1 0,-1 1-1,1 0 1,0 0-1,0 0 1,1 0 0,-1-1-1,1 1 1,0-1-1,0 1 1,0-1 0,0 1-1,0-1 1,1 0-1,0 0 1,2 2 6,0 2-6,0 0 1,0 0-1,1 0 1,0-1-1,0 0 1,1 0-1,-1-1 1,1 0-1,0 0 0,1 0 1,-1-1-1,1 0 1,0-1-1,0 1 1,0-2-1,0 1 0,1-1 1,-1 0-1,1-1 1,-1 0-1,1 0 1,0-1-1,0 0 6,6 0-100,0 0 0,-1-1 1,1-1-1,-1-1 0,0 0 0,1 0 0,9-5 100,-23 8 8,-1 0 1,1 0-1,-1 1 0,1-1 0,0 0 0,-1 0 0,1 0 0,0-1 0,-1 1 0,1 0 0,0 0 0,-1 0 0,1 0 0,0-1 1,-1 1-1,1 0 0,-1 0 0,1-1 0,-1 1 0,1 0 0,-1-1 0,1 1 0,-1-1 0,1 1 0,-1-1 0,1 1 1,-1-1-1,0 1 0,1-1 0,-1 1 0,0-1 0,1 0 0,-1 1 0,0-1 0,0 1 0,0-1 0,1 0 0,-1 1 0,0-1 1,0 0-1,0 1 0,0-1 0,0 0 0,0 1 0,0-1 0,0 0 0,-1 1 0,1-1 0,0 1 0,0-1 0,-1 0 1,1 1-1,0-1 0,0 1 0,-1-1 0,1 1 0,-1-1 0,1 0 0,-1 1 0,1 0 0,0-1 0,-1 1 0,0-1 0,1 1 1,-1 0-1,1-1-8,-17 0 189,0 1 0,0 0 0,0 1 0,0 1 0,0 1 0,1 0 1,-1 1-1,1 1 0,0 0 0,0 1 0,0 1 0,1 1 0,-5 3-189,13-7 5,1 1-1,-1-1 0,1 1 1,1 0-1,-1 1 0,1 0 1,0-1-1,0 2 1,0-1-1,1 0 0,0 1 1,0 0-1,-1 4-4,4-8-17,-1 0 0,1 1 0,0-1-1,0 0 1,0 1 0,1-1 0,-1 1 0,1-1 0,0 1 0,0-1-1,0 0 1,0 1 0,1-1 0,-1 1 0,1-1 0,0 1 0,0-1-1,0 0 1,0 0 0,1 0 0,-1 1 0,1-1 0,0-1 0,0 1-1,0 0 1,0 0 0,0-1 0,1 1 0,-1-1 0,1 0 0,1 1 17,8 4-56,0 0 1,1-1 0,-1-1 0,1 0 0,1-1-1,-1-1 1,1 0 0,-1 0 0,1-1-1,0-1 1,0 0 0,-1-1 0,1-1 0,0 0-1,0-1 1,-1 0 0,12-4 55,-18 4 106,1 0-1,-1 0 1,1-1-1,-1 0 1,0 0 0,0 0-1,-1-1 1,1-1-1,-1 1 1,0-1 0,0 0-1,0 0 1,-1 0-1,1-1 1,-1 0-106,7 52 2128,0 46-1742,-4 2 0,-4-1 1,-5 39-387,0-47 62,-15 379-339,15-450 136,-9 100-1285,-7-41-2543,6-45-1993</inkml:trace>
  <inkml:trace contextRef="#ctx0" brushRef="#br0" timeOffset="-2552.337">0 657 3456,'1'-2'794,"8"-10"-438,-2 7 6568,-6-16-4518,1 9-2099,1 1 0,0 0 1,1-1-1,0 1 0,1 0 1,1 1-1,-1 0 0,1-1 0,1 2 1,0-1-1,0 1 0,1 0 1,0 0-1,1 1 0,0 1 1,1-1-308,-7 6 22,0 0-1,0 1 1,0-1 0,1 1 0,-1 0-1,1 0 1,-1 0 0,1 0 0,-1 1-1,1 0 1,-1-1 0,1 1 0,-1 0-1,1 1 1,0-1 0,-1 1 0,1-1-1,-1 1 1,0 0 0,1 1 0,-1-1-1,0 0 1,1 1 0,-1 0 0,0 0-1,0 0 1,0 0 0,-1 0 0,1 0-1,1 3-21,6 4 79,-1 1-1,0 1 0,-1 0 0,0 0 0,-1 0 1,0 1-1,1 5-78,-2-6 61,-1 0 0,0 1 0,-1 0 0,-1 0 0,0 0 0,0 0 0,-1 0 0,-1 1 0,0-1 0,-1 1 0,0-1 1,-1 0-1,0 1 0,-1-1 0,0 0 0,-1 1 0,0-1 0,-1-1 0,-1 1 0,-5 10-61,-1 2 251,6-34-150,12-27-135,2 1 0,1 1 1,2-1-1,2 2 0,1 0 0,1 0 1,2 2-1,2 0 0,7-8 34,-21 33 13,-1 0 0,1 0 0,0 1-1,1 0 1,-1 0 0,1 1 0,0 0 0,1 0 0,-1 0 0,1 1 0,0 0-1,0 1 1,0 0 0,0 0 0,1 1 0,-1 0 0,8-1-13,-13 3 24,0 1 0,0-1 1,0 1-1,0 0 0,0-1 1,0 1-1,0 1 1,0-1-1,-1 0 0,1 1 1,0-1-1,-1 1 0,0 0 1,1 0-1,-1 0 0,0 0 1,0 0-1,0 1 0,0-1 1,0 0-1,0 1 1,-1 0-1,1-1 0,-1 1 1,1 2-25,22 79 585,-17-24-361,-3 1 0,-2 0 0,-3 0 0,-3 0 0,-3 0 0,-6 21-224,-16 88 68,-8-1 0,-8-1 0,-6-3 0,-31 56-68,38-138-944,43-82 806,0 0-1,0 0 1,0 0-1,0 0 1,0 0-1,-1-1 1,1 1-1,0 0 1,0-1 0,-1 1-1,1-1 1,0 1-1,-1-1 1,1 0-1,0 0 1,-1 1-1,1-1 1,-1 0-1,1 0 1,0 0-1,-1 0 1,1-1-1,-1 1 1,1 0-1,0-1 1,-1 1-1,1 0 1,0-1-1,-1 0 1,1 1-1,0-1 1,0 0 0,0 0-1,0 1 1,-1-1-1,1 0 1,0 0-1,1 0 1,-1 0-1,0-1 1,0 1-1,0 0 1,1 0-1,-1 0 1,0-1-1,1 1 1,-1 0-1,1-1 1,0 1-1,-1 0 1,1-1-1,0 1 1,0-1-1,0 1 1,0 0 0,0-1-1,0 1 1,0-2 138,-6-30-3552,0-5-528</inkml:trace>
  <inkml:trace contextRef="#ctx0" brushRef="#br0" timeOffset="-2030.919">865 39 5888,'4'-3'994,"-3"2"-677,1 0 0,0-1 0,-1 1 1,1 0-1,0-1 0,-1 1 0,0-1 1,1 1-1,-1-1 0,0 0 0,0 0 0,0 1 1,0-1-1,0 0 0,0 0 0,-1 0 1,1 0-1,0 0 0,-1 0 0,0 0-317,12 13 5019,75 127-2251,-11-11-2214,20 90-186,-70-141-442,-4 0-1,4 35 75,-2 38-464,-19-100-572,-1 1 0,-2-1 0,-3 1 0,-3 18 1036,-1-23-2569,-2 0 0,-2-1-1,-2 1 1,-11 26 2569,-17 41-4277</inkml:trace>
  <inkml:trace contextRef="#ctx0" brushRef="#br0" timeOffset="-909.329">1796 367 5888,'13'-13'2390,"-5"3"5401,4 16-490,-1 257-6138,-9-245-1170,1 20 28,1 1 1,3-1 0,0 0 0,9 21-22,11 34-107,-28-93-18,0 1-1,0-1 1,0 0-1,1 0 1,-1 0-1,0 0 1,0 0 0,0 0-1,0 0 1,0 0-1,0 0 1,0 0 0,0 0-1,0-1 1,1 1-1,-1 0 1,0-1 0,0 1-1,0 0 1,0-1-1,1 1 1,-1-1 0,0 1-1,1-1 1,-1 0-1,0 1 1,1-1-1,-1 0 1,0 1 0,1-1-1,-1 0 1,1 0-1,0 0 1,-1 1 0,1-1-1,0 0 1,-1 0-1,1 0 1,0 0 0,0 0-1,0 0 126,-5-5-698,-39-42-5275,22 23 1856</inkml:trace>
  <inkml:trace contextRef="#ctx0" brushRef="#br0" timeOffset="-625.033">1614 653 6784,'-71'19'8394,"27"-10"-2901,51 2-4565,66-7-554,363-4-1048,-248 0-7212,-165 0 3785</inkml:trace>
  <inkml:trace contextRef="#ctx0" brushRef="#br0" timeOffset="27832.618">403 2480 5888,'4'-17'1898,"1"10"984,12 10 9896,-11 4-13489,15 53 1021,18 176-49,-33-138 166,-8-107-5185,0 4 3810,-1 1 0,0-1 0,1 1 0,-2 0 0,1 0 0,0 0 0,-1 0 0,0 0 0,0 1 0,0 0 0,0 0 0,-1 0-1,1 0 949,-23-7-4058</inkml:trace>
  <inkml:trace contextRef="#ctx0" brushRef="#br0" timeOffset="28032.731">37 2680 9984,'-14'0'4746,"13"0"-3183,1 0 154,0 0-544,5 0-31,64-9-886,274-6-1435,-170 6-2767,-61 10-1462,-64 2 1824</inkml:trace>
  <inkml:trace contextRef="#ctx0" brushRef="#br0" timeOffset="28753.168">2122 2235 7168,'0'0'443,"-2"-5"2790,-2 5 3613,3-11-4094,-41-16-869,33 22-1726,0 0 0,-1 1 0,1 1 0,-1-1 0,0 1 0,0 1 0,0 0 0,0 1 0,0 0 1,-1 0-1,-8 1-157,1 1 23,0 1 1,-1 1-1,1 1 0,0 1 1,1 0-1,-1 1 1,1 1-1,0 0 1,1 2-1,-16 9-23,14-6-22,0 0 0,1 2 0,1-1 0,0 2 0,1 0-1,0 1 1,2 1 0,0 0 0,0 1 0,2 0 0,0 1 0,1 0 0,1 1-1,1 0 1,1 0 0,1 1 0,0-1 0,2 1 0,0 1 0,0 11 22,4-22-23,-1 0 0,2 0 0,-1 1 0,1-1 0,1 0 0,0-1 0,1 1 0,0 0 0,0-1 0,5 9 23,-4-10-55,0 0-1,1 0 1,0 0-1,0 0 1,1-1-1,0 0 0,1 0 1,-1-1-1,2 0 1,-1 0-1,1 0 1,6 3 55,-2-1-396,-1-1 1,1 0-1,1-1 1,-1-1 0,1 0-1,0-1 1,1 0-1,-1-1 1,1 0-1,0-1 1,0-1 0,0 0-1,0-1 1,13 0 395,56-7-3499,-10-3-1007</inkml:trace>
  <inkml:trace contextRef="#ctx0" brushRef="#br0" timeOffset="29321.464">2193 2710 9984,'0'-17'5876,"0"11"-147,0 5-4876,0 1-346,0 0-54,0 0 27,0 1-69,11 45 266,-3-3-627,2-1-1,2 0 1,2-1 0,2-1 0,1 0 0,22 35-50,-29-56 30,-7-14-3,-1 0 0,1 0 0,0 0 0,0-1 1,1 1-1,-1-1 0,1 1 0,0-1 0,0 0 1,0 0-1,1-1 0,-1 0 0,1 1 0,4 1-27,-4-5 10,-1-1 1,0 1-1,1-1 0,-1 1 0,1-1 1,-1-1-1,0 1 0,0-1 0,0 1 1,0-1-1,0 0 0,0-1 0,0 1 1,-1-1-1,1 1 0,-1-1 0,1 0 1,-1 0-1,0-1 0,0 1 0,-1-1 1,1 1-1,-1-1 0,0 0 0,0 0 1,1-3-11,1 2-5,25-39-77,-2 0 1,-2-1 0,-2-2-1,4-15 82,-8-36-2144,-19 97 1971,0 0 0,0 0 0,0 0-1,0 0 1,1 0 0,-1 0 0,0-1 0,-1 1-1,1 0 1,0 0 0,0 0 0,0 0-1,-1 0 1,1 0 0,0 0 0,-1 0 0,1 0-1,-1 0 1,1 1 0,-1-1 0,0 0-1,1 0 1,-1 0 0,0 0 0,0 1 0,1-1-1,-1 0 1,0 1 0,0-1 0,0 1-1,0-1 1,0 1 0,0-1 0,0 1 0,0 0-1,0-1 1,0 1 0,0 0 0,0 0-1,0 0 1,0 0 0,0 0 0,0 0 0,0 0-1,0 0 1,0 0 0,0 0 0,0 1-1,0-1 1,-1 0 173,-4 19-9082,6-4 5530</inkml:trace>
  <inkml:trace contextRef="#ctx0" brushRef="#br0" timeOffset="29935.357">2723 3098 4224,'0'0'1365,"3"1"11315,-1-3-13520,38-38 2776,-37 38-1921,1 0 0,0 0 1,-1 0-1,1 1 0,0-1 1,0 1-1,1 0 0,-1 0 0,0 0 1,0 1-1,0 0 0,1 0 1,-1 0-1,0 0 0,0 0 1,0 1-1,1 0 0,-1 0 0,0 0 1,0 0-1,0 1 0,0-1 1,-1 1-1,1 0 0,0 0 1,-1 1-1,1-1 0,-1 1 0,0-1 1,0 1-1,0 0 0,0 0 1,0 1-1,-1-1 0,1 1 0,-1-1 1,0 1-1,1 3-15,0 1 90,-2 0 0,1 0 0,-1 1-1,-1-1 1,1 0 0,-1 1 0,-1-1 0,0 0 0,0 1-1,0-1 1,-1 0 0,0 0 0,-1 0 0,0 0 0,0 0 0,-1-1-1,0 0 1,0 1 0,-1-1 0,1-1 0,-2 1 0,1-1-1,-1 1 1,0-2 0,0 1 0,-6 4-90,-2 0 339,-65 33 1759,93-37-2396,113 9-401,104-15-6261,-180 0 2038</inkml:trace>
  <inkml:trace contextRef="#ctx0" brushRef="#br0" timeOffset="31654.816">3710 2436 5760,'5'-28'10185,"-28"-8"-7171,16 32-2849,0 0 0,0 0 0,-1 1-1,1-1 1,-1 2 0,0-1-1,0 1 1,0 0 0,0 1 0,0 0-1,-1 0 1,1 1 0,0 0-1,0 1 1,0-1 0,-1 1 0,1 1-165,-136 41 335,136-41-350,-1 1-1,1 0 0,0 1 1,0 0-1,0 0 0,0 1 0,1 0 1,0 0-1,0 1 0,0-1 1,1 2-1,-1-1 0,2 1 0,-1 0 1,1 0-1,0 0 0,0 1 1,-1 4 15,6-7-17,1 1 1,0-1 0,0 1 0,0-1 0,1 1-1,-1-1 1,2 0 0,-1 1 0,0-1 0,1 0 0,0-1-1,0 1 1,1 0 0,-1-1 0,1 0 0,0 0-1,0 0 1,0 0 0,0-1 0,1 1 0,0-1-1,0 0 1,-1-1 0,2 1 0,-1-1 0,0 0-1,1 0 17,20 11-32,0-1 0,1-1 0,0-2 0,20 4 32,31-9 214,-78-4-212,0 0 1,0-1 0,0 1-1,1 0 1,-1-1 0,0 1-1,0 0 1,0-1 0,0 1-1,0 0 1,0-1 0,0 1-1,0 0 1,0-1 0,0 1-1,0 0 1,0-1 0,0 1-1,0 0 1,0-1 0,0 1-1,0 0 1,0-1 0,0 1-1,0 0 1,0-1 0,-1 1-1,1 0 1,0-1 0,0 1-1,0 0 1,-1-1 0,1 1-1,0 0 1,0 0 0,-1-1-1,1 1 1,0 0 0,-1 0-1,1 0 1,0 0 0,-1-1-1,1 1 1,0 0 0,-1 0-1,1 0 1,0 0 0,-1 0-1,1 0 1,0 0 0,-1 0-1,1 0 1,0 0 0,-1 0-1,1 0 1,0 0 0,-1 0-1,1 0 1,0 0 0,-1 0-1,1 1 1,0-1 0,-1 0-1,1 0 1,0 0 0,-1 0-3,-129 4 10,117-3 8,1 0 0,-1 1 0,1 1 1,0 0-1,0 1 0,0 0 0,0 1 0,1 0 0,0 1 0,0 0 0,0 0 0,1 2 0,-3 1-18,12-8-5,0 0 0,0 0 0,1 0 1,-1 0-1,0 0 0,0 0 0,0 0 0,1 1 0,-1-1 1,0 0-1,1 1 0,0-1 0,-1 0 0,1 1 0,0-1 1,-1 0-1,1 1 0,0-1 0,0 1 0,0-1 0,0 0 0,0 1 1,1-1-1,-1 1 0,0-1 0,1 0 0,-1 1 0,1-1 1,-1 0-1,1 0 0,-1 1 0,1-1 0,0 0 0,0 0 0,0 0 1,0 0-1,0 0 0,0 0 0,0 0 0,1 1 5,50 30-57,-20-22 13,0-1 0,1-1 0,1-2 0,-1-1-1,1-2 1,0-1 0,0-2 0,10-2 44,-13 2 177,-25 22 1417,-6-14-1422,-10 164 158,-19 398-351,28-551-146,-4 69-1261,6-29-2396,4-29-1455</inkml:trace>
  <inkml:trace contextRef="#ctx0" brushRef="#br0" timeOffset="32461.302">4761 2495 8576,'0'-1'433,"-3"-12"4603,-5 12-287,8 21-4221,11 118 405,29 80-165,-3-164-442,-36-53-383,0-1 1,0 0-1,0 0 1,-1 1 0,1-1-1,0 0 1,0 0-1,0 0 1,0 0-1,-1 0 1,1 0 0,0-1-1,0 1 1,0 0-1,-1 0 1,1 0 0,0-1-1,0 1 1,0 0-1,-1-1 1,1 1-1,0-1 1,-1 1 0,1-1-1,0 1 1,-1-1-1,1 1 1,-1-1 0,1 0-1,-1 1 1,1-1-1,-1 0 1,1 0-1,-1 1 1,0-1 0,1 0-1,-1 0 1,0 1-1,0-1 1,1 0-1,-1 0 1,0 0 0,0 0-1,0 1 1,0-1-1,0 0 1,0 0 0,0 0-1,-1 0 1,1 1-1,0-1 1,0 0-1,-1 0 1,1 0 0,0 1-1,-1-1 1,1 0 56,-1-5-688,0 0 0,0 0 0,-1 0 0,0 1 0,0-1 0,0 0 0,0 1 0,-1 0 0,0-1 0,0 1 0,-1 0 0,1 0 0,-1 1 0,0-1 0,0 1 0,-1 0 0,1 0 0,-1 0 0,-4-1 688,-33-20-3141</inkml:trace>
  <inkml:trace contextRef="#ctx0" brushRef="#br0" timeOffset="32741.981">4459 2647 7040,'-77'14'6208,"91"-15"-1630,25 2-4304,-4 0-327,42-1 64,125 12-1200,-66 0-2422,-78-8-239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3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1 494 4736,'3'-6'314,"1"0"0,1 0 1,-1 1-1,1 0 0,0-1 0,0 2 1,0-1-1,0 1 0,1 0 0,0 0 1,0 0-1,0 1 0,1 0 0,2-1-314,26-16 107,194-154 533,-155 113-576,-31 24-885,1 2 0,3 1-1,21-10 822,-29 24-2266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0 368 5632,'29'-11'3466,"-19"7"-3274,-1-1-1,0 0 1,1 0-1,-2-1 1,1-1-1,-1 0 1,0 0-1,5-6-191,9-7 148,119-116 183,-26 10-2022,-103 115-442,-1 6-416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1 570 3712,'0'-9'1408,"0"3"-1120,0-8 288,0 8 128,5-3-224,1-6 64,10-4-128,1-7 64,5-7-256,12-11-128,-1-1 0,1-3-64,-3-12 64,8 3-64,-6 1 64,1 8-576,-6 9-192,-12 4-1728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0 466 5376,'39'-54'2016,"-22"28"-1568,22-28 288,-17 30 96,6-9-352,9-12-96,7-5-224,1 7-64,0 4-32,-3 10-256,-8-1-32,-7 10-1536,-10 5-1760,-6 11 736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51 540 4480,'0'0'1530,"-10"2"4296,6 0-5934,-18 17 1350,20-16-1223,0 0 0,0 0 0,1 0-1,-1 0 1,1 0 0,0 0 0,0 1-1,0-1 1,1 0 0,-1 0 0,1 1 0,0-1-1,-1 1 1,1-1 0,1 0 0,-1 1-1,1-1 1,-1 0 0,1 1 0,0-1 0,0 0-1,0 0 1,1 0 0,-1 0 0,1 1-19,4 6-13,-5-9 14,-1 0 0,0 1-1,1-1 1,-1 1-1,1-1 1,0 0 0,-1 1-1,1-1 1,0 0 0,0 1-1,0-1 1,0 0-1,0 0 1,0 0 0,0 0-1,0 0 1,1 0 0,-1 0-1,0-1 1,0 1-1,1 0 1,-1-1 0,1 1-1,-1-1 1,0 1 0,1-1-1,-1 0 1,1 1 0,-1-1-1,1 0 1,-1 0-1,1 0 1,-1 0 0,1 0-1,-1-1 1,1 1 0,-1 0-1,1-1 1,-1 1-1,1-1 1,-1 1 0,0-1-1,1 0 1,-1 1 0,1-2-1,75-85 384,-60 59-3277,-12 10-3174,-5 13 3235</inkml:trace>
  <inkml:trace contextRef="#ctx0" brushRef="#br0" timeOffset="832.5">327 619 5120,'0'3'1920,"0"-3"-1504,-5 12 64,5-12-64,-4 12 0,-1-4 64,2 8-128,-1-4-32,-1 8-192,1-4-96,-5 4 0,4-4-320,-4 4-64,5-5-864,-1 1-352,1-4-640</inkml:trace>
  <inkml:trace contextRef="#ctx0" brushRef="#br0" timeOffset="1419.011">501 484 4608,'0'0'1530,"-1"2"-890,-7 18 737,5-14-1338,-1 1-1,2-1 0,-1 1 1,1-1-1,0 1 0,0 0 0,1 0 1,0-1-1,0 1 0,0 0 0,1 0 1,0 0-1,1 0 0,-1 0 0,1 0 1,1 1-39,-2-8 23,0 1 0,1 0 0,-1 0 0,1 0 0,-1-1 0,1 1 1,-1 0-1,1-1 0,-1 1 0,1 0 0,0-1 0,-1 1 0,1-1 0,0 1 0,0-1 1,-1 1-1,1-1 0,0 1 0,0-1 0,0 0 0,0 1 0,-1-1 0,1 0 0,0 0 1,0 0-1,0 0 0,0 0 0,0 0 0,0 0 0,0 0 0,-1 0 0,1 0 1,0 0-1,0 0 0,0-1 0,0 1 0,0 0 0,-1-1 0,1 1 0,0-1 0,0 1 1,-1-1-1,1 1 0,0-1 0,-1 1 0,1-1 0,0 0-23,31-32 1788,-29 30-1564,-1-1-1,0 0 0,0 1 0,0-1 0,-1 0 1,1 0-1,-1 0 0,0 0 0,0-1 1,0 1-1,-1 0 0,0 0 0,1 0 1,-2-4-224,1 8 6,0-1 0,0 1 0,-1 0 0,1 0-1,0 0 1,-1-1 0,1 1 0,0 0 0,-1 0 0,1 0 0,0 0 0,-1 0 0,1 0 0,0 0 0,-1 0 0,1 0 0,0 0 0,-1 0 0,1 0 0,0 0 0,-1 0 0,1 0 0,0 0 0,-1 0 0,1 0 0,0 1 0,-1-1 0,1 0 0,0 0 0,0 0 0,-1 0 0,1 1 0,0-1 0,0 0 0,-1 0 0,1 1 0,0-1 0,0 0 0,-1 0 0,1 1 0,0-1 0,0 0 0,0 1 0,0-1 0,0 0 0,0 1 0,-1-1 0,1 0 0,0 1 0,0-1 0,0 0 0,0 1 0,0-1 0,0 0 0,0 1 0,0-1 0,1 1-6,-2 2-122,1 1 0,0-1 1,0 1-1,1 0 0,-1-1 0,1 1 1,0-1-1,0 1 0,0-1 0,0 0 1,0 1-1,1-1 0,0 0 0,0 0 1,-1 0-1,2 0 0,-1 0 0,0 0 1,1 0-1,-1-1 0,1 0 0,0 1 1,-1-1-1,1 0 0,1 0 0,-1 0 1,0-1-1,0 1 0,1-1 0,-1 0 1,0 0-1,1 0 0,-1 0 0,1 0 1,1-1 121,1 0-556,-1 0 0,1-1 0,0 0 0,-1 0 0,1 0 0,-1-1 0,1 0 0,-1 0 0,0 0 0,0-1 0,0 0 0,0 0 0,0 0 0,0-1 556,-1 1-936,10-5-392</inkml:trace>
  <inkml:trace contextRef="#ctx0" brushRef="#br0" timeOffset="2020.308">765 448 5120,'-5'4'3077,"5"-4"-2357,-8 16 805,3 130 2385,5-145-3473,4-6 571,20-73-539,-14 54-421,-8 24-50,-1 0 0,0 1 0,0-1 0,0 0 0,0 1 0,0 0 0,1-1 1,-1 1-1,0-1 0,0 1 0,0 0 0,-1 0 0,1 0 0,0 0 0,0-1 0,0 1 0,-1 0 0,1 0 0,0 0 0,-1 1 0,1-1 0,-1 0 0,1 0 0,-1 0 0,0 0 0,1 0 0,-1 1 0,0-1 0,0 0 0,0 1 3,0-1 3,0 1 0,1-1 1,-1 0-1,0 1 1,0-1-1,0 0 1,1 0-1,-1 1 1,1-1-1,-1 0 1,1 0-1,-1 0 1,1 0-1,0 0 1,0 0-1,-1 1 0,1-2 1,0 1-1,0 0 1,0 0-1,0 0 1,0 0-1,0-1 1,0 1-1,1 0 1,-1-1-1,0 1 1,0-1-1,0 1 1,1-1-1,-1 0 1,0 1-1,1-1 0,-1 0 1,0 0-1,0 0 1,1 0-5,25-54 448,-27 53-445,0 0 1,1 0-1,-1 0 1,0 0-1,1 0 1,-1 0-1,1 0 0,-1 0 1,1 0-1,0 0 1,-1 0-1,1 1 1,0-1-1,0 0 1,-1 0-1,1 1 1,0-1-1,0 0 0,0 1 1,0-1-1,0 1 1,0 0-1,0-1 1,0 1-1,0-1 1,0 1-1,0 0 1,0 0-1,0 0 1,0 0-1,0 0 0,0 0 1,0 0-1,0 0 1,0 0-1,0 0 1,1 1-1,-1-1 1,0 0-1,0 1 1,0-1-1,-1 1 0,1-1 1,0 1-1,0-1 1,0 1-1,0 0 1,0-1-1,-1 1 1,1 0-1,0 0 1,0-1-1,-1 1 0,1 0-3,18 20-349,14 8-2504,-1-31-3299,-23-2 3507</inkml:trace>
  <inkml:trace contextRef="#ctx0" brushRef="#br0" timeOffset="2636.946">1054 16 6528,'-4'-15'3029,"4"15"-2384,0 4 614,2 133 2136,18 64-2550,3-93-274,-23-108-542,1 0 1,-1 0 0,0 0 0,1 0 0,-1 0-1,1 0 1,-1 0 0,1 0 0,-1 0 0,0 0 0,1 0-1,-1 0 1,1 0 0,-1 0 0,0-1 0,1 1 0,-1 0-1,1 0 1,-1-1 0,0 1 0,1 0 0,-1 0 0,0-1-1,0 1 1,1 0 0,-1-1 0,0 1 0,0 0-1,1-1 1,-1 1 0,0 0 0,0-1 0,0 1 0,1-1-1,-1 1 1,0 0 0,0-1 0,0 1 0,0-1 0,0 1-1,0-1 1,0 1 0,0 0 0,0-1 0,0 1 0,0-1-1,0 1 1,-1 0 0,1-1 0,0 1 0,0-1 0,0 1-1,0 0 1,-1-1 0,1 1 0,0 0 0,0-1-1,-1 1 1,1 0 0,0-1 0,-1 1 0,1 0 0,-1-1-30,1 1 56,0-4 44,0 1-98,-1 0 0,1 0-1,-1 0 1,1 0 0,0 1-1,0-1 1,0 0 0,1 0-1,-1 0 1,0 0 0,1 0-1,0 1 1,0-1 0,0 0-1,0 1 1,0-1 0,1 0-1,-1 1 1,1 0-1,-1-1 1,1 1 0,0 0-1,0 0 1,0 0 0,0 0-1,0 0 1,1 0 0,-1 1-1,0-1 1,1 1 0,0-1-1,-1 1 1,1 0-2,2 0-28,0 1 1,0 0-1,0 0 0,0 0 0,0 0 0,0 1 1,0 0-1,-1 0 0,1 0 0,0 1 0,0-1 1,-1 1-1,1 0 0,-1 1 0,0-1 0,1 1 1,-1 0-1,0 0 0,-1 0 0,1 0 0,0 1 1,-1 0-1,0-1 0,0 1 0,0 0 0,0 1 1,-1-1-1,1 0 0,-1 1 0,-1 0 0,1-1 1,0 1-1,-1 1 28,0-1 115,-1-1-1,1 0 1,-1 1 0,0-1-1,0 1 1,-1-1 0,0 0 0,1 1-1,-1-1 1,-1 0 0,1 0 0,-1 0-1,1 0 1,-1 0 0,0 0 0,-1 0-1,1 0 1,-1-1 0,0 1 0,1-1-1,-1 0 1,-1 0 0,1 0-1,0 0 1,-1 0 0,0-1 0,1 0-1,-1 0 1,0 0 0,0 0 0,0 0-1,0-1 1,-1 0 0,1 1 0,0-2-1,-1 1 1,-1 0-115,-25 3-3381,67-19-5248,-18 11 4517,4 4 784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0 319 4224,'0'-5'1664,"6"-4"-1312,11-6 224,-12 4-64,1-4-224,5-4-96,4-5-192,7-6 0,6-5 0,0 2 0,5-2 64,-5 1-960,-6 4-1664,-5 6 128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0 623 3968,'0'4'1472,"6"-4"-1120,5-9 160,-6 3 64,12-7 32,5-7 32,4-10-288,2-9-128,6-5-128,5-4 0,11-6 0,3-11-128,9-7 32,-1-6-704,-2-2-320,-14 11-1248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1 427 5376,'16'-20'2112,"-4"1"-1664,4-10 32,-5 14-32,6-9-192,0-11 32,5-4-160,-2 0-96,-3 0 0,0 0-128,-6 0 0,0 4-640,-5 5-256,-1 6-1408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1 255 5632,'67'-78'2112,"-45"44"-1664,6-16-96,-23 35-128,6-9-896,0 6-256,1-3-1312,-7 6-480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4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 43 3584,'-115'144'2256,"43"-6"-1926,67-117-566,14-25-67,21-28 70,-29 32 238,51-60-27,4 2 1,1 3 0,3 3-1,9-3 22,-20 25 752,-49 31-729,-1-1-1,1 0 0,0 0 1,0 1-1,0-1 0,-1 0 1,1 1-1,0-1 0,0 0 1,0 1-1,0-1 1,0 0-1,0 0 0,0 1 1,0-1-1,0 0 0,0 1 1,0-1-1,0 0 0,0 1 1,0-1-1,0 0 1,0 1-1,0-1 0,0 0 1,0 1-1,0-1 0,1 0 1,-1 1-1,0-1 1,0 0-1,0 0 0,1 1 1,-1-1-1,0 0 0,0 0 1,1 1-1,-1-1 0,0 0 1,0 0-1,1 0 1,-1 1-1,0-1 0,1 0 1,-1 0-1,0 0 0,1 0 1,-1 0-1,0 0 1,1 0-1,-1 0 0,0 0 1,1 0-1,-1 0 0,0 0 1,1 0-1,-1 0 0,0 0 1,1 0-1,-1 0 1,0 0-1,0 0 0,1-1 1,-1 1-1,0 0 0,1 0 1,-1 0-23,-49 69 826,-244 342-484,270-364-598,29-46 37,39-49-122,227-276 287,-212 271 97,-59 52-42,0 1-1,1 0 1,-1 0-1,0 0 1,1 0-1,-1 0 1,0 0-1,1 0 1,-1 1-1,0-1 1,1 0-1,-1 1 1,0-1-1,0 1 1,1-1-1,-1 1 1,0 0 0,0 0-1,0-1 1,0 1-1,0 0 1,0 0-1,0 0 1,0 0-1,0 0 1,0 0-1,-1 0 1,1 0-1,0 1 1,-1-1-1,1 0 1,-1 0-1,1 1 1,-1-1-1,1 0 1,-1 0-1,0 1 1,0-1-1,0 1 1,0-1 0,0 0-1,0 1 1,0-1-1,0 0 1,0 1-1,-1-1 1,1 0-1,0 0 1,-1 1-1,0-1 1,1 0-1,-2 30 35,-1-1 1,-1 1 0,-2-1 0,-1 0-1,-1-1 1,-2 0 0,-1 0-1,-1-1 1,-1 0 0,-4 3-36,-9 26 48,-1 7 16,28-64-65,-1-1-1,1 1 1,-1-1-1,1 1 1,-1 0-1,1 0 1,-1-1 0,1 1-1,-1 0 1,1 0-1,-1 0 1,1 0-1,-1-1 1,1 1-1,-1 0 1,1 0-1,0 0 1,-1 0 0,1 0-1,-1 0 1,1 1-1,-1-1 1,1 0-1,-1 0 1,1 0-1,-1 0 1,1 1 0,-1-1-1,1 0 1,-1 1-1,1-1 1,-1 0-1,1 1 1,-1-1-1,1 0 1,-1 1 0,0-1-1,1 1 1,-1-1-1,0 1 1,1-1-1,-1 1 1,0-1-1,0 1 1,1-1 0,-1 1-1,0-1 1,0 1-1,0-1 1,0 1-1,0-1 1,0 1-1,0 0 1,0-1 0,0 1-1,0-1 1,0 1-1,0-1 1,0 1 1,119-136-86,-75 82 66,65-64 307,-108 116-277,-1 0 0,0 1 0,1-1 0,-1 0 0,1 1 0,-1-1 0,1 1 0,-1-1 0,1 0 0,-1 1 0,1-1 0,0 1 0,-1 0 0,1-1 0,0 1 0,-1-1 0,1 1 0,0 0 0,-1 0 0,1-1 0,0 1 0,0 0 0,0 0 0,-1 0 0,1 0 0,0 0 0,0 0 0,-1 0 0,1 0 0,0 0 0,0 0 0,0 0 0,-1 1 0,1-1 0,0 0 0,-1 1 0,1-1 0,0 0 0,0 1 0,-1-1 0,1 1 0,-1-1 0,1 1 0,0-1 0,-1 1 0,1-1 0,-1 1 0,1 0 0,-1-1 0,0 1 0,1 0 0,-1-1 0,0 1 0,1 0 0,-1-1 0,0 1 0,0 0 0,0 0 0,1-1 0,-1 1 0,0 0 0,0 0 0,0 0 0,0-1 0,0 1 0,-1 1-10,-5 54 706,6-56-707,-54 215 247,49-158-332,21-60 113,111-89-54,-125 91 28,-1 0 0,0 0-1,1 0 1,-1 0-1,1 0 1,-1 0 0,1 0-1,0 1 1,-1-1-1,1 1 1,-1-1 0,1 1-1,0 0 1,-1 0-1,1 0 1,0 0 0,0 0-1,-1 0 1,1 0-1,0 0 1,-1 0 0,1 1-1,0-1 1,-1 1 0,1 0-1,-1-1 1,1 1-1,-1 0 1,1 0 0,-1 0-1,1 0 1,-1 0-1,0 0 1,0 0 0,1 0-1,-1 1 1,0-1-1,0 0 1,0 1 0,0-1-1,-1 1 1,1-1-1,0 1 1,0-1-1,-1 7 14,0-1 0,0 0 0,0 0 0,-1 0 0,0 0 0,0 0 0,-1 0 0,1 0 0,-2 0 0,1 0-1,-3 4-13,-5 19 7,-60 216 20,64-203-27,7-42-3,0-1 0,0 0 0,0 1 0,0-1-1,0 0 1,0 0 0,0 0 0,0 0 0,0 0 0,0 0 0,0 0 0,0 0 0,0 0 0,0 0 0,0-1 0,0 1 0,0 0 0,0-1 0,0 1 0,0 0 0,0-1 0,0 0 0,0 1 0,-1-1 0,1 1 0,0-1 0,0 0 0,-1 1 0,1-1-1,0 0 1,-1 0 0,1 0 0,-1 0 0,1 1 0,-1-1 0,1 0 0,-1 0 0,0 0 0,1-1 3,1 0 7,39-38 21,2 2 0,1 1 0,2 3 0,30-16-28,-66 42-11,0 2 0,1-1 1,-1 2-1,2-1 0,-1 2 1,0-1-1,1 1 0,0 1 11,-10 3 4,-1-1 1,0 1-1,0 0 0,1 0 0,-1-1 0,0 1 0,0 0 0,1 0 0,-1 1 0,0-1 0,1 0 1,-1 0-1,0 0 0,0 1 0,0-1 0,1 1 0,-1-1 0,0 1 0,0 0 0,0-1 0,0 1 0,0 0 1,0 0-1,0-1 0,0 1 0,0 0 0,0 0 0,0 0 0,-1 0 0,1 0 0,0 0 0,-1 1 1,1-1-1,-1 0 0,1 0 0,-1 0 0,0 1 0,1-1 0,-1 0 0,0 0 0,0 2-4,-3 57 456,2-49-392,-9 142 160,9-152-222,1-1-1,-1 1 0,1 0 1,0-1-1,0 1 1,0 0-1,-1-1 0,1 1 1,0 0-1,0 0 0,0-1 1,0 1-1,0 0 1,0 0-1,0-1 0,0 1 1,1 0-1,-1-1 0,0 1 1,0 0-1,0 0 1,1-1-1,-1 1 0,0-1 1,1 1-1,-1 0 0,1-1 1,-1 1-1,1-1 1,-1 1-1,1-1 0,-1 1 1,1-1-1,-1 1 0,1-1 1,0 1-1,-1-1 1,1 0-1,0 0 0,-1 1 1,1-1-1,0 0 0,0 0 1,-1 0-1,1 1 1,0-1-1,-1 0 0,1 0 1,0 0-1,0 0 0,-1-1 1,1 1-1,0 0 1,0 0-1,-1 0 0,1-1 1,0 1-1,-1 0 0,1 0 1,0-1-1,-1 1 1,1-1-1,-1 1 0,1-1 1,0 1-1,-1-1-1,65-86-325,100-137 245,-165 223 92,1 0 0,-1-1 0,1 1 0,0 0 0,-1 0 0,1 0-1,0-1 1,0 1 0,0 0 0,0 0 0,0 0 0,0 1 0,0-1 0,0 0 0,0 0 0,0 0 0,0 1 0,0-1 0,1 1 0,-1-1 0,0 1 0,1-1 0,-1 1 0,0 0 0,1 0 0,-1-1 0,0 1 0,1 0 0,-1 0 0,0 0 0,1 1 0,-1-1 0,0 0 0,1 0 0,-1 1 0,0-1 0,1 1 0,-1-1 0,0 1 0,0 0 0,1-1 0,-1 1-1,0 0 1,0 0 0,0 0 0,0 0 0,0 0 0,0 0 0,0 0-12,1 5 46,0-1 0,-1 0 0,0 1-1,0-1 1,0 1 0,0-1 0,-1 1-1,0 0 1,0-1 0,-1 1 0,0 4-46,0 1 24,-21 153 120,22-164-141,1 0-1,-1 0 0,0-1 1,0 1-1,0 0 0,0 0 1,0-1-1,1 1 0,-1 0 1,0 0-1,0-1 0,0 1 1,1 0-1,-1 0 0,0 0 1,0-1-1,1 1 0,-1 0 0,0 0 1,0 0-1,1 0 0,-1 0 1,0 0-1,1 0 0,-1 0 1,0-1-1,1 1 0,-1 0 1,0 0-1,0 0 0,1 0 1,-1 0-1,0 1 0,1-1 1,-1 0-1,0 0 0,0 0 1,1 0-1,-1 0 0,0 0 1,1 0-1,-1 1 0,0-1 1,0 0-1,1 0 0,-1 0 1,0 1-1,0-1 0,0 0 1,1 0-1,-1 1-2,6-9-12,167-190 17,-157 185-79,-47 60 291,1 2-1,3 1 1,-8 26-217,-54 143 102,82-180-188,30-69-415,-2-4 244,0 1 186,-1-1 0,-1 0 0,-2-2 0,-2 0 0,-1-1 0,1-9 71,-14 45 0,0-1 0,-1 1 0,1 0 0,-1-1 0,0 1 0,1-1 0,-1 1 0,0-1 0,0 1 0,0-1 0,0 1 0,0-1 0,0 1 0,0-1 0,-1 1 0,1-1 0,0 1 0,-1-1 0,1 1 0,-1-1 0,0 1 0,1 0 0,-1-1 0,0 1 0,0 0 0,0 0 0,0 0 0,0-1 0,0 1 0,0 0 0,0 0 0,-1 1 0,1-1 0,0 0 0,-1 0 0,1 0 0,0 1 0,-1-1 0,1 1 0,-1-1 0,1 1 0,-2 0 0,-6 0 4,0 0-1,0 1 1,0 1-1,0 0 0,0 0 1,0 0-1,1 1 1,-1 1-1,1 0 1,0 0-1,0 0 0,0 1 1,1 0-1,-2 1-3,-10 8 37,14-10-34,1-1 0,-1 1 0,0-1 1,1 0-1,-2 0 0,1 0 0,0-1 0,0 0 0,-1 0 1,1 0-1,-1-1 0,0 0-3,4-2 2,0 0 1,0 0-1,0 0 0,0 0 1,1 0-1,-1-1 0,0 1 1,1 0-1,-1-1 1,1 0-1,-1 1 0,1-1 1,0 0-1,0 0 0,0 0 1,0 0-1,0 0 0,0 0 1,0 0-1,1 0 0,-1 0 1,1 0-1,-1 0 0,1-1 1,0 1-1,0 0 0,0 0 1,0 0-1,0 0 1,1-1-1,-1 1 0,1 0 1,-1 0-1,1-1-2,36-205-85,-34 196 91,-1 6 14,0 1 1,0-1-1,-1 1 0,0-1 0,0 0 0,-1 1 1,1-1-1,-1 0 0,0 0 0,-1 1 0,0-1 0,1 0 1,-2 1-1,1-1 0,-1 0-20,0 5 20,1 0 1,-1 0-1,0 0 0,1 1 0,-1-1 1,0 1-1,0-1 0,0 1 0,1 0 1,-1 0-1,0 0 0,0 0 1,0 0-1,0 0 0,0 0 0,1 0 1,-1 1-1,0-1 0,0 1 1,0 0-1,1-1 0,-1 1 0,0 0 1,1 0-1,-1 0 0,1 0 0,-1 0 1,1 0-1,0 0 0,-1 1 1,1-1-1,0 1 0,0-1 0,0 1 1,0-1-1,0 1 0,0 0-20,-12 8 61,-233 156 397,222-158-557,27-31-175,128-199-217,-105 163 491,-25 59 3,-1 0 0,0 0-1,0 0 1,1-1-1,-1 1 1,0 0 0,0 0-1,1-1 1,-1 1-1,0 0 1,0-1 0,0 1-1,0 0 1,0 0 0,1-1-1,-1 1 1,0 0-1,0-1 1,0 1 0,0 0-1,0-1 1,0 1 0,0 0-1,0-1 1,0 1-1,0 0 1,0-1 0,0 1-1,0 0 1,0-1-1,0 1 1,-1 0 0,1-1-1,0 1 1,0 0 0,0-1-1,0 1 1,-1 0-1,1 0 1,0-1 0,0 1-1,-1 0 1,1 0-1,0-1 1,0 1 0,-1 0-1,1 0 1,0 0 0,-1 0-1,1-1 1,0 1-1,-1 0 1,1 0 0,0 0-1,-1 0 1,1 0 0,0 0-1,-1 0 1,1 0-1,0 0 1,-1 0 0,1 0-1,0 0 1,-1 0-1,1 0 1,0 0-3,-23 14 110,-305 262 210,281-247-347,46-29 25,1 0 0,0 1 0,-1-1 0,1 0 0,-1 0 0,1 0 0,0 0 0,-1 0 0,1 0 0,-1 0 0,1 0 0,0 0 0,-1 0 0,1 0 0,-1 0 0,1 0 0,0 0 0,-1-1 0,1 1 0,0 0 0,-1 0 0,1 0 0,0 0 0,-1-1 0,1 1 0,0 0 0,-1 0 0,1-1 0,0 1 0,0 0 0,-1-1 0,1 1 0,0 0 0,0-1 0,0 1 0,-1 0 0,1-1 0,0 1 0,0 0 0,0-1 0,0 1 0,0 0 0,0-1 0,0 1 0,0-1 0,0 1-1,0 0 1,0-1 0,0 1 0,0-1 0,0 1 0,0 0 0,0-1 0,0 1 0,0 0 0,1-1 0,-1 1 0,0 0 0,0-1 2,10-27-211,-9 25 200,3-8-29,3-3 28,0-1 0,-1 0 0,-1 0 1,-1-1-1,0 0 0,-1 1 0,0-1 0,-1 0 0,-1-1 0,-1 1 0,-1-4 12,1 19 3,0-1-1,0 0 1,-1 1-1,1-1 1,-1 0-1,1 1 1,-1-1-1,0 1 1,1-1-1,-1 1 0,0-1 1,0 1-1,0 0 1,0-1-1,0 1 1,-1 0-1,1 0 1,0 0-1,-1 0 1,1 0-1,0 0 1,-1 0-1,1 0 1,-1 0-1,0 1 1,1-1-1,-1 1 0,0-1 1,1 1-1,-1-1 1,0 1-1,1 0 1,-1 0-1,0 0 1,1 0-1,-1 0 1,0 1-1,1-1 1,-1 0-1,0 1 1,0-1-3,-9 5 31,1 0-1,0 1 1,0 0 0,0 1 0,1 0 0,0 0 0,0 1 0,0 0 0,1 1 0,1 0-1,-1 1-30,-16 15-46,-63 62-1367,38-43-1515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7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445 170 3584,'-22'12'1840,"-22"20"-560,43-31-582,2-6 449,87-160-544,-71 121 410,-18 44-992,0 0 0,0 0-1,-1 0 1,1 0 0,0 0 0,0 0 0,0 0 0,0 0-1,0 0 1,0 0 0,0 1 0,0-1 0,0 0-1,0 1 1,0-1 0,0 1 0,0-1 0,0 1 0,0 0-1,0-1 1,0 1 0,1 0 0,-1 0 0,0-1-1,0 1 1,1 0 0,-1 0 0,1 0 0,-1 0 0,1 0-1,-1 0-20,-196 168 795,132-116-570,-57 36 41,122-90-267,1 0 1,-1 1 0,1-1-1,-1 1 1,0-1 0,0 0-1,1 1 1,-1-1 0,0 0-1,0 1 1,0-1 0,0 0-1,0 0 1,0 1-1,0-1 1,0 0 0,0 1-1,0-1 1,0 0 0,0 1-1,0-1 1,-1 0 0,1 1-1,0-1 1,0 0 0,-1 1-1,1-1 1,-1 1 0,1-1-1,0 0 1,-1 1 0,1-1-1,-1 1 1,1-1 0,-1 1-1,1 0 1,-1-1 0,0 1-1,1-1 1,-1 1 0,0 0-1,1 0 1,-1-1 0,0 1-1,1 0 1,-1 0-1,0 0 1,1 0 0,-1 0-1,0 0 1,1 0 0,-1 0-1,0 0 1,0 0 0,1 0-1,-1 0 1,0 0 0,1 1-1,-1-1 1,0 0 0,1 0-1,-1 1 1,13-16-6,0 0 1,1 0-1,1 2 0,0 0 0,1 0 0,8-4 6,20-19 3,5-1 248,-46 36-262,-4 3-58,-90 85-54,76-69 157,-11 12-22,2 1 0,1 1 0,-14 26-12,38-58-3,1-1 0,0 1 0,-1 0 1,1 0-1,-1 0 0,1 0 0,-1 0 1,1 1-1,-1-1 0,1 0 1,-1 0-1,1 0 0,-1 0 0,1 1 1,-1-1-1,1 0 0,-1 0 0,1 1 1,-1-1-1,1 0 0,-1 1 0,1-1 1,-1 1-1,0-1 0,1 0 0,-1 1 1,0-1-1,1 1 0,-1-1 1,0 1-1,0-1 0,0 1 0,1-1 1,-1 1-1,0-1 0,0 1 0,0-1 1,0 1-1,0 0 0,0-1 0,0 1 1,0-1-1,0 1 0,0-1 1,0 1-1,0-1 0,0 1 0,-1-1 1,1 1-1,0-1 0,0 1 0,-1-1 1,1 1-1,0-1 0,0 1 0,-1-1 1,1 1-1,-1-1 0,1 0 0,0 1 1,-1-1-1,1 0 0,-1 1 3,44-22-32,-40 20 45,50-32 8,89-42 22,-141 75-39,0-1 1,-1 1-1,1-1 0,0 1 1,-1-1-1,1 1 1,0-1-1,0 1 1,0 0-1,-1-1 0,1 1 1,0 0-1,0 0 1,0 0-1,0 0 1,-1 0-1,1 0 1,0 0-1,0 0 0,0 0 1,0 0-1,0 0 1,-1 0-1,1 1 1,0-1-1,0 0 0,0 1 1,-1-1-1,1 0 1,0 1-1,0-1 1,-1 1-1,1-1 1,0 1-1,-1 0 0,1-1 1,-1 1-1,1-1 1,-1 1-1,1 0 1,-1 0-1,1-1 0,-1 1 1,0 0-1,1 0 1,-1 0-1,0-1 1,0 1-1,1 0 1,-1 0-1,0 0 0,0 0 1,0 0-1,0-1 1,0 1-1,0 0 1,0 0-1,-1 0 0,1 0 1,0-1-1,0 1-4,-22 53 375,-44 63 209,-6-4 0,-30 31-584,60-85 64,42-60-66,0 1-1,1 0 1,-1 0 0,0 0-1,1 0 1,-1-1 0,0 1-1,1 0 1,-1 0-1,0 0 1,1 0 0,-1 0-1,1 0 1,-1 0 0,0 0-1,1 0 1,-1 0 0,0 0-1,1 0 1,-1 1 0,1-1-1,-1 0 1,0 0 0,1 0-1,-1 0 1,0 1 0,1-1-1,-1 0 1,0 0 0,0 0-1,1 1 1,-1-1 0,0 0-1,0 1 1,1-1 0,-1 0-1,0 1 1,0-1 0,0 0-1,1 1 1,-1-1-1,0 0 1,0 1 0,0-1-1,0 0 1,0 1 0,0-1-1,0 1 1,0-1 0,0 0-1,0 1 1,0-1 0,0 0-1,0 1 1,0-1 0,0 1-1,0-1 1,-1 0 0,1 1-1,0-1 1,0 0 0,0 1-1,-1-1 1,1 0 0,0 1-1,0-1 3,24-14-91,-1-1-1,0-1 1,-1-1-1,-1-1 1,0-1-1,8-11 92,44-38-101,44-25 143,-100 78-34,-7 7-19,-1-1 1,1 2 0,0-1 0,0 1-1,1 1 1,0-1 0,0 2 0,1 0 10,-11 4 2,0 1 0,-1-1 1,1 1-1,0 0 0,0 0 1,-1-1-1,1 1 0,0 0 1,0 0-1,-1 0 0,1 0 1,0 0-1,0 0 1,0 0-1,-1 0 0,1 0 1,0 0-1,0 0 0,0 0 1,-1 1-1,1-1 0,0 0 1,0 0-1,-1 1 0,1-1 1,0 1-1,-1-1 0,1 1 1,0-1-1,-1 1 0,1-1 1,-1 1-1,1-1 1,-1 1-1,1 0 0,-1-1 1,1 1-1,-1 0 0,0 0 1,1-1-1,-1 1 0,0 0 1,0 0-1,0-1 0,1 1 1,-1 0-1,0 0 0,0 0 1,0 0-3,-6 40-3,-63 137 204,40-113-141,27-54-95,15-28-111,13-19 118,2 0 0,1 2 0,1 1 1,2 1-1,25-18 28,-57 51 3,0-1-1,0 1 1,0 0 0,0-1-1,1 1 1,-1-1 0,0 1 0,0 0-1,0-1 1,0 1 0,1-1-1,-1 1 1,0-1 0,0 1 0,1-1-1,-1 1 1,0-1 0,1 1-1,-1-1 1,1 1 0,-1-1-1,0 0 1,1 1 0,-1-1 0,1 0-1,-1 1 1,1-1 0,-1 0-1,1 1 1,0-1 0,-1 0 0,1 0-1,-1 0 1,1 0 0,0 0-1,-1 0 1,1 1 0,-1-1-1,1-1 1,0 1 0,-1 0 0,1 0-1,-1 0 1,1 0 0,-1 0-1,1 0 1,0-1 0,-1 1 0,1 0-1,-1 0 1,1-1 0,-1 1-1,1 0 1,-1-1 0,1 1-1,-1-1 1,0 1 0,1-1 0,-1 1-1,0 0 1,1-1 0,-1 0-1,0 1 1,1-1 0,-1 1 0,0-1-1,0 0-2,-43 103-106,-65 156 330,82-192-192,26-66-36,0 1 0,0 0 0,0-1 0,0 1 0,0-1 0,1 1 1,-1-1-1,0 1 0,0-1 0,0 1 0,1-1 0,-1 1 0,0-1 0,1 1 1,-1-1-1,0 1 0,1-1 0,-1 1 0,0-1 0,1 1 0,-1-1 0,1 0 1,-1 1-1,1-1 0,-1 0 0,1 0 0,-1 1 0,1-1 0,-1 0 1,1 0-1,-1 0 0,1 1 0,0-1 0,-1 0 0,1 0 0,-1 0 0,1 0 1,-1 0-1,1 0 0,0 0 0,-1-1 0,1 1 0,-1 0 0,1 0 0,-1 0 1,1 0-1,-1-1 0,1 1 0,-1 0 0,1-1 0,0 1 4,109-49 176,-96 41-186,238-132-230,-250 139 237,0-1 0,-1 1 0,1 0 0,0 0 0,0 0 0,0 0 0,0 0 0,0 1 0,1-1 0,-1 1 0,0-1 0,0 1 0,0 0 0,0 0 0,1 0 0,-1 0 0,0 0 0,0 0 0,0 0 0,1 1 0,-1-1 0,0 1 0,0 0 0,0 0 0,0-1 0,0 1 0,0 1 0,0-1 0,0 0 0,-1 0 0,1 1 0,0-1 0,-1 1 0,1-1 0,-1 1 0,1 0 0,-1-1 0,0 1 0,0 0 0,0 0 0,1 1 3,0 7 6,-1 0 1,1-1-1,-1 1 1,-1 0-1,0 0 1,0 0-1,-1 0 0,-1 0 1,0 5-7,-4 41-37,7-55 6,-1 0-1,1 0 0,0 0 1,0-1-1,-1 1 0,1 0 1,0 0-1,0-1 0,0 1 1,0 0-1,0-1 0,0 1 1,0-1-1,0 1 0,0-1 1,0 0-1,0 1 0,0-1 1,0 0-1,0 0 0,0 0 1,0 0-1,0 0 0,0 0 1,0 0-1,1 0 0,-1 0 1,0 0-1,0-1 0,0 1 1,0 0-1,0-1 0,0 1 1,0-1-1,0 1 0,0-1 1,0 1-1,-1-1 0,1 0 1,0 0-1,0 1 0,0-1 1,-1 0-1,1 0 1,0 0-1,-1 0 0,1 0 1,-1 0-1,1 0 32,3-2-22,204-162-479,-205 163 501,6-5 47,1 0 0,0 0 0,0 1 0,1 0 0,0 1 0,0 0 0,0 1 0,0 0 0,1 0 0,0 2 0,-1-1-47,-9 4 36,-1 0 0,1 0 0,-1-1 0,0 1 0,1 0 0,-1 0 0,0 1 0,0-1 0,0 0-1,0 0 1,0 1 0,0-1 0,0 0 0,0 1 0,0-1 0,-1 1 0,1-1 0,0 1 0,-1-1 0,0 1 0,1-1 0,-1 1 0,0 0 0,0-1 0,0 1 0,0 0 0,0 0-36,0 9 71,0-1 1,-1 0 0,0 0 0,-1 1 0,0-1 0,-1 0 0,0 0 0,0-1-1,-1 1 1,-2 3-72,-15 48 578,21-60-583,1 0 0,-1 0 1,1 0-1,-1 0 1,1 0-1,0 1 0,-1-1 1,1 0-1,0 0 0,0-1 1,0 1-1,0 0 1,0 0-1,0 0 0,0-1 1,0 1-1,0 0 1,0-1-1,0 1 0,0-1 1,1 1-1,-1-1 0,0 0 1,0 1-1,1-1 1,-1 0-1,0 0 0,0 0 1,1 0-1,-1 0 1,0 0-1,0 0 0,1-1 1,-1 1-1,0 0 0,0-1 1,1 1-1,-1-1 1,0 1-1,0-1 5,9 0-18,-9 2 25,-1 1 0,1-1 0,0 0 1,-1 0-1,1 1 0,0-1 0,-1 0 0,0 0 0,1 1 1,-1-1-1,0 1 0,0-1 0,1 0 0,-1 1 1,0-1-1,0 0 0,-1 1 0,1-1 0,0 1 0,0-1 1,-1 0-1,1 1 0,-1-1 0,1 0 0,-1 1 0,1-1 1,-1 0-1,0 0 0,0 1-7,-24 71 27,25-73-29,0 1 0,0 0 0,0-1 0,0 1 0,0 0 0,0 0 0,0-1 0,0 1 0,0 0 0,0-1 1,0 1-1,0 0 0,0-1 0,1 1 0,-1 0 0,0-1 0,1 1 0,-1 0 0,0-1 0,1 1 0,-1-1 1,1 1-1,-1-1 0,1 1 0,-1-1 0,1 1 0,-1-1 0,1 1 0,-1-1 0,1 1 0,0-1 0,-1 0 1,1 0-1,0 1 0,-1-1 0,1 0 0,0 0 0,0 0 0,-1 0 0,1 0 0,0 1 0,-1-1 0,1-1 0,0 1 1,-1 0-1,1 0 2,40-7-135,-31 4 112,127-26 39,-137 29-8,0 0 0,1-1 0,-1 1 0,0 0 0,1 0 0,-1 0-1,0-1 1,1 1 0,-1 0 0,0 0 0,1 0 0,-1 0 0,0 0 0,1 0-1,-1 0 1,0 0 0,1 0 0,-1 0 0,0 0 0,1 0 0,-1 0 0,1 0 0,-1 0-1,0 0 1,1 0 0,-1 0 0,0 1 0,1-1 0,-1 0 0,0 0 0,0 0-1,1 1 1,-1-1 0,0 0 0,1 0 0,-1 1 0,0-1 0,0 0 0,0 0 0,1 1-1,-1-1 1,0 0 0,0 1 0,0-1 0,0 0 0,1 1 0,-1-1 0,0 0-1,0 1 1,0-1 0,0 1 0,0-1 0,0 0 0,0 1 0,0-1 0,0 0 0,0 1-1,0-1-7,-11 22 475,8-17-431,-18 29 295,10-18-279,1 0 0,1 0 1,0 1-1,1 1 0,1-1 1,1 1-1,0 1 1,2-1-61,3-16-4,1-1 1,0 1 0,-1 0 0,1-1 0,0 1-1,0-1 1,0 1 0,0-1 0,0 1 0,1-1-1,-1 1 1,0-1 0,1 1 0,-1-1 0,1 1-1,0-1 1,-1 1 0,1-1 0,0 0 0,0 1-1,0-1 1,0 0 0,0 0 0,0 0 0,0 0-1,0 0 1,0 0 0,1 0 0,-1 0 0,0 0-1,1-1 1,-1 1 0,1 0 0,-1-1 0,0 1-1,1-1 1,-1 1 0,1-1 0,0 0 0,-1 0-1,1 0 1,-1 0 0,1 0 0,-1 0 0,1 0-1,-1 0 1,1-1 0,-1 1 0,1-1 0,-1 1-1,1-1 1,-1 1 0,1-1 0,-1 0 0,1 0 3,63-33-104,-57 29 104,1-1-1,0 1 1,0 0-1,0 1 1,1 0 0,0 1-1,-1 0 1,7-1 0,-13 4-1,0 0 0,0 1 1,0-1-1,-1 1 0,1-1 0,0 1 1,-1 0-1,1 0 0,0 0 0,-1 1 1,1-1-1,-1 1 0,0-1 0,1 1 1,-1 0-1,0-1 0,0 1 0,0 1 1,0-1-1,0 0 0,-1 0 0,1 1 1,-1-1-1,1 0 0,-1 1 1,0 0-1,0-1 0,0 1 0,0 0 1,-1-1-1,1 1 0,-1 0 0,1 0 1,-1 0-1,0 0 0,0-1 0,-1 1 1,1 0-1,0 0 0,-1 0 0,0-1 1,1 1-1,-1 0 1,-3 47-750,3-18-3193,1-30 1633,0-2-388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9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311 74 4992,'16'-47'3130,"-16"46"-2159,-28 26 1093,-7 15-1915,2 0 0,1 3 0,-8 18-149,22-35 76,-115 179 313,125-191-208,21-28-42,190-259-112,-71 99-17,-121 156 98,-21 30 35,-181 279-26,152-222-127,39-69 7,0 0 1,0 0-1,0-1 1,0 1 0,0 0-1,1 0 1,-1-1 0,0 1-1,0 0 1,0 0 0,0 0-1,1-1 1,-1 1-1,0 0 1,0 0 0,1 0-1,-1 0 1,0 0 0,0-1-1,1 1 1,-1 0-1,0 0 1,0 0 0,1 0-1,-1 0 1,0 0 0,0 0-1,1 0 1,-1 0-1,0 0 1,0 0 0,1 0-1,-1 0 1,0 0 0,0 0-1,1 0 1,-1 0 0,0 0-1,1 1 1,-1-1-1,0 0 1,0 0 0,0 0-1,1 0 1,-1 0 0,0 1-1,0-1 1,0 0-1,1 0 1,-1 0 0,0 1-1,0-1 1,0 0 0,0 0-1,0 1 1,1-1-1,-1 0 1,0 0 0,0 1-1,0-1 1,0 0 0,0 0-1,0 1 1,0-1-1,0 0 1,0 1 0,0-1-1,0 0 1,0 0 0,0 1 2,22-17-42,124-134-210,-130 132 248,154-171 20,-170 189-18,0 0 1,0 0-1,0 1 1,0-1-1,0 0 0,0 0 1,0 1-1,0-1 1,0 0-1,0 0 1,0 1-1,1-1 1,-1 0-1,0 0 1,0 0-1,0 1 1,0-1-1,0 0 1,0 0-1,1 0 1,-1 0-1,0 1 1,0-1-1,0 0 1,0 0-1,1 0 0,-1 0 1,0 0-1,0 0 1,1 1-1,-1-1 1,0 0-1,0 0 1,0 0-1,1 0 2,-31 59 97,-2-1-1,-3-1 0,-15 16-96,-9 14 330,-132 213-298,180-287-166,16-20-73,48-50 92,3 3 0,39-31 115,-22 22-69,54-40 64,-127 102 6,1 0 0,0 0 1,-1 0-1,1 1 1,0-1-1,0 0 0,-1 1 1,1-1-1,0 0 0,0 1 1,0-1-1,0 1 1,0-1-1,0 1 0,0 0 1,0-1-1,0 1 0,0 0 1,0 0-1,0 0 1,0 0-1,0 0 0,0 0 1,0 0-1,0 0 0,0 0 1,0 0-1,0 0 1,0 1-1,0-1 0,0 0 1,0 1-1,0-1 1,0 1-1,0-1 0,0 1 1,0 0-1,0-1 0,-1 1 1,1 0-1,0-1 1,0 1-1,-1 0 0,1 0 1,-1 0-1,1 0 0,-1 0 1,1 0-1,-1 0 1,1 0-1,-1-1 0,0 2 1,1-1-1,-1 0 0,0 0 1,0 0-1,0 0 1,0 1-2,-1 10 96,-1 1 0,-1-1 0,0 1 0,-1-1 0,0 0 0,-1 0 0,-5 9-96,-6 17 133,-45 122-192,52-118-148,9-42 198,0 1-1,1 0 1,-1 0-1,0-1 1,0 1 0,1 0-1,-1-1 1,0 1-1,1 0 1,-1-1-1,1 1 1,-1 0-1,1-1 1,-1 1-1,1-1 1,-1 1-1,1-1 1,0 1-1,-1-1 1,1 0-1,0 1 1,-1-1-1,1 0 1,0 1-1,-1-1 1,1 0-1,0 0 1,0 0-1,-1 1 1,1-1 0,0 0-1,0 0 1,0 0-1,-1 0 1,1 0-1,0-1 1,0 1-1,-1 0 1,1 0-1,0 0 1,-1-1-1,1 1 1,0 0-1,0-1 1,-1 1-1,1-1 1,-1 1-1,1-1 1,0 1-1,-1-1 1,1 1-1,-1-1 1,1 0 9,104-78-391,-61 42 286,92-49-375,-136 85 481,1 1 0,-1-1 1,1 1-1,-1-1 0,1 1 0,-1 0 1,1-1-1,0 1 0,-1 0 0,1-1 1,0 1-1,-1 0 0,1 0 0,0-1 1,-1 1-1,1 0 0,0 0 0,-1 0 0,1 0 1,0 0-1,-1 0 0,1 0 0,0 0 1,0 0-1,-1 0 0,1 1 0,0-1 1,-1 0-1,1 0 0,0 1 0,-1-1 1,1 0-1,-1 1 0,1-1 0,0 1 1,-1-1-1,1 1 0,-1-1 0,1 1 0,-1-1 1,0 1-1,1-1 0,-1 1 0,0 0 1,1 0-2,-5 35 195,-94 273 615,98-309-809,0 1-1,0 0 1,1-1-1,-1 1 1,0-1-1,1 1 1,-1-1-1,1 1 1,-1-1-1,1 0 1,-1 1-1,0-1 1,1 1-1,0-1 1,-1 0-1,1 0 1,-1 1-1,1-1 1,-1 0-1,1 0 1,0 1-1,-1-1 1,1 0-1,-1 0 1,1 0-1,0 0 1,-1 0 0,1 0-1,0 0 1,-1 0-1,1 0 1,-1-1-1,1 1 1,0 0-1,-1 0 1,1 0-1,-1-1 1,1 1-1,0 0 1,-1-1-1,1 1 1,-1 0-1,1-1 1,-1 1-1,0-1 1,1 1-1,-1-1 1,1 1-1,-1-1 1,0 1-1,1-1 1,-1 1-1,0-1 1,0 1-1,1-1 1,-1 0-1,0 1 1,0-1-1,0 1 1,0-1-1,0 0 1,0 1-1,0-1 0,121-152 256,-101 134-253,0 0 0,1 1 0,1 1 0,1 1 1,0 1-1,1 1 0,25-11-3,-47 24 8,-1 0 1,1 0 0,-1 1-1,1-1 1,-1 0 0,1 0-1,0 1 1,-1-1 0,1 1-1,0 0 1,0-1 0,-1 1-1,1 0 1,0 0 0,0 0-1,0 0 1,-1 0 0,1 0 0,0 1-1,0-1 1,-1 1 0,1-1-1,0 1 1,-1 0 0,1-1-1,0 1 1,-1 0 0,1 0-1,-1 0 1,0 0 0,1 1-1,-1-1 1,0 0 0,0 0-1,1 1 1,-1-1 0,0 1-1,0-1 1,-1 1 0,1-1-1,0 1 1,0 0 0,-1-1 0,1 1-1,-1 0 1,0 0 0,1-1-1,-1 1 1,0 0 0,0 0-1,0 1-8,-2 15 92,-1-1-1,0 0 1,-2 0-1,0 0 1,0-1 0,-2 1-1,0-2 1,-1 1-1,-4 6-91,-6 14 168,-30 72 56,48-109-224,0 1 0,0 0 1,0 0-1,1 0 0,-1 0 0,0 0 0,0-1 0,1 1 0,-1 0 0,0 0 0,0 0 0,1 0 0,-1 0 1,0 0-1,0 0 0,1 0 0,-1 0 0,0 0 0,1 0 0,-1 0 0,0 0 0,0 0 0,1 0 0,-1 0 1,0 1-1,0-1 0,1 0 0,-1 0 0,0 0 0,0 0 0,0 0 0,1 1 0,-1-1 0,0 0 1,0 0-1,0 0 0,1 1 0,-1-1 0,0 0 0,0 0 0,0 0 0,0 1 0,0-1 0,0 0 0,0 0 1,1 1-1,-1-1 0,0 0 0,0 0 0,0 1 0,0-1 0,0 0 0,0 1 0,0-1 0,0 0 0,0 0 1,0 1-1,-1-1 0,1 0 0,0 0 0,0 1 0,0-1 0,0 0 0,0 0 0,0 1 0,0-1 1,-1 0-1,1 0 0,0 0 0,0 1 0,19-15-17,106-83-213,-77 70 219,-47 27 11,0 0 0,0-1 0,0 1 0,0 0 0,0 0 0,0 0 0,0 0 0,0 0 0,0 0 0,1 0 0,-1 0 0,0 0 0,0 1 0,0-1 0,0 0 0,0 1 0,0-1 0,0 1 0,0-1 0,0 1 0,0-1 0,0 1 0,0 0 0,-1-1 0,1 1 0,0 0 0,0 0 0,-1-1 0,1 1 0,0 0 0,-1 0 0,1 0 0,-1 0 0,1 0 0,-1 0 0,0 0 0,1 0 0,-1 0 0,0 0 0,0 0 0,1 1 0,-1-1 1,0 0-1,0 0 0,0 0 0,0 0 0,-1 0 0,1 12 8,0-1 1,-1 0 0,0 1 0,-1-1 0,-1 0 0,0 0-1,-4 9-8,-2 14 29,0 0-28,-14 90 41,23-124-42,-1-1-1,1 1 1,0 0 0,0 0-1,-1-1 1,1 1 0,0 0-1,0-1 1,0 1 0,0 0-1,0 0 1,0-1 0,0 1-1,0 0 1,1-1 0,-1 1-1,0 0 1,0-1 0,0 1-1,1 0 1,-1-1 0,0 1-1,1 0 1,-1-1 0,1 1-1,-1-1 1,1 1 0,-1-1-1,1 1 1,-1-1 0,1 1-1,-1-1 1,1 1 0,0-1-1,-1 0 1,1 1 0,0-1-1,-1 0 1,1 0 0,0 1-1,-1-1 1,1 0 0,0 0-1,-1 0 1,1 0 0,0 0-1,0 0 1,-1 0 0,1 0-1,0 0 1,-1 0 0,1-1 0,0 1-1,0 0 1,-1 0 0,1-1-1,0 1 1,-1 0 0,1-1-1,-1 1 1,1-1 0,-1 1-1,1 0 1,0-1 0,-1 0 0,100-74-448,-13 21 341,-86 54 125,0 0 1,1 1-1,-1-1 0,0 0 1,0 0-1,1 0 1,-1 1-1,0-1 0,0 1 1,1-1-1,-1 1 0,0-1 1,0 1-1,0 0 1,0-1-1,0 1 0,0 0 1,0 0-1,0 0 0,0 0 1,-1 0-1,1 0 0,0 0 1,0 0-1,-1 0 1,1 0-1,-1 0 0,1 1 1,-1-1-1,1 0 0,-1 0 1,0 0-1,0 1 1,1-1-1,-1 0 0,0 1 1,0-1-1,0 0 0,-1 0 1,1 1-1,0-1 1,0 0-1,-1 0 0,1 1 1,0-1-1,-1 0 0,0 1-18,1 3 12,-20 184-674,25-175-1972,4-17-582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1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 0 5632,'0'0'1834,"-7"2"-420,-33 61-1426,31-43 40,2-5-16,-15 28-18,2 2 0,2 0 0,-6 25 6,23-66 8,0-2 3,0 0 0,0 1-1,0-1 1,1 1 0,-1-1 0,1 1 0,-1-1 0,1 0-1,0 1 1,0 0 0,0-1 0,0 1 0,1-1-1,-1 1 1,1-1 0,-1 0 0,1 1 0,0-1-1,0 1 1,0-1 0,0 0-11,28-16 176,112-136-251,44-30 731,-164 166-491,-20 14-161,-1 0 0,0 0-1,1 0 1,-1 0-1,0 0 1,1 0-1,-1 0 1,1 0-1,-1 0 1,0 0 0,1 0-1,-1 0 1,0 0-1,1 1 1,-1-1-1,0 0 1,1 0-1,-1 0 1,0 0 0,1 1-1,-1-1 1,0 0-1,0 0 1,1 1-1,-1-1 1,0 0 0,0 1-1,1-1 1,-1 0-1,0 1 1,0-1-1,0 0 1,0 1-1,0-1 1,0 0 0,1 1-1,-1-1 1,0 0-1,0 1 1,0-1-1,0 0 1,0 1-1,0-1 1,0 1 0,0-1-1,0 0 1,-1 1-1,1-1 1,0 0-1,0 1 1,0-1 0,0 0-1,0 1 1,-1-1-1,1 0 1,0 1-1,0-1 1,-1 0-1,1 0 1,0 1 0,0-1-1,-1 0 1,1 0-4,-9 24 144,0-1 0,-2 0 1,0-1-1,-2-1 1,0 1-1,-6 4-144,-5 11 158,-173 294 428,193-317-458,25-32-108,-16 14-45,62-58-96,-42 37 48,1 1 0,1 1 0,2 1 0,0 1 1,14-5 72,-42 25 5,0 0 0,0 0 1,0 0-1,0 0 0,0 0 1,0 0-1,0 1 0,0-1 1,0 0-1,0 1 0,0-1 1,1 1-1,-1 0 0,0-1 1,0 1-1,1 0 0,-1 0 1,0-1-1,1 1 0,-1 0 1,0 0-1,1 1 0,-1-1 1,0 0-1,0 0 0,1 1 1,-1-1-1,0 0 0,0 1 1,1 0-1,-1-1 0,0 1 1,0-1-1,0 1 0,0 0 1,0 0-1,0 0 0,0 0 1,0 0-1,0 0 0,-1 0 1,1 0-1,0 0 0,0 1-5,1 12 77,-1-1-1,-1 1 1,0 0 0,0-1-1,-2 1 1,1-1-1,-2 1 1,0-1-1,-1 0 1,0 1 0,0-2-1,-2 1 1,-1 3-77,6-13 2,-38 105-66,37-104 72,0-1 0,0 1 0,1 0 0,0 0 1,0 0-1,0 0 0,0 0 0,1 0 0,-1 0 1,1 0-1,0 0 0,1 0 0,-1 4-8,1-7-2,0 0 0,0 0 0,0 0 1,0-1-1,-1 1 0,1 0 0,0-1 0,0 1 0,0-1 0,0 1 0,1-1 0,-1 1 0,0-1 0,0 1 0,0-1 0,0 0 1,0 0-1,0 0 0,1 0 0,-1 0 0,0 0 0,0 0 0,0 0 0,0 0 0,1 0 0,-1-1 0,0 1 0,0 0 0,0-1 1,0 1-1,0-1 0,0 1 0,0-1 0,0 0 0,0 1 0,0-2 2,103-67 29,-32 14-26,-70 53 3,0 0 0,1 0 0,-1 0 0,1 1-1,-1-1 1,1 1 0,0-1 0,0 1 0,0 0 0,0 0 0,-1 0 0,1 0 0,1 1-1,-1-1 1,0 1 0,0 0 0,0 0 0,0 0 0,0 0 0,0 0 0,0 1 0,0-1 0,0 1-1,0 0 1,0 0 0,0 0 0,0 0 0,0 1 0,-1-1 0,1 1 0,0 0 0,-1-1-1,0 1 1,1 0 0,-1 1 0,0-1 0,0 0 0,2 3-6,3 82 939,-16 49-593,10-135-335,0 0 0,1 0-1,-1-1 1,0 1 0,1 0 0,-1-1-1,0 1 1,1-1 0,-1 0-1,1 1 1,-1-1 0,1 0 0,-1 0-1,0 0 1,1 0 0,-1 0-1,1 0 1,-1 0 0,1-1 0,-1 1-1,1 0 1,-1-1 0,0 1-1,1-1 1,-1 1 0,0-1 0,1 0-1,-1 0 1,0 0 0,0 0 0,0 1-1,0-1 1,0-1 0,0 1-1,0 0 1,1 0-11,9-5 25,196-106-68,-204 111 44,0-1 0,-1 1-1,1 0 1,0 0 0,0 0-1,0 1 1,0-1 0,0 0-1,0 1 1,0 0 0,0 0-1,0 0 1,0 0 0,0 0-1,0 1 1,0-1 0,0 1 0,0 0-1,-1 0 1,1 0 0,0 0-1,0 1 1,-1-1 0,1 1-1,-1-1 1,1 1 0,-1 0-1,0 0 1,1 0 0,-1 0-1,0 0 1,0 1 0,-1-1-1,1 1 1,0-1 0,-1 1 0,0-1-1,1 1 1,0 2-1,11 137 373,-14-141-374,1 1-1,0 0 1,0-1-1,0 1 0,0 0 1,1-1-1,-1 1 1,0 0-1,1-1 1,-1 1-1,1-1 1,-1 1-1,1-1 1,0 1-1,0-1 1,0 0-1,-1 1 0,1-1 1,1 0-1,-1 1 1,0-1-1,0 0 1,0 0-1,1 0 1,-1 0-1,0 0 1,1 0-1,-1-1 0,1 1 1,-1 0-1,1-1 1,-1 1-1,1-1 1,0 0-1,-1 1 1,1-1-1,-1 0 1,3 0 1,10-4-22,1-1 0,-1 0 1,0-1-1,0 0 1,-1-1-1,0-1 1,0 0-1,6-6 22,-6 5-25,118-59-151,-130 68 184,0-1-1,-1 1 1,1-1-1,0 1 1,0 0-1,-1-1 0,1 1 1,0 0-1,0-1 1,0 1-1,0 0 1,0 0-1,-1 0 1,1 0-1,0 0 1,0 0-1,0 0 1,0 0-1,0 0 1,0 0-1,0 0 0,-1 1 1,1-1-1,0 0 1,0 0-1,0 1 1,-1-1-1,1 1 1,0-1-1,0 1 1,-1-1-1,1 1 1,0 0-1,-1-1 1,1 1-1,-1 0 0,1-1 1,-1 1-1,1 0 1,-1 0-1,1-1 1,-1 1-1,0 0 1,1 0-1,-1 0 1,0 0-1,0-1 1,0 1-1,1 0 1,-1 0-1,0 0 0,0 0 1,0 0-1,-1 0-7,-8 53 437,8-53-434,-49 216 776,46-147-657,4-70-125,1 1-1,0 0 1,0-1 0,0 1-1,0-1 1,0 1-1,0-1 1,0 1 0,0-1-1,0 0 1,0 1 0,0-1-1,0 0 1,1 0-1,-1 0 1,0 0 0,0 0-1,0 0 1,0 0-1,0 0 1,0 0 0,0-1-1,0 1 1,1 0 0,-1-1-1,0 1 1,0-1-1,0 1 1,-1-1 0,1 0-1,0 1 1,0-1-1,0 0 1,0 1 0,0-1-1,-1 0 1,1 0-1,0 0 1,-1 0 0,1 0-1,-1 0 1,1 0 0,-1 0-1,1 0 1,-1 0-1,0 0 4,2-1-9,75-99-114,-65 91 161,-10 19-17,-11 27-2,8-32-17,-46 127 121,31-82-107,16-48-18,0 0 0,0-1 0,0 1 0,0 0 0,0-1 0,0 1 0,0 0 0,0-1 0,0 1 0,1-1-1,-1 1 1,0 0 0,0-1 0,1 1 0,-1-1 0,0 1 0,1-1 0,-1 1 0,0-1 0,1 1 0,-1-1 0,1 1 0,-1-1 0,1 0 0,-1 1 0,1-1 0,0 0 0,-1 1 0,1-1 0,-1 0 0,1 0 0,0 1 0,-1-1 0,1 0 0,-1 0 0,1 0 0,0 0 0,-1 0 0,1 0 0,0 0 0,-1 0 0,1 0-1,0 0 1,-1 0 0,1-1 0,-1 1 0,1 0 0,0 0 0,-1 0 0,1-1 0,-1 1 0,1 0 0,-1-1 0,1 1 0,-1-1 0,1 1 0,-1-1 0,1 1 0,-1-1 0,0 1 0,1-1 0,-1 1 0,1-1 2,95-70-400,-96 70 400,1 1 0,-1 0 0,0-1-1,1 1 1,-1 0 0,0 0 0,1-1 0,-1 1 0,1 0 0,-1 0 0,1 0 0,-1-1-1,0 1 1,1 0 0,-1 0 0,1 0 0,-1 0 0,1 0 0,-1 0 0,1 0 0,-1 0 0,1 0-1,-1 0 1,0 0 0,1 0 0,-1 0 0,1 1 0,-1-1 0,1 0 0,-1 0 0,0 0-1,1 1 1,-1-1 0,1 0 0,-1 0 0,0 1 0,1-1 0,-1 0 0,0 1 0,0-1 0,1 0-1,-1 1 1,0-1 0,0 1 0,1-1 0,-1 0 0,0 1 0,0-1 0,0 1 0,0-1-1,0 1 1,1-1 0,-1 1 0,0-1 0,0 0 0,0 1 0,0-1 0,0 1 0,-1-1 0,1 1-1,0-1 1,0 1 0,-7 33 11,7-33-10,-80 197 330,79-197-331,0 0 0,0 0 1,0 0-1,1 1 0,-1-1 1,0 0-1,0 1 0,1-1 1,-1 1-1,1-1 0,0 1 1,-1-1-1,1 1 0,0-1 1,0 1-1,0-1 0,0 1 1,0-1-1,0 1 0,0-1 1,0 1-1,1-1 0,-1 1 1,1-1-1,-1 1 0,1-1 1,-1 1-1,1-1 0,0 0 1,0 1-1,0-1 0,0 0 1,0 0-1,0 0 0,0 0 1,0 0-1,0 0 0,0 0 1,1 0-1,-1 0 0,0 0 1,1 0-1,-1-1 0,0 1 1,1-1-1,-1 1 0,1-1 0,-1 0 1,1 1-1,97-46-261,14-16-161,-113 60 399,1 1 0,-1 0 0,0-1-1,0 1 1,0 0 0,1-1 0,-1 1 0,0 0 0,0 0-1,1-1 1,-1 1 0,0 0 0,1 0 0,-1 0-1,0 0 1,1-1 0,-1 1 0,0 0 0,1 0 0,-1 0-1,0 0 1,1 0 0,-1 0 0,1 0 0,-1 0-1,0 0 1,1 0 0,-1 0 0,0 0 0,1 0-1,-1 0 1,0 0 0,1 0 0,-1 0 0,0 1 0,1-1-1,-1 0 1,0 0 0,1 0 0,-1 1 0,0-1-1,1 0 1,-1 0 0,0 1 0,0-1 0,1 0 0,-1 0-1,0 1 1,0-1 0,0 0 0,1 1 0,-1-1-1,0 0 1,0 1 0,0-1 0,0 0 0,0 1 0,0-1-1,0 1 1,0-1 0,0 0 0,0 1 0,0-1-1,0 0 1,0 1 23,-11 26-2193,8-21 1568,-20 43-6548,7-20 4661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471 158 5376,'-2'-8'640,"2"4"-498,0 1 0,0-1 0,-1 0-1,0 0 1,0 1 0,0-1-1,0 1 1,0-1 0,-1 1 0,0 0-1,1-1 1,-1 1 0,-1 0-1,1 0 1,0 0 0,-1 1 0,1-1-1,-1 0 1,-1 0-142,-13 14 757,1 6-440,1 0-1,1 1 1,0 1-1,1 0 1,2 1-1,-5 10-316,-48 88 539,59-100-337,26-48 33,120-196-998,-64 111-133,-149 253 1877,-7-3-1,-66 83-980,73-112 55,-41 59-124,104-145-128,15-22-173,27-27-190,-25 21 594,199-204-653,-154 155 635,2 3 0,35-25-16,-40 47 375,-49 32-348,0-1-1,0 1 1,0-1-1,1 1 1,-1 0-1,0-1 1,1 1-1,-1 0 1,0 0-1,1 0 1,-1 0-1,0 0 1,0 0-1,1 0 0,-1 1 1,0-1-1,1 0 1,-1 1-1,0-1 1,0 1-1,0-1 1,1 1-1,-1 0 1,0-1-1,0 1 1,0 0-1,0 0 1,0 0-1,0 0 1,0 0-1,-1 0 1,1 0-1,0 0 1,0 0-1,-1 0 1,1 0-1,-1 1 1,1-1-1,-1 0 1,1 0-1,-1 1-26,2 10 47,-1-1 0,-1 1 0,1-1-1,-2 1 1,1 0 0,-2-1-1,0 1 1,0-1 0,-1 0 0,0 0-1,-1 0 1,-1 1-47,-4 20 42,-44 195-58,49-174 0,15-53-181,43-53-726,-32 30 781,60-63-134,4 3 1,4 4 275,-68 61-3,2 1 0,1 1 1,0 0-1,25-9 3,-49 24 12,1 0 1,-1 0-1,1 0 1,-1 0-1,0 0 1,1 1-1,0-1 1,-1 1-1,1-1 0,-1 1 1,1-1-1,0 1 1,-1 0-1,1 0 1,0 0-1,-1 0 1,1 0-1,0 0 0,-1 1 1,1-1-1,-1 0 1,1 1-1,0-1 1,-1 1-1,1 0 1,-1-1-1,1 1 0,-1 0 1,0 0-1,1 0 1,-1 0-1,0 0 1,0 0-1,1 1 1,-1-1-1,0 0 0,0 0 1,0 1-1,-1-1 1,1 1-1,0-1 1,0 1-1,-1-1 1,1 1-1,-1 0 0,1-1 1,-1 1-1,0 0-12,2 14 81,-1-1 1,-1 0-1,-1 1 0,0-1 0,-1 0 0,0 1 0,-1-1 0,-1 0 0,-1-1 0,0 1 1,-2 2-82,1 3 51,-91 246 515,86-222-401,17-44-293,75-68-741,11-14 509,-56 48 354,2 2 0,0 1 0,2 2 0,3 1 6,13 4 96,-54 24-86,-1-1 1,1 1 0,0 0-1,-1-1 1,1 1 0,-1 0-1,1 0 1,-1 0 0,1 0-1,0 1 1,-1-1 0,1 0-1,-1 1 1,1-1 0,-1 1-1,1-1 1,-1 1 0,0 0-1,1-1 1,-1 1 0,0 0-1,1 0 1,-1 0 0,0 0-1,0 0 1,0 0 0,0 1-1,0-1 1,0 0 0,0 0-1,0 1 1,0-1 0,-1 1-1,1-1 1,0 2-11,5 108 768,-22 69-341,16-181-428,1 1 0,-1 0 0,1-1 0,-1 1 0,1 0 0,-1-1 0,1 1 0,-1 0 0,1 0 0,0-1 0,-1 1 1,1 0-1,-1 0 0,1 0 0,0 0 0,-1 0 0,1 0 0,0 0 0,-1 0 0,1 0 0,-1 0 0,1 1 0,0-1 1,-1 0-1,1 0 0,-1 0 0,1 1 0,-1-1 0,1 0 0,0 1 0,-1-1 0,1 0 0,-1 1 0,0-1 0,1 1 0,-1-1 1,1 1-1,-1-1 0,0 1 0,1-1 0,-1 1 0,0-1 0,0 1 0,1 0 0,-1-1 0,0 1 0,0-1 0,0 1 1,0 0-1,0-1 0,1 1 0,-1-1 0,0 1 0,-1 0 0,1-1 0,0 1 0,0-1 0,0 2 1,1-3-7,29-29-94,2 2 0,0 0 0,2 3 0,1 1 0,19-9 101,-54 32 14,1 0 0,0 1 0,0-1 0,-1 0 0,1 0 0,0 1 0,0-1 0,0 0 0,0 1 0,0-1 0,-1 1 0,1-1 0,0 1 0,0 0 0,0-1 0,1 1 0,-1 0 0,0 0 0,0 0 0,0 0 0,0 0 0,0 0 0,0 0-1,0 0 1,0 0 0,0 0 0,0 0 0,0 1 0,0-1 0,0 0 0,0 1 0,0-1 0,0 1 0,0-1 0,0 1 0,0 0 0,0-1 0,-1 1 0,1 0 0,0 0 0,0-1 0,-1 1 0,1 0 0,-1 0 0,1 0 0,-1 0 0,1 0 0,-1 0 0,1 0 0,-1 0 0,0 0 0,1 0 0,-1 0 0,0 0-1,0 0 1,0 0 0,0 0 0,0 0 0,0 0 0,0 0 0,0 0 0,0 0 0,-1 0-14,-2 19 151,-1-1 0,-1 0 0,-1-1-1,-1 1 1,-1-1 0,0-1 0,-9 14-151,10-18 64,-199 353 1131,171-302-998,70-94-197,-2 0-129,23-22-84,3 2 0,2 3 0,36-21 213,-32 40-416,-65 28 412,1-1 0,0 1 0,0 0 1,0 0-1,0-1 0,0 1 0,-1 0 0,1 0 0,0 0 0,0 0 0,0 0 0,0 0 0,0 0 1,0 1-1,-1-1 0,1 0 0,0 0 0,0 1 0,0-1 0,0 0 0,-1 1 0,1-1 0,0 1 0,0-1 1,-1 1-1,1-1 0,0 1 0,-1 0 0,1-1 0,-1 1 0,1 0 0,-1-1 0,1 1 0,-1 0 0,1 0 1,-1 0-1,0-1 0,1 1 0,-1 0 0,0 0 0,0 0 0,0 0 0,1 0 0,-1-1 0,0 1 1,0 0-1,-1 1 4,-7 45 304,6-42-254,-74 218 1107,71-166-1887,5-57 655,0 1 1,1-1-1,-1 0 1,0 1-1,0-1 1,0 0-1,1 1 1,-1-1-1,0 0 1,0 0-1,1 1 1,-1-1-1,0 0 1,1 0-1,-1 0 1,0 1-1,1-1 1,-1 0-1,0 0 1,1 0-1,-1 0 1,0 0-1,1 0 1,-1 0 0,0 0-1,1 0 1,-1 0-1,0 0 1,1 0-1,-1 0 1,1 0-1,-1 0 1,0 0-1,1 0 1,-1 0-1,0 0 1,1 0-1,-1-1 1,0 1-1,1 0 1,-1 0-1,0 0 1,0-1-1,1 1 1,-1 0-1,0 0 1,1-1-1,-1 1 1,0 0 0,0 0-1,0-1 1,0 1-1,1 0 1,-1-1-1,0 1 1,0 0-1,0-1 1,0 1 74,23-26-4678,8-23 572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5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5 3456,'0'0'62,"0"0"1,-1 0 0,1 1-1,0-1 1,0 0-1,0 0 1,-1 0-1,1 0 1,0 0-1,0 0 1,0 0-1,-1 0 1,1 0-1,0 0 1,0 0 0,-1 0-1,1 0 1,0 0-1,0 0 1,0 0-1,-1 0 1,1 0-1,0 0 1,0 0-1,-1 0 1,1 0-1,0 0 1,0 0 0,0 0-1,-1 0 1,1 0-1,0-1 1,0 1-1,0 0 1,0 0-1,-1 0 1,1 0-1,0-1 1,0 1-1,0 0 1,0 0-1,0 0 1,0-1 0,-1 1-1,1 0 1,0 0-1,0 0 1,0-1-1,0 1 1,0 0-1,0 0 1,0-1-1,0 1 1,0 0-63,-24 8 1236,22-7-1234,1-1 1,-1 1-1,1 0 0,-1 0 0,1 0 1,-1 0-1,1 0 0,0 0 0,0 0 1,0 1-1,0-1 0,-1 0 0,2 1 1,-1-1-1,0 1 0,0-1 0,0 1 1,1-1-1,-1 1 0,1-1 0,-1 1 0,1 0 1,0-1-1,-1 1 0,1 0 0,0-1 1,0 1-1,0 0 0,0-1 0,1 1 1,-1 0-1,0-1 0,1 1 0,-1 0 1,1-1-1,-1 1 0,1-1 0,0 1 1,0-1-1,0 1 0,0-1 0,0 0 1,0 1-1,0-1 0,0 0 0,0 0 1,1 0-1,-1 0 0,0 0 0,1 0 1,-1 0-1,1 0 0,-1-1 0,1 1 1,0 0-1,-1-1 0,2 1-2,2 2 108,1 0-1,-1 0 1,1 0 0,0-1-1,-1 1 1,1-2 0,0 1 0,0 0-1,1-1 1,-1-1 0,0 1-1,0-1 1,0 0 0,1 0-1,-1 0 1,0-1 0,0 0-1,0 0 1,0-1 0,0 0-1,1 0-107,-7 1 20,0 1 1,1-1-1,-1 1 0,0-1 0,1 1 0,-1-1 0,0 1 0,0-1 1,0 1-1,1-1 0,-1 0 0,0 1 0,0-1 0,0 1 0,0-1 0,0 0 1,0 1-1,0-1 0,0 1 0,0-1 0,-1 1 0,1-1 0,0 0 0,0 1 1,0-1-1,-1 1 0,1-1 0,0 1 0,-1-1 0,1 1 0,0-1 0,-1 1 1,1 0-1,-1-1 0,1 1 0,0-1 0,-1 1 0,1 0 0,-1-1 0,1 1 1,-1 0-1,1 0 0,-1 0 0,0-1 0,1 1 0,-1 0 0,1 0 1,-1 0-1,1 0 0,-1 0 0,0 0 0,1 0 0,-1 0 0,1 0 0,-1 0 1,1 0-1,-1 0 0,0 0 0,1 1 0,-1-1 0,1 0 0,-1 0-20,-4 0 1,0 0-1,0 0 0,0 0 1,0 1-1,0-1 0,0 1 1,1 0-1,-1 1 1,0-1-1,0 1 0,1 0 1,-1 0-1,1 0 0,0 1 1,-1 0-1,4-2-43,13-7 342,36-32 1103,-75 48-1450,26-10-35,-1 1-1,1 0 0,-1-1 1,1 1-1,-1 0 0,1 0 0,-1 0 1,1-1-1,0 2 0,-1-1 1,1 0-1,0 0 0,0 0 1,0 0-1,0 1 0,0-1 1,0 1-1,0-1 0,0 1 0,1-1 1,-1 1-1,0-1 0,1 1 1,0-1-1,-1 1 0,1 0 1,0-1-1,0 1 0,0 0 1,0-1-1,0 1 0,0 0 0,0-1 1,0 1-1,1 0 0,-1-1 1,1 1-1,-1-1 0,1 2 84,22 11-1978,13-4-630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4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3584,'0'0'1221,"0"0"-602,0 0 437,0 0 309,0 0-48,0 0-21,0 0-144,-5 8 907,-40 58 544,14-21-1729,16-14-677,6-14-252,1 1-1,1 0 1,0 0 0,1 0-1,-3 19 56,9-33-60,-1-1 0,1 1 0,0 0 0,0 0 0,1-1 0,-1 1 0,1 0 0,0-1 0,0 1 0,0 0 0,0-1 0,0 1 0,1-1 0,0 0 0,0 1 0,0-1 0,0 0 0,0 0 0,1 0-1,-1-1 1,1 1 0,0 0 0,-1-1 0,1 0 0,0 0 0,1 0 0,-1 0 0,0 0 0,1 0 0,-1-1 0,1 0 0,-1 0 0,1 0 0,-1 0 0,1 0 0,0-1 0,0 1 0,-1-1 0,1 0 60,10-1-143,0-1 1,0-1-1,-1 0 1,1 0 0,-1-1-1,0-1 1,0 0-1,0-1 1,-1-1-1,0 0 1,0 0-1,-1-1 1,1-1-1,-2 0 1,1 0-1,-2-1 1,1 0-1,-1-1 1,-1 0-1,0 0 1,7-13 142,-10 14 499,0 0 0,-1-1 1,-1 1-1,1-1 0,-1 0 0,-1 0 0,0 0 0,-1 0 1,0 0-1,0-5-499,-2 14 101,1-1-1,0 0 1,-1 1 0,1-1-1,-1 0 1,0 1 0,0-1-1,0 1 1,0 0 0,0-1-1,-1 1 1,1 0 0,-1-1 0,1 1-1,-1 0 1,0 0 0,0 1-1,0-1 1,0 0 0,0 0-1,0 1 1,0 0 0,-1-1-1,1 1 1,0 0 0,-1 0 0,-1-1-101,-75-16 1118,64 16-1089,-55-1-2704,57 3 44,11 0-105,2 0-1173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6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186 93 4992,'-8'3'383,"0"0"0,1 0 0,-1 0 0,1 1 0,0 1 0,0-1 0,1 1 0,-1 0 0,1 0 0,0 1 0,-1 1-383,41-21 1147,-32 13-1102,1-1 0,-1 0 1,0 0-1,1 0 0,-1 0 1,0 0-1,0 0 0,-1-1 1,1 1-1,0-1 0,-1 1 1,1-1-1,-1 1 0,0-1 1,0 0-1,0 0 0,0 0 1,0 0-1,-1 0 0,0 0 1,1 0-1,-1 1 0,0-1 1,0 0-1,0 0 0,-1 0 1,1 0-1,-1 0 0,0 0 1,0 0-1,0 0 0,0-1-45,-1 1 8,1 0 0,0 1 1,-1-1-1,0 0 0,1 1 0,-1-1 0,0 1 0,0 0 0,-1 0 0,1 0 0,0 0 0,-1 0 0,1 0 0,-1 1 0,0-1 1,1 1-1,-1 0 0,0-1 0,0 1 0,0 1 0,0-1 0,0 0 0,0 1 0,0-1 0,0 1 0,0 0 0,0 0 0,0 0 1,0 1-1,0-1 0,0 1 0,0-1 0,0 1 0,0 0 0,-1 0-8,-1 1 5,0 0-1,0 0 1,0 1-1,0-1 1,0 1 0,0 0-1,1 0 1,0 1 0,-1-1-1,1 1 1,0 0-1,1 0 1,-1 0 0,1 1-1,-1 0-4,4-4-8,1 0 1,-1 1-1,0-1 0,1 0 0,-1 0 0,0 1 1,1-1-1,0 0 0,-1 0 0,1 0 0,0 1 1,-1-1-1,1 0 0,0 0 0,0 0 0,0 0 0,0-1 1,0 1-1,0 0 0,0 0 0,0 0 0,1-1 1,-1 1-1,0-1 0,0 1 0,0-1 0,1 1 1,-1-1-1,0 0 0,1 0 0,-1 1 0,0-1 0,1 0 1,-1 0-1,0 0 0,1-1 0,-1 1 0,0 0 1,1 0-1,-1-1 0,0 1 0,0-1 0,1 1 8,-2 0 0,15-1 83,0-1 0,0 0-1,0-1 1,0-1 0,-1 0-1,1-1 1,-1 0 0,0-1-1,-1-1 1,5-3-83,29 23-2891,-17-22 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7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257 132 3712,'-65'24'411,"52"-23"-556,12-1 308,-1 1-1,1-1 0,0 1 0,-1-1 1,1 0-1,-1 1 0,1-1 0,-1 0 1,1 0-1,-1 0 0,1 0 1,-1 0-1,1-1 0,-1 1 0,1 0 1,-1-1-1,1 1 0,-1-1 0,1 1 1,0-1-1,-1 0 0,1 1 0,0-1 1,0 0-1,-1 0 0,1 0 1,0 0-1,0 0 0,0 0 0,0 0 1,0-1-1,0 1 0,1 0 0,-1-1 1,0 1-1,0 0 0,1-1 0,-1 1 1,1-1-1,0 1-162,-23 1 133,-76 42 1249,90-37-1244,39-34-506,-23 24 375,0 0 0,-1 0 0,0 0-1,0-1 1,-1 0 0,0 0 0,0-1-1,0 1 1,-1-1 0,0 0 0,0 0-1,0-1 1,-1 1 0,-1-1 0,2-5-7,-3 12 15,-1 0 1,0 0-1,0 0 1,0 0-1,0 0 1,0 0-1,0 0 1,0 0-1,0 0 1,0 0-1,0 0 1,-1 0-1,1 0 1,0 0-1,-1 0 1,1 0-1,-1 0 1,1 0-1,-1 0 1,1 0-1,-1 1 1,0-1-1,1 0 1,-1 0-1,0 1 1,0-1-1,0 0 1,1 1-1,-1-1 1,0 1-1,0-1 1,0 1-1,0-1 1,0 1-1,0 0 1,0 0-1,0-1 1,0 1-1,0 0 1,0 0-1,0 0 1,0 0-1,0 0 1,0 0-1,0 0 1,0 0-1,0 1 1,0-1-1,0 0 1,0 1 0,0-1-1,0 0 1,0 1-1,0-1 1,0 1-1,0 0 1,1-1-1,-1 1 1,0 0-1,0-1 1,1 1-1,-1 0 1,0 0-1,1 0 1,-1 0-16,-24 38-395,25-39 387,-1 1-1,1 0 1,-1-1-1,1 1 1,-1 0-1,1 0 1,0 0-1,0-1 1,-1 1 0,1 0-1,0 0 1,0 0-1,0 0 1,0 0-1,0-1 1,0 1-1,0 0 1,0 0 0,0 0-1,0 0 1,0 0-1,1 0 1,-1-1-1,0 1 1,1 0-1,-1 0 1,1-1 0,-1 1-1,1 0 1,-1 0-1,1-1 1,-1 1-1,1 0 1,-1-1-1,1 1 1,0-1 0,0 1-1,-1-1 1,1 1-1,0-1 1,0 1-1,-1-1 1,1 0-1,0 0 1,0 1 0,0-1-1,0 0 1,0 0 8,2 1 63,0-1 1,1 0-1,-1 0 0,1 0 1,-1-1-1,0 1 1,1-1-1,-1 1 1,0-1-1,0 0 1,1-1-1,-1 1 0,0 0 1,0-1-1,0 0 1,-1 0-1,1 0 1,0 0-1,-1 0 1,1 0-1,-1-1 1,0 1-1,1-1 0,-1 1 1,0-1-1,-1 0 1,1 0-1,-1 0 1,1 0-1,-1 0 1,0 0-1,0-1 1,0 1-1,0 0 0,-1-1 1,1 1-1,-1 0 1,0-1-1,0-2-63,-2 4-54,0 1 0,0-1 0,0 1 0,0 0 0,0 0 0,0 0 0,0 0 0,-1 0 0,1 1 0,0-1 0,0 1 0,-1-1 0,1 1 0,0 0 0,-1 0 0,1 0 0,-1 0 0,1 0 0,0 0 0,-1 1 0,1-1 0,0 1 0,0 0 0,-1-1 0,1 1 0,0 0 0,0 1 0,0-1 0,0 0 0,0 0 0,-1 2 54,-24 16-2598,23-14 881,12-4-880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34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94 100 3712,'5'-44'3381,"-5"43"-3361,0 1 0,-1 0-1,1 0 1,0-1 0,0 1 0,-1 0-1,1 0 1,0-1 0,-1 1 0,1 0-1,-1 0 1,1 0 0,0 0 0,-1-1-1,1 1 1,0 0 0,-1 0-1,1 0 1,-1 0 0,1 0 0,0 0-1,-1 0 1,1 0 0,-1 0 0,1 0-1,0 0 1,-1 1 0,1-1 0,-1 0-1,1 0 1,0 0 0,-1 0 0,1 1-1,0-1 1,-1 0 0,1 0 0,0 1-1,-1-1 1,1 0 0,0 0 0,0 1-1,-1-1 1,1 0 0,0 1 0,0-1-1,0 1 1,0-1 0,-1 0-1,1 1 1,0-1 0,0 0 0,0 1-1,0-1 1,0 1 0,0-1 0,0 0-1,0 1-19,-65 165 2358,49-109-2001,15-47-314,23-74 21,60-111-75,-50 119-85,-26 90 101,-39 154 65,28-161-93,-4 19-66,18-69 9,41-96-102,28-2 300,-78 122-118,0-1 0,0 0 0,0 1 1,0-1-1,0 0 0,1 0 1,-1 1-1,0-1 0,0 0 0,0 1 1,0-1-1,1 0 0,-1 0 0,0 1 1,0-1-1,1 0 0,-1 0 0,0 1 1,1-1-1,-1 0 0,0 0 1,1 0-1,-1 0 0,0 0 0,1 1 1,-1-1-1,0 0 0,1 0 0,-1 0 1,0 0-1,1 0 0,-1 0 0,0 0 1,1 0-1,-1 0 0,0 0 1,1 0-1,-1-1 0,0 1 0,1 0 1,-1 0-1,0 0 0,1 0 0,-1 0 1,0-1-1,0 1 0,1 0 0,-1 0 1,0 0-1,0-1 0,1 1 1,-1 0-1,0 0 0,0-1 0,1 1 1,-1 0-1,0-1 0,0 1 0,0 0 1,0-1-1,0 1 0,0 0 0,0-1 1,1 1-1,-1 0 0,-6 30 41,-11 19-18,-31 120 24,51-154-76,11-39-22,-10 15 35,46-90 5,3 4-10,-53 95 21,1 0 0,-1 0 0,0 1 0,0-1 0,0 0 0,0 0 0,0 0 0,1 1 0,-1-1 0,0 0 0,0 0 0,0 0 0,0 0 0,1 0 0,-1 1 0,0-1 0,0 0 0,1 0 0,-1 0 0,0 0 0,0 0 0,0 0 0,1 0 0,-1 0 0,0 0 0,0 0 0,1 0 0,-1 0 0,0 0 0,0 0 0,1 0 0,-1 0 0,0 0 0,0 0 0,1 0 0,-1 0 0,0 0 0,0 0 0,0-1 0,1 1 0,-1 0 0,0 0 0,0 0 0,0 0 0,1-1 0,-1 1 0,0 0 0,0 0 0,0 0 0,0-1 0,0 1 0,1 0 0,-1 0 0,0 0 0,0-1 0,0 1 0,0 0 0,0 0 0,0-1 0,-4 22 0,-23 85 101,17-63-74,11-29-23,2-19-24,91-169-92,-62 131 170,-31 43-56,0 0 0,-1 0 0,1 0 0,-1 0 0,1 0 0,-1 0 1,1 0-1,-1 0 0,1 0 0,-1 1 0,1-1 0,-1 0 0,1 0 0,-1 1 0,1-1 0,-1 0 0,1 1 0,-1-1 0,0 0 0,1 1 0,-1-1 0,0 0 0,1 1 0,-1-1 0,0 1 0,1-1 0,-1 1 0,0-1 0,0 1 0,0-1 0,0 1 0,1-1 0,-1 1 0,0-1 0,0 1 0,0 0 0,0-1 0,0 1 0,0-1 0,0 1 0,0-1 0,0 1 0,-1-1 0,1 1 1,0-1-1,0 1 0,0-1 0,-1 1 0,1-1 0,0 1-2,-60 164 192,71-180-283,50-105 198,-68 159 69,-2-12-239,-17 72 395,24-31-2948,7-50-744,0-7 139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20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1 970 6272,'116'9'3621,"-67"-6"-2695,0-1 0,0-2 1,32-6-927,486-74 1445,916-224 262,-193 23-876,-278 122-713,-31 46-1,-622 85 302,1 15-1,249 28-418,-91 37-2783,-381-33-1345</inkml:trace>
  <inkml:trace contextRef="#ctx0" brushRef="#br0" timeOffset="1945.914">4612 277 4736,'-40'-56'3973,"40"57"-3925,-1-1-1,0 0 1,1 0-1,-1 0 1,0 1-1,1-1 1,-1 0-1,0 1 1,1-1-1,-1 1 1,1-1-1,-1 1 1,1-1-1,-1 1 1,1-1-1,-1 1 1,1-1 0,0 1-1,-1-1 1,1 1-1,0 0 1,-1-1-1,1 1 1,0 0-1,0-1 1,0 1-1,0 0 1,-1-1-1,1 1 1,0 0-1,0-1 1,0 1-1,0 0 1,1 0-1,-1-1 1,0 1-1,0 0 1,0-1 0,0 1-1,1 0 1,-1-1-1,0 1 1,1-1-1,-1 1 1,0 0-48,21 174 414,-6-83-402,46 561 706,-25 146-718,-30-641 136,114 1835 2957,-88-1698-2939,35 406 252,-55-542-625,-14-145-1789,-3-35-2197,3-10-333,-1-8 1487</inkml:trace>
  <inkml:trace contextRef="#ctx0" brushRef="#br0" timeOffset="6079.776">4728 5417 4480,'-2'1'138,"1"-1"0,-1 0 0,1 1 1,-1-1-1,1 1 0,-1-1 0,1 1 0,0 0 0,-1-1 0,1 1 1,0 0-1,0 0 0,-1 0 0,1 0 0,0 0 0,0 0 1,0 0-1,0 1 0,0-1 0,1 0 0,-1 1 0,0-1 1,1 0-1,-1 1 0,0-1 0,1 1 0,0-1 0,-1 1 1,1-1-1,0 1 0,0-1 0,0 2-138,34-5 1611,-28 0-1371,279-98 1301,-179 57-682,-105 43-851,0-1 0,0 0-1,0 1 1,0-1 0,-1 1 0,1-1 0,0 1 0,0 0 0,0-1 0,0 1 0,0 0 0,0-1 0,0 1 0,0 0 0,0 0 0,0 0 0,0 0 0,0 0 0,0 0 0,0 0 0,0 1 0,0-1-1,0 0 1,0 1 0,0-1 0,0 0 0,0 1 0,0-1 0,0 1 0,0-1 0,0 1 0,-1 0 0,1-1 0,0 1 0,0 0 0,-1-1 0,1 1 0,-1 0 0,1 0 0,0 0 0,-1 0 0,0 0-1,1 0 1,-1 0 0,1-1 0,-1 2-8,6 47 83,-8-17-61,-1 0 1,-2-1 0,-1 1-1,-7 17-22,-10 54-69,0 27-6,23-128 87,0 0 0,0-1 0,-1 1 0,1 0-1,-1-1 1,1 1 0,-1-1 0,0 1 0,0-1-1,1 1 1,-1-1 0,0 1 0,0-1 0,0 0-1,-1 1 1,1-1 0,0 0 0,0 0 0,-1 0 0,1 0-1,0 0 1,-1 0 0,1 0 0,-1-1 0,0 1-1,1 0 1,-1-1 0,1 0 0,-1 1 0,0-1 0,1 0-1,-1 1 1,0-1 0,1 0 0,-1 0 0,0-1-1,0 1 1,1 0 0,-1 0 0,1-1 0,-1 1 0,0-1-1,1 0-11,-64-40 499,62 39-482,-249-191 1077,193 136-2550,54 46-885,6 3-3798,3 3 2747</inkml:trace>
  <inkml:trace contextRef="#ctx0" brushRef="#br0" timeOffset="12475.04">10132 764 4480,'-35'-23'6581,"34"22"-6384,25 1-383,134-14 63,105 9 267,320-7-347,302-25 315,-80-37 411,29-33 58,-709 91-523,593-65-36,578 34-144,-533 29 452,12-3 374,-323 17-432,222-38-5413,-606 37 2672</inkml:trace>
  <inkml:trace contextRef="#ctx0" brushRef="#br0" timeOffset="14111.149">15300 776 2816,'47'157'1429,"23"183"-373,13 226-1056,7 416 2027,-28-360-1926,50 226-1504,-78-432 1345,-30-287 942,-3-31-6077,-1-98 4238</inkml:trace>
  <inkml:trace contextRef="#ctx0" brushRef="#br0" timeOffset="15590.43">15669 4886 4736,'29'8'4101,"236"-35"-2837,-184 23-645,-75 3-617,0 1 1,0 0 0,-1 0-1,1 0 1,0 1 0,0 0-1,-1 0 1,1 0 0,-1 1-1,1 0 1,-1 0 0,2 0-3,-6 1-23,1-1 1,-1 0-1,1 1 1,-1-1-1,0 1 1,0-1-1,0 1 1,0-1-1,0 1 1,-1 0-1,1 0 1,-1-1-1,0 1 1,1 0-1,-1 0 1,0-1-1,-1 1 1,1 0-1,-1 0 1,1-1-1,-1 1 1,0 0-1,0-1 1,0 1-1,0-1 1,0 1-1,-1-1 1,1 1-1,-1-1 1,1 0-1,-1 0 1,-2 2 22,2 1-16,-87 201-896,13 57 1029,55-217 1675,20-46-1727,-1 0 1,1 0-1,0 0 1,-1 0-1,1 0 0,-1 0 1,1 0-1,0 0 1,-1-1-1,1 1 0,0-1 1,0 1-1,-1-1 1,1 1-1,0-1 1,0 0-1,0 1 0,-1-1 1,1 0-1,0 0 1,0 0-1,0 0 0,0 0 1,1 0-1,-1 0 1,-1-1-66,-3-3 320,-141-168 2384,22 26-2026,38 76-662,64 47-91,4-16-69,1 1 123,43 22-310,-6 13 308,-1 0 0,1 1 0,-1 1 0,1 1 0,0 1 0,17 1 23,9 0 15,78 4 204,-61 1-1106,-5-1-3687,-41-4 1406</inkml:trace>
  <inkml:trace contextRef="#ctx0" brushRef="#br0" timeOffset="22434.361">21002 1025 4224,'-2'-13'1534,"4"11"388,7 2-1890,158-16 2816,76 4-1739,39 12-1109,1520 44 2459,-986-35-1739,-30 14-22,580 14-203,-369-15 279,268 2 314,-1149-24-1037,346-9-3376,-363-2-808</inkml:trace>
  <inkml:trace contextRef="#ctx0" brushRef="#br0" timeOffset="30843.454">25814 1117 4352,'29'-15'3525,"-24"42"-1541,-4-14-1780,0 0 1,-2 0-1,1 0 0,-2 0 1,0 0-1,0 0 0,-1 0 0,-1-1 1,0 1-1,-1-1 0,0 0 1,-1 0-1,-1 1-204,-27 31 309,-1-1 0,-2-3 0,-2-1 0,-2-1 0,-1-3 0,-30 19-309,20-13 359,-48 37 665,-81 47-1024,-34 5 480,-133 56-480,139-89 704,-90 23-704,296-119 3,-157 54 538,-92 15-541,59-29 221,-2-10 1,-2-7-222,-475 20-128,147-45 154,-303-41-26,488 32-10,-115 19 10,-269 30-59,-348 6 219,611-31-130,-295 20 452,368 5-477,-68 29-5,43 11-405,-96 44 405,35 23-107,196-43-383,4 13 0,-4 16 490,249-118-65,-118 62-210,4 7 1,-5 11 274,62-35-66,2 3 0,3 3 1,-70 75 65,129-116-18,1 0 0,2 2 1,0 1-1,2 0 1,1 1-1,1 1 1,-2 10 17,-60 90 123,-83 115-91,78-161 40,26-33-48,-34 59-120,11-18 192,65-82-86,-59 6 235,-86-18-261,146 4-23,-1 0-194,23-7-38,76 1 63,236-14 213,-309 19-14,5-1 22,0 0 0,-1 1-1,1 2 1,0-1-1,0 2 1,-1 0-1,1 1 1,-1 1 0,0 0-1,9 5-12,-24-9 5,0-1 0,0 1 0,1-1 0,-1 1 0,0-1 0,0 1-1,0 0 1,0 0 0,0-1 0,0 1 0,0 0 0,0 0 0,0 0 0,0 0 0,-1 0 0,1 0-1,0 0 1,-1 1 0,1-1 0,-1 0 0,1 0 0,-1 0 0,1 1 0,-1-1 0,0 0 0,0 1-1,0-1 1,0 0 0,0 0 0,0 1 0,0-1 0,0 0 0,0 1 0,0-1 0,-1 0 0,1 0-1,-1 1 1,1-1 0,-1 0 0,1 0 0,-1 0 0,0 0 0,1 0 0,-1 1 0,0-1 0,0-1-1,0 1 1,0 0 0,0 0-5,-70 98 59,-44 32-64,105-119 61,-1 0 0,0-1 0,0 0-1,-1-1 1,-1 0 0,0-1 0,0 0 0,-1-1 0,0 0 0,0-1 0,-1-1 0,1-1 0,-2 0 0,-8 2-56,16-8 33,0 0-1,0 0 0,1-1 0,-1 0 1,1-1-1,0 1 0,0-2 0,0 1 1,0-1-1,0 0 0,1 0 0,-1-1 1,1 1-1,0-1 0,1-1 0,-1 1 1,1-1-1,0 0 0,-1-2-32,-13-11 86,-154-142 154,120 130-1387,14 33-4234,19 6 1483</inkml:trace>
  <inkml:trace contextRef="#ctx0" brushRef="#br0" timeOffset="35535.487">23571 1192 1792,'6'-5'735,"0"-1"77,-1 5 2782,5 6-2303,-9-3-1176,-1 0 1,1 0-1,-1 0 1,1 0-1,-1 0 1,1 0-1,-1 0 1,0 0-1,0 0 1,0 0-1,0 0 0,0 0 1,-1 0-1,1 0 1,-1 0-1,1 0 1,-1 0-1,0 0 1,0 0-1,1 0 1,-1-1-1,-1 1 1,0 1-116,-14 24 301,-1 0 0,-1-1 1,-2-1-1,-12 12-301,8-15 258,0 0 0,-2-2 0,0-1 0,-1-1 0,-1-1 1,-1-1-1,-29 11-258,46-22 92,-76 36 174,-1-4 1,-3-4 0,-37 7-267,-97 16 522,-2-10 1,-88 1-523,-264-2 197,93-17 582,355-18-646,-727 39 139,-10-29-176,659-11-190,-900 9 39,574-33-9,62 26-715,-354 57 779,-670 107 1125,1006-101-1029,-500 82 203,186-2-96,720-136-59,-283 68 197,92 5-496,-153 78 155,239-92-59,45-19 145,-74 43-86,-157 103-85,228-113 13,4 6 0,4 7 0,5 5 0,5 6 0,5 6 0,-54 73 72,103-112-11,-2-3 0,-4-5 1,-4-2-1,-2-5 0,-90 51 11,158-106 21,0 0-1,-1-2 0,0-1 0,0 0 0,-1-2 0,0 0 0,-1-2 1,0-1-1,-14 1-20,-274-5-166,269 0 154,1 2 0,0 1-1,-33 9 13,-366 102-395,389-96 392,2 2-1,0 2 0,2 2 0,-1 3 4,-19 9-59,-79 39 37,132-69 4,-18 9-7,1 1 0,0 1 1,1 2-1,-4 4 25,-51 47 69,-39 38-245,33-38 251,25-7-54,65-62-47,-20 0 147,-21-9-370,38 3 257,-1 0 0,1 1 0,-1 0 0,0 0 0,-1 0 0,1 1 0,0 0 0,-1 0 0,0 0 0,0 1 0,0 0 0,-4 0-8,3 2 21,3-1-16,1-2-21,3 2-53,1 1 21,0 0-11,0 0-5,0 0 0,19 13 0,141 27-192,-113-28 278,-37-10-9,0 0 0,-1 1 1,1 0-1,0 1 0,-1 0 1,0 0-1,0 1 0,5 4-13,59 66 59,-69-73-11,-3-1 37,-1-1 6,0 0-16,-6 10-43,-4-4-29,1-1 0,-1 0 0,1-1 0,-1 0 0,-1-1 0,1 0 1,0 0-1,-1-1 0,1-1 0,-1 0 0,0 0 0,-9-1-3,-25 4-32,16 0 62,1 1 0,0 2 0,0 0 0,1 2-1,-10 5-29,-56 23-154,91-36 155,1-1 0,0 1-1,-1-1 1,1 1 0,0-1 0,-1 1 0,1-1 0,-1 0 0,1 0 0,0 1-1,-1-1 1,1 0 0,-1 0 0,1-1 0,-1 1 0,1 0 0,-1 0-1,1-1 1,0 1 0,-1-1 0,1 1 0,0-1 0,-1 0 0,1 1 0,0-1-1,0 0 1,0 0 0,-1 0 0,1 0 0,0 0 0,0 0 0,0 0 0,1 0-1,-1 0 1,0-1 0,0 1 0,1 0 0,-1-1 0,0 1 0,1 0 0,0-1-1,-1 1 1,1-1 0,0 1 0,-1 0 0,1-1 0,0 1 0,0-1-1,0 0 0,24-103-404,-17 83 467,30-104-943,-12 97-5637,-20 19 3104</inkml:trace>
  <inkml:trace contextRef="#ctx0" brushRef="#br0" timeOffset="42000.54">25488 4062 4224,'43'1'6339,"0"0"-4815,41 0-1409,41 8 413,16-1 1131,-141-25-1110,-45-182 1360,37 160-1921,2 0 0,2-1-1,1-35 13,2 56-45,2 0-1,0-1 1,1 1 0,1 0-1,0 0 1,2 1 0,0-1-1,7-13 47,-11 29-1,1 0 0,-1 0 0,1 1 0,0-1 0,-1 0 0,1 1 0,0-1 0,1 1 0,-1 0 0,0 0 0,1-1 0,-1 2 0,1-1 0,0 0 0,-1 0 0,1 1 0,0 0 0,0-1 1,0 1-1,0 0 0,0 1 0,0-1 0,1 0 0,-1 1 0,0 0 0,0 0 0,0 0 0,0 0 0,1 0 0,-1 1 0,0-1 0,0 1 0,0 0 0,1 0 0,6 2 7,-1 0-1,1 1 0,-1 0 0,0 1 0,0 0 1,0 0-1,0 1 0,-1 0 0,0 1 0,1 1-5,8 10-86,-1-1 1,-1 2-1,-1 0 1,-1 1-1,0 0 1,5 13 84,-14-23 4,-1 1 0,0 0 0,0 0 1,-1 0-1,0 0 0,-1 0 0,-1 0 0,0 0 1,0 0-1,-1 1 0,0-1 0,-1 0 0,0 0 1,-1-1-1,-3 10-4,1-4 10,2 0 0,0 0 0,1 1 0,0-1 0,1 0 0,1 1 0,1 0-10,-1-13 42,0 1 0,1 0 0,-1-1 0,1 1 1,0-1-1,1 1 0,-1-1 0,1 1 0,0-1 0,0 0 0,0 0 0,0 0 0,1 0 0,0 0 0,0-1 0,0 1 0,0-1 0,0 0 1,1 0-1,-1 0 0,1 0 0,0 0 0,0-1 0,0 0 0,0 0 0,0 0 0,4 1-42,150 18 501,-128-17-1831,-10-4-2740,-3-1-4476,-13 1 6125</inkml:trace>
  <inkml:trace contextRef="#ctx0" brushRef="#br0" timeOffset="42348.017">26750 3623 6400,'5'-9'2368,"-5"9"-1856,9-3 512,-9 3 64,4 0-128,-1 0 0,2 0-544,-1 0-256,1 0-96,-1 0-416,1 0-96,-5 0-704,0 0-288,0 0-1088,0 3-1152,0-3 1152</inkml:trace>
  <inkml:trace contextRef="#ctx0" brushRef="#br0" timeOffset="42602.313">26852 3761 5760,'0'16'2176,"0"-16"-1664,0 8 96,0-8-32,0 0-288,0 0-96,0 0 32,0 0 64,-4 3-128,4-3-96,0 0-32,0 0-128,0 0 64,0 0-384,4-3-160,1 3-1312,-1-5-1504,1 2 832</inkml:trace>
  <inkml:trace contextRef="#ctx0" brushRef="#br0" timeOffset="43221.33">27128 3447 5248,'-8'8'5012,"7"28"-5116,1-32 588,18 149 364,-4 114-683,-10-180-1434,-3-71-7,-1-9-2189,-1-6 1934,1-1-821</inkml:trace>
  <inkml:trace contextRef="#ctx0" brushRef="#br0" timeOffset="43812.955">27209 3777 5376,'3'-6'2067,"-7"9"-214,2 0-1779,10 30 625,35 132 965,-33-141-714,-6-20 214,-5-19-649,-3-73-552,6 80 6,0-1 0,0 1 0,0 0-1,1 0 1,0 1 0,0-1 0,1 1 0,0-1 0,1 1 0,-1 0 0,1 1 0,5-6 31,-8 10-10,1-1 1,-1 1 0,0 0 0,1 0 0,-1 0 0,1 0 0,0 0-1,0 1 1,0-1 0,0 1 0,0-1 0,0 1 0,0 0 0,0 1-1,0-1 1,1 0 0,-1 1 0,0 0 0,0-1 0,1 1 0,-1 1-1,0-1 1,0 0 0,1 1 0,-1 0 0,0 0 0,0 0 0,0 0-1,0 0 1,0 0 0,0 1 0,0 0 0,0-1 0,-1 1 0,3 2 9,2 2-59,0 2 0,0-1 0,-1 1 0,0 0 0,0 1 0,-1-1 0,0 1 0,0 0 0,-1 0 0,0 1 0,-1-1 0,0 1 0,0 0 0,-1 0 0,-1 0 0,1 8 59,12 93-1648,-10-74-1003,-4-30 278</inkml:trace>
  <inkml:trace contextRef="#ctx0" brushRef="#br0" timeOffset="44259.186">27556 3440 4224,'0'0'1445,"0"12"928,3 34-1407,3 1-1,1-2 0,2 1 1,7 14-966,51 306 1018,-61-343-1339,2 15 53,-8-12-7494,0-26 5111</inkml:trace>
  <inkml:trace contextRef="#ctx0" brushRef="#br0" timeOffset="44545.956">27615 3860 4992,'0'-11'2810,"0"10"-2244,0 1 68,0 0 70,0 0 54,9-1 1092,18-10-200,31-4-4692,-1 7-3384,-43 7 3882</inkml:trace>
  <inkml:trace contextRef="#ctx0" brushRef="#br0" timeOffset="45331.989">27798 4026 5888,'45'-34'7477,"-6"-39"-5786,-38 70-1687,0 1 0,1-1 0,-1 0 0,0 1 0,-1-1 0,1 0 0,0 0 0,-1 0 0,0 0 0,1 0 0,-1 0 0,0 0 0,-1 0 0,1 0 0,0 0 0,-1 0 0,0 1 0,0-1 0,0 0 0,0 0 0,0 0 0,0 1 0,-1-1 0,1 1 0,-1-1 0,0 1 0,0 0 0,1-1 0,-2 1 0,1 0 0,0 0 0,0 0 0,-1 1 0,1-1 0,-1 0 0,-1 0-4,3 2-29,0-1 1,1 1-1,-1 0 1,1 0-1,-1-1 0,0 1 1,1 0-1,-1 0 1,0 0-1,1 0 1,-1 0-1,0 0 1,1 0-1,-1 0 1,0 0-1,1 0 1,-1 0-1,0 1 1,1-1-1,-1 0 1,0 0-1,1 1 1,-1-1-1,1 0 1,-1 1-1,0-1 1,1 0-1,-1 1 1,1-1-1,-1 1 1,1-1-1,0 1 1,-1-1-1,1 1 1,-1-1-1,1 1 1,0 0-1,0-1 1,-1 1-1,1 0 1,0-1-1,0 1 1,0-1-1,-1 1 1,1 0-1,0 0 1,0-1-1,0 1 1,0 0 28,0 42-361,1-30 263,-1-5 91,1 0 0,0 0 1,0 0-1,0 0 0,1 0 1,0 0-1,1 0 0,0-1 1,0 0-1,1 1 0,-1-1 1,2 0-1,-1 0 0,1-1 1,0 0-1,5 6 7,-7-10 95,0 0 1,0 0-1,1-1 1,-1 1-1,0-1 1,1 1-1,-1-1 0,1 0 1,-1 0-1,1-1 1,0 1-1,-1-1 1,1 0-1,0 0 0,0 0 1,-1 0-1,1-1 1,0 1-1,-1-1 1,1 0-1,-1 0 1,1 0-1,-1-1 0,1 1 1,-1-1-1,0 0 1,0 0-1,0 0 1,0 0-1,0 0 0,0-1 1,-1 1-1,1-1 1,-1 0-1,1 0 1,-1 0-1,0 0 0,1-2-95,54-100 32,-52 95-180,1 0-1,0 0 0,0 1 1,1-1-1,0 1 0,1 1 0,0 0 1,0 0-1,3-1 149,-11 8-34,0 1 1,1-1-1,-1 0 1,1 1-1,-1-1 1,1 1-1,-1-1 0,1 1 1,-1-1-1,1 1 1,0-1-1,-1 1 1,1 0-1,-1-1 1,1 1-1,0 0 1,0 0-1,-1-1 0,1 1 1,0 0-1,-1 0 1,1 0-1,0 0 1,0 0-1,-1 0 1,1 0-1,0 0 1,-1 0-1,1 0 0,0 0 1,0 0-1,-1 1 1,1-1-1,0 0 1,-1 1-1,1-1 1,0 0-1,-1 1 0,1-1 1,-1 1-1,1-1 1,-1 1-1,1-1 1,-1 1-1,1-1 1,-1 1-1,1-1 1,-1 1-1,0 0 0,1-1 1,-1 1-1,0 0 1,1-1-1,-1 1 1,0 0-1,0-1 1,0 1-1,0 0 1,0 0-1,0-1 0,0 1 1,0 0 33,1 16-66,1 1-1,1-1 1,1 0-1,0 0 1,1 0 0,0-1-1,2 0 1,0 0 0,3 5 66,28 20-1355,-4-38-2336,-20-7 1233</inkml:trace>
  <inkml:trace contextRef="#ctx0" brushRef="#br0" timeOffset="45921.048">28341 3800 5248,'0'0'1754,"0"18"1505,22 95-2694,5-2 1419,-27-100-1298,0-14 644,-27-139 94,27 139-1434,-1 1 0,1-1 0,0 1-1,0-1 1,0 1 0,0 0 0,0-1 0,0 1 0,1-1-1,-1 1 1,1 0 0,0-1 0,0 1 0,-1 0-1,2-1 1,-1 1 0,0 0 0,0 0 0,1 0 0,-1 0-1,1 0 1,-1 0 0,1 1 0,0-1 0,0 1-1,0-1 1,0 1 0,0-1 0,0 1 0,0 0 0,0 0-1,0 0 1,2 0 10,3 2-72,-1 0-1,1 0 0,0 1 1,-1 0-1,1 0 0,-1 1 1,1 0-1,-1 0 0,0 0 1,0 1-1,-1 0 0,1 0 1,-1 1-1,0-1 0,0 1 1,0 0-1,-1 0 0,0 1 1,0-1-1,0 1 0,0 0 1,-1 0-1,0 1 0,0 1 73,26 50-2317,-21-16-2304,-8-31 2189</inkml:trace>
  <inkml:trace contextRef="#ctx0" brushRef="#br0" timeOffset="46786.196">28765 3855 5120,'-6'-2'4865,"-9"5"-4315,14-3-403,-2 1-114,-1 0-1,1 1 0,0-1 0,0 1 0,0 0 0,0 0 1,0 0-1,0 0 0,0 0 0,1 1 0,-1-1 1,1 1-1,0 0 0,-1 0 0,1 0 0,1 0 1,-1 0-1,0 0 0,1 0 0,-1 0 0,1 1 1,0-1-1,0 1 0,1-1 0,-1 1 0,1-1 0,-1 1 1,1 2-33,0 0 71,1 0 0,0 0 1,0 0-1,0-1 0,0 1 1,1 0-1,0 0 0,1-1 1,-1 1-1,1-1 0,0 1 1,0-1-1,0 0 0,1-1 1,0 1-1,2 2-71,-5-7 48,0 1 1,0 0-1,0 0 0,0 0 1,0-1-1,0 1 0,0-1 0,0 1 1,0-1-1,0 1 0,0-1 1,0 0-1,1 1 0,-1-1 1,0 0-1,0 0 0,0 0 1,1 0-1,-1 0 0,0 0 1,0 0-1,1 0 0,-1-1 1,0 1-1,0 0 0,0-1 1,0 1-1,0-1 0,1 1 1,-1-1-1,0 1 0,0-1 0,0 0 1,0 0-1,-1 1 0,1-1 1,0 0-1,0 0 0,0 0 1,-1 0-1,1 0 0,0 0-48,21-50 579,-44-79-1048,50 210-529,-26-72 980,0-2 18,-1-1 0,1 0 0,-1 0-1,1 0 1,1 0 0,-1 0 0,1 0 0,0-1-1,0 0 1,0 1 0,0-1 0,1 0-1,0 0 1,0-1 0,1 2 0,-2-5 24,-1 0-1,1 0 1,-1 0 0,0 0-1,1-1 1,-1 1 0,1-1 0,-1 0-1,1 1 1,-1-1 0,0 0-1,0 0 1,1-1 0,-1 1-1,0 0 1,0-1 0,0 1 0,0-1-1,0 0 1,-1 1 0,1-1-1,0 0 1,-1 0 0,0 0-1,1 0 1,-1-1 0,1 0-24,6-10 6,0 0 0,-1 0 0,-1 0-1,0-1 1,-1 0 0,0 0 0,-1-1 0,0 1 0,-2-1 0,1 0 0,-2 1 0,0-3-6,-11-176 598,9 189-579,-16-138 253,17 141-272,0-3-79,0-1-1,-1 0 0,1 1 0,-1-1 1,0 0-1,0 1 0,0-1 1,-1 1-1,0 0 0,0 0 0,0-1 1,0 1-1,0 0 0,-1 1 1,0-1-1,0 0 0,-2-2 80,3 6-26,1 1 0,0-1 0,0 0 0,-1 0 1,1 1-1,0-1 0,0 1 0,0-1 0,0 1 0,0 0 0,0-1 0,0 1 0,0 0 0,0 0 0,0 0 0,0 0 0,0 0 0,1-1 0,-1 2 0,0-1 1,1 0-1,-1 0 0,0 0 0,1 0 0,-1 0 0,1 0 0,0 1 0,-1-1 0,1 0 26,-1 1-37,0 4 8,-1-1 1,1 1-1,0-1 0,0 1 1,1 0-1,-1-1 0,1 1 0,0 0 1,1-1-1,0 1 0,0-1 1,0 2 28,2 13-51,-2 9 20,2-1 0,1 1-1,2-1 1,0 0 0,2 0-1,1-1 1,2 0 0,2 3 31,-3-11-51,2 0 0,0 0 0,1-1 0,1-1 0,0 0 0,1-1 0,1-1 0,1 0 0,0-1 1,1-1-1,13 8 51,-12-12-760,0 0 1,1-1-1,0 0 1,0-2-1,15 3 760,5-2-2538</inkml:trace>
  <inkml:trace contextRef="#ctx0" brushRef="#br0" timeOffset="48658.56">26242 5552 5888,'-4'-34'3301,"3"32"-2720,1 2-223,-9 8 63,5 13-37,27 49 304,-6 52-1003,14 81-346,-23-163 1616,-30-157 799,-62-186-799,62 252-427,22 50-498,0 0 0,0 0 0,0 0 0,0 0-1,1 0 1,-1 0 0,0 0 0,1 0 0,-1 0 0,0 1 0,1-1 0,-1 0 0,1 0 0,-1 0 0,1 0 0,0 0-1,-1 1 1,1-1 0,0 0 0,0 1 0,0-1 0,-1 0 0,1 1 0,0-1 0,0 1 0,0 0 0,0-1 0,0 1-1,0 0 1,0-1 0,0 1 0,0 0-30,1-1 94,62-20 1175,-36 9-1092,-1-1 0,-1-2-1,0 0 1,-1-2 0,-1-1 0,5-5-177,66-50-885,-24 47-4598,-32 25 1259,-21 1 1622</inkml:trace>
  <inkml:trace contextRef="#ctx0" brushRef="#br0" timeOffset="49031.364">27013 5473 8320,'0'-5'3072,"0"5"-2400,0-3 320,0 3 32,-5 0-640,5 0-192,0 0-224,0 0-64,-4 0 64,-1 0-416,1 0-128,4 0-608,0 0-192,0 0-1984</inkml:trace>
  <inkml:trace contextRef="#ctx0" brushRef="#br0" timeOffset="49280.983">27013 5644 8320,'4'7'3072,"-4"-7"-2400,0 0 320,0 0-64,0 0-480,0 0-160,0 0-192,0 0-96,0 0 32,0 0-32,0 0 0,0 0-224,0 0 0,0 0-1024,0 5-448,0-2-1888</inkml:trace>
  <inkml:trace contextRef="#ctx0" brushRef="#br0" timeOffset="51738.232">27642 5497 4736,'-18'-45'4069,"4"10"-1093,5 16-1648,9 19-1141,-1 2-91,-2 97-118,3 234 92,-1-328-22,1-1 0,-1 1 1,1 0-1,0-1 0,1 1 0,-1 0 1,1-1-1,0 1 0,0-1 1,1 1-1,-1-1 0,1 1 1,0-1-1,0 0 0,1 0 0,-1 0 1,1 0-1,0 0 0,0-1 1,0 1-1,0-1 0,0 0 1,1 0-1,0 0 0,0 0 0,0 0 1,0-1-1,0 0 0,0 0 1,0 0-1,1 0 0,-1-1 1,1 0-1,-1 0 0,3 0-48,110-1 693,-46-2-3818,-61-2-853,-5 3 1146</inkml:trace>
  <inkml:trace contextRef="#ctx0" brushRef="#br0" timeOffset="52069.996">27673 5770 6656,'7'-2'8897,"5"-4"-6677,1-1-2180,52-10 109,16-2-4895,-67 11 676,-11 7 1164</inkml:trace>
  <inkml:trace contextRef="#ctx0" brushRef="#br0" timeOffset="52355.022">27646 5497 5248,'6'-6'9729,"25"-8"-7768,49 5-6915,-60 9 2932,-1 0-996</inkml:trace>
  <inkml:trace contextRef="#ctx0" brushRef="#br0" timeOffset="53255.895">28132 5765 5120,'-2'-1'173,"0"0"1,0 0-1,0 0 0,-1 0 0,1 0 1,0 0-1,-1 1 0,1-1 1,0 1-1,-1 0 0,1-1 1,-1 1-1,1 0 0,0 1 1,-1-1-1,1 0 0,-1 1 1,1-1-1,0 1 0,-1 0 1,1-1-1,0 1 0,0 0 1,0 1-1,-1-1 0,1 0 1,0 1-1,0 0-173,-2 4 21,1 0 0,0 0-1,0 1 1,1-1 0,0 1 0,0 0 0,1 0-1,0-1 1,0 1 0,0 4-21,1-3-3,-1 0 0,2 0 0,-1 0 1,1 1-1,1-1 0,-1 0 0,2 0 0,-1 0 0,1-1 1,0 1-1,1 1 3,-3-6 92,0-1 1,1 1 0,-1 0 0,1-1-1,-1 1 1,1-1 0,0 1-1,0-1 1,0 0 0,0 0-1,1 0 1,-1 0 0,1 0 0,-1-1-1,1 1 1,-1-1 0,1 1-1,0-1 1,0 0 0,0 0 0,0 0-1,0-1 1,-1 1 0,1-1-1,0 1 1,1-1 0,-1 0-1,0 0 1,0 0 0,0-1 0,2 0-93,-2 0 45,1 1 0,-1-2 0,0 1 1,0 0-1,0-1 0,0 1 0,0-1 1,0 0-1,0 0 0,0 0 0,-1 0 1,1 0-1,-1-1 0,0 1 0,1-1 0,-1 0 1,0-1-46,0 1-162,0-1 1,-1 1 0,1-1-1,-1 0 1,0 1-1,0-1 1,0 0 0,-1 0-1,1 1 1,-1-1-1,0 0 1,0 0 0,-1 0-1,1 0 1,-1 1-1,0-2 162,-45-169-5605,28-6 5946,9 61 4379,0 40-2538,31 109-1137,-7-1-989,-1 1 1,-2 0-1,-1 1 1,-1 1-1,-1-1 1,-2 1-1,-1 7-56,26 92-326,43 127-4079,-62-235 1226,-8-18 1089</inkml:trace>
  <inkml:trace contextRef="#ctx0" brushRef="#br0" timeOffset="54272.983">28476 5789 5632,'-2'0'200,"1"0"1,-1-1-1,1 1 1,-1 0-1,0 0 1,1 0-1,-1 0 1,1 0-1,-1 1 1,0-1-1,1 0 1,-1 1-1,1-1 1,-1 1-1,1-1 0,-1 1 1,1 0-1,0 0 1,-1 0-1,1-1 1,0 1-1,-1 0 1,0 1-201,-1 2 71,0-1 1,0 0-1,1 1 1,-1-1 0,1 1-1,-1 0 1,1 0-1,0 0 1,1 0-1,-1 0 1,1 0-1,0 0 1,-1 3-72,2 6-15,0 1 0,1-1 0,0 0 0,1 0 0,1 0 0,0 0 0,1 0 1,0 0-1,1-1 0,3 6 15,-8-15 101,0-1 1,1 0-1,-1 1 0,1-1 1,0 0-1,0 0 1,-1 1-1,1-1 1,1 0-1,-1 0 1,0 0-1,0 0 0,1 0 1,-1 0-1,1-1 1,0 1-1,0 0 1,-1-1-1,1 0 1,0 1-1,0-1 0,0 0 1,0 0-1,1 0 1,-1 0-1,0 0 1,0 0-1,1-1 1,-1 1-1,0-1 0,1 1 1,-1-1-1,0 0 1,1 0-1,-1 0 1,0-1-1,1 1 1,-1 0-1,0-1 1,1 1-1,-1-1 0,0 0 1,0 0-1,1 0 1,-1 0-1,0 0-101,1-3 88,-1 0 0,1 0 0,-1-1-1,0 1 1,-1 0 0,1-1 0,-1 1-1,0-1 1,0 1 0,0-1 0,0 1-1,-1-1 1,0 0 0,0 1 0,0-1 0,-1 0-1,1 1 1,-1-1 0,0 0 0,0 1-1,-1 0 1,1-1 0,-3-3-88,0-8 360,-12-31 407,-7-43-734,23 90-44,0 1 0,0-1 0,0 0 0,1 1 1,-1-1-1,0 0 0,0 0 0,0 1 0,0-1 0,0 0 1,0 1-1,0-1 0,1 0 0,-1 1 0,0-1 0,0 0 0,0 0 1,1 0-1,-1 1 0,0-1 0,0 0 0,1 0 0,-1 0 1,0 1-1,1-1 0,-1 0 0,0 0 0,0 0 0,1 0 1,-1 0-1,0 0 0,1 0 0,-1 1 0,0-1 0,1 0 0,-1 0 1,0 0-1,1 0 0,-1-1 0,0 1 0,1 0 0,-1 0 1,0 0-1,1 0 0,-1 0 0,0 0 0,0 0 0,1 0 1,-1-1-1,0 1 0,0 0 0,1 0 0,-1 0 0,0-1 0,0 1 1,1 0-1,-1 0 0,0-1 0,0 1 0,0 0 0,1-1 11,63 88-3290,-3 3-1,34 73 3291,-79-136 390,-2 0 0,-1 1 1,-1 1-1,-2 0 0,-1 0 0,-1 1 0,3 26-390,-10-54 73,-1 0 0,1 0-1,-1 0 1,0 0 0,1 0 0,-1 0 0,0 0 0,0 0 0,-1 0-1,1 0 1,0 0 0,-1 0 0,1 0 0,-1 0 0,1 0-1,-1 0 1,0 0 0,0 0 0,0-1 0,0 1 0,0 0 0,-1-1-1,1 1 1,0-1 0,-1 1 0,1-1 0,-1 1 0,1-1-1,-1 0 1,0 0 0,0 0 0,1 0 0,-1 0 0,0 0 0,0-1-1,0 1 1,0 0 0,0-1 0,0 0 0,0 1 0,0-1-1,0 0 1,0 0 0,-2 0-73,-9-3 48,1 0 0,0-1-1,0 0 1,1-1 0,-1 0 0,1-1-1,0 0 1,0-1 0,1 0 0,0-1-1,0 0 1,1 0 0,0-1 0,0 0-1,1-1 1,0 0 0,1 0 0,0-1-1,1 1 1,0-2 0,-2-5-48,6 10-19,0 0 0,0 0 0,0 0 0,1-1 0,0 1 0,1 0 0,0-1 1,0 1-1,0-1 0,1 1 0,0 0 0,1 0 0,-1-1 0,1 1 0,1 0 0,0-2 19,56-103-87,39-29 247,-31 27-144,-65 113-30,-1 0 0,0-1-1,-1 1 1,1-1-1,0 1 1,0-1 0,-1 1-1,1-1 1,0 1-1,-1-1 1,0 0-1,1 1 1,-1-1 0,0 0-1,0 0 1,0 1-1,0-1 1,0 0 0,0 1-1,-1-1 1,1 0-1,-1 1 1,1-1 0,-1 0-1,1 1 1,-1-1-1,0 1 1,0-1 0,0 1-1,0 0 1,0-1-1,0 1 1,0 0-1,0-1 1,-1 1 0,1 0-1,0 0 1,-1 0-1,1 0 1,-1 0 0,1 1-1,-1-1 1,1 0-1,-1 1 1,1-1 0,-1 1-1,0-1 15,-1 2 6,0-1 0,-1 1 1,1 0-1,0-1 0,0 1 0,0 0 0,0 1 0,0-1 0,1 1 1,-1-1-1,0 1 0,1 0 0,-1 0 0,1 0 0,-1 0 0,1 0 1,0 1-1,0-1 0,0 1 0,0-1 0,1 1 0,-1 0 0,1 0 1,-1 0-1,1 0 0,0 0 0,0 0 0,0 0 0,1 0 0,-1 0 0,1 0 1,0 1-1,-1 1-6,2 5 7,0-1 1,0 1-1,1 0 1,0-1-1,1 0 1,0 1-1,0-1 1,1 0-1,0 0 0,1-1 1,0 0-1,0 1 1,1-1-1,0-1 1,0 1-1,1-1 1,0 0-1,0-1 1,1 0-1,4 4-7,60 25-318,3-25-3454,-39-10-404</inkml:trace>
  <inkml:trace contextRef="#ctx0" brushRef="#br0" timeOffset="61676.814">25278 3237 4480,'-5'78'2138,"1"-4"-1802,0-32-85,-5 75 352,0 190 325,14 75-480,3 90-368,-17 43-48,-4-26 986,-1-60-143,-3-71-678,4-36 571,13-305-658,9 86 784,-8-99-882,0 0 0,0 0 0,0-1 1,1 1-1,0 0 0,0-1 0,0 1 1,0-1-1,1 0 0,-1 0 0,1 0 1,0 0-1,-1 0 0,1 0 1,1-1-1,-1 1 0,0-1 0,1 0 1,-1 0-1,1 0 0,0-1 0,-1 1 1,3 0-13,249 38-128,-60 6-198,53 15 454,38 8-58,35 1-38,34-4-171,21-10 416,51-13 102,84 8 32,394 36-219,-783-80-154,0-5 1,0-5 0,0-6-1,104-22-38,-186 24 108,0-1 0,-1-2-1,0-1 1,-1-3 0,8-4-108,-42 16-10,-1 0 0,1 0 0,0 0 0,-1-1 0,1 1 0,-1-1 0,0 0 0,0 0 0,0 0 0,0-1 0,0 1 0,-1-1 0,1 1 0,-1-1 0,0 0 0,0 0 0,-1 1 0,1-2-1,-1 1 1,0 0 0,0 0 0,0 0 0,0 0 0,-1-1 0,0 1 0,0 0 0,0-1 0,0 1 0,-1 0 0,0 0 0,1-1 0,-2 1 0,1-1 10,-38-234 166,11-367 202,-2-1180 272,41 1344-671,-2-248 40,-30 397 135,-10 129-208,31 160 74,-1 0 1,1 0-1,-1 0 0,0 0 1,-1 0-1,1 0 0,-1 1 0,1-1 1,-1 0-1,0 1 0,-1-1 1,1 1-1,0 0 0,-1 0 0,0 0 1,0 0-1,0 0 0,0 0 1,0 1-1,-1 0 0,1 0 0,-1 0 1,1 0-1,-1 0 0,0 0 1,0 1-1,1 0 0,-2 0-10,-88-31 75,-196-43 629,176 32-548,-154-52-24,82 53 243,-149-13-375,107 20 302,53 15-217,-1 7 1,-1 8-1,0 8 0,1 7 1,-116 24-86,3-6 234,-276-10-234,434-12-19,0 5-1,0 6 1,-54 17 19,-18-2-6,30-21 65,-20-6-86,190-5 16,1 0 0,-1 0 0,0 1 0,0-1 0,0 0 0,1 1-1,-1-1 1,0 1 0,1 0 0,-1-1 0,1 1 0,-1 0-1,1 0 1,-1 0 0,1 0 0,-1 1 0,1-1 0,0 0 0,0 0-1,-1 1 1,1-1 0,0 1 0,0-1 0,1 1 0,-1-1 0,0 1-1,0 0 1,1-1 0,-1 1 0,1 0 0,-1 0 0,1-1-1,0 2 12,4 69-1232,-4 16 1216,0 33-1051,0-2-3631,0-86 1392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4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4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20.xml"/><Relationship Id="rId21" Type="http://schemas.openxmlformats.org/officeDocument/2006/relationships/customXml" Target="../ink/ink28.xml"/><Relationship Id="rId34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64.png"/><Relationship Id="rId2" Type="http://schemas.openxmlformats.org/officeDocument/2006/relationships/image" Target="../media/image45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23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customXml" Target="../ink/ink36.xml"/><Relationship Id="rId5" Type="http://schemas.openxmlformats.org/officeDocument/2006/relationships/customXml" Target="../ink/ink21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31.xml"/><Relationship Id="rId30" Type="http://schemas.openxmlformats.org/officeDocument/2006/relationships/image" Target="../media/image60.png"/><Relationship Id="rId35" Type="http://schemas.openxmlformats.org/officeDocument/2006/relationships/customXml" Target="../ink/ink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image" Target="../media/image69.png"/><Relationship Id="rId21" Type="http://schemas.openxmlformats.org/officeDocument/2006/relationships/customXml" Target="../ink/ink46.xml"/><Relationship Id="rId34" Type="http://schemas.openxmlformats.org/officeDocument/2006/relationships/image" Target="../media/image84.png"/><Relationship Id="rId7" Type="http://schemas.openxmlformats.org/officeDocument/2006/relationships/image" Target="../media/image71.png"/><Relationship Id="rId12" Type="http://schemas.openxmlformats.org/officeDocument/2006/relationships/image" Target="../media/image73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86.png"/><Relationship Id="rId2" Type="http://schemas.openxmlformats.org/officeDocument/2006/relationships/customXml" Target="../ink/ink37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customXml" Target="../ink/ink41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54.xml"/><Relationship Id="rId5" Type="http://schemas.openxmlformats.org/officeDocument/2006/relationships/image" Target="../media/image70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24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customXml" Target="../ink/ink38.xml"/><Relationship Id="rId9" Type="http://schemas.openxmlformats.org/officeDocument/2006/relationships/image" Target="../media/image72.png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49.xml"/><Relationship Id="rId30" Type="http://schemas.openxmlformats.org/officeDocument/2006/relationships/image" Target="../media/image82.png"/><Relationship Id="rId35" Type="http://schemas.openxmlformats.org/officeDocument/2006/relationships/customXml" Target="../ink/ink5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106.png"/><Relationship Id="rId21" Type="http://schemas.openxmlformats.org/officeDocument/2006/relationships/image" Target="../media/image97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110.png"/><Relationship Id="rId50" Type="http://schemas.openxmlformats.org/officeDocument/2006/relationships/customXml" Target="../ink/ink78.xml"/><Relationship Id="rId55" Type="http://schemas.openxmlformats.org/officeDocument/2006/relationships/image" Target="../media/image114.png"/><Relationship Id="rId7" Type="http://schemas.openxmlformats.org/officeDocument/2006/relationships/image" Target="../media/image90.png"/><Relationship Id="rId12" Type="http://schemas.openxmlformats.org/officeDocument/2006/relationships/customXml" Target="../ink/ink59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116.png"/><Relationship Id="rId2" Type="http://schemas.openxmlformats.org/officeDocument/2006/relationships/image" Target="../media/image67.png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101.png"/><Relationship Id="rId41" Type="http://schemas.openxmlformats.org/officeDocument/2006/relationships/image" Target="../media/image107.png"/><Relationship Id="rId54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92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105.png"/><Relationship Id="rId40" Type="http://schemas.openxmlformats.org/officeDocument/2006/relationships/customXml" Target="../ink/ink73.xml"/><Relationship Id="rId45" Type="http://schemas.openxmlformats.org/officeDocument/2006/relationships/image" Target="../media/image109.png"/><Relationship Id="rId53" Type="http://schemas.openxmlformats.org/officeDocument/2006/relationships/image" Target="../media/image113.png"/><Relationship Id="rId58" Type="http://schemas.openxmlformats.org/officeDocument/2006/relationships/customXml" Target="../ink/ink82.xml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10" Type="http://schemas.openxmlformats.org/officeDocument/2006/relationships/customXml" Target="../ink/ink58.xml"/><Relationship Id="rId19" Type="http://schemas.openxmlformats.org/officeDocument/2006/relationships/image" Target="../media/image96.png"/><Relationship Id="rId31" Type="http://schemas.openxmlformats.org/officeDocument/2006/relationships/image" Target="../media/image102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4" Type="http://schemas.openxmlformats.org/officeDocument/2006/relationships/customXml" Target="../ink/ink55.xml"/><Relationship Id="rId9" Type="http://schemas.openxmlformats.org/officeDocument/2006/relationships/image" Target="../media/image91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100.png"/><Relationship Id="rId30" Type="http://schemas.openxmlformats.org/officeDocument/2006/relationships/customXml" Target="../ink/ink68.xml"/><Relationship Id="rId35" Type="http://schemas.openxmlformats.org/officeDocument/2006/relationships/image" Target="../media/image104.png"/><Relationship Id="rId43" Type="http://schemas.openxmlformats.org/officeDocument/2006/relationships/image" Target="../media/image108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8" Type="http://schemas.openxmlformats.org/officeDocument/2006/relationships/customXml" Target="../ink/ink57.xml"/><Relationship Id="rId51" Type="http://schemas.openxmlformats.org/officeDocument/2006/relationships/image" Target="../media/image112.png"/><Relationship Id="rId3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5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15.xml"/><Relationship Id="rId26" Type="http://schemas.openxmlformats.org/officeDocument/2006/relationships/image" Target="../media/image22.png"/><Relationship Id="rId3" Type="http://schemas.openxmlformats.org/officeDocument/2006/relationships/image" Target="../media/image28.png"/><Relationship Id="rId21" Type="http://schemas.openxmlformats.org/officeDocument/2006/relationships/image" Target="../media/image39.png"/><Relationship Id="rId7" Type="http://schemas.openxmlformats.org/officeDocument/2006/relationships/customXml" Target="../ink/ink10.xml"/><Relationship Id="rId12" Type="http://schemas.openxmlformats.org/officeDocument/2006/relationships/customXml" Target="../ink/ink1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customXml" Target="../ink/ink18.xml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image" Target="../media/image32.png"/><Relationship Id="rId10" Type="http://schemas.openxmlformats.org/officeDocument/2006/relationships/customXml" Target="../ink/ink11.xml"/><Relationship Id="rId19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6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r="1397"/>
          <a:stretch>
            <a:fillRect/>
          </a:stretch>
        </p:blipFill>
        <p:spPr>
          <a:xfrm>
            <a:off x="7823327" y="785611"/>
            <a:ext cx="4368673" cy="4319187"/>
          </a:xfrm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9057398" cy="4024798"/>
          </a:xfrm>
        </p:spPr>
        <p:txBody>
          <a:bodyPr/>
          <a:lstStyle/>
          <a:p>
            <a:r>
              <a:rPr lang="nl-NL" dirty="0"/>
              <a:t>Project Mathematical Engineering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78024" y="5104798"/>
            <a:ext cx="12013976" cy="730188"/>
          </a:xfrm>
        </p:spPr>
        <p:txBody>
          <a:bodyPr>
            <a:noAutofit/>
          </a:bodyPr>
          <a:lstStyle/>
          <a:p>
            <a:r>
              <a:rPr lang="nl-NL" sz="3200" b="1" dirty="0">
                <a:solidFill>
                  <a:srgbClr val="005E77"/>
                </a:solidFill>
              </a:rPr>
              <a:t>Taoufik Benyahia, Michiel De Koninck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Faculty of Engineering Science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Mathematical Engineering 						09/04/2019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72A97C-F131-45D3-B229-E487304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Using this </a:t>
            </a:r>
            <a:r>
              <a:rPr lang="nl-BE" dirty="0" err="1"/>
              <a:t>technique</a:t>
            </a:r>
            <a:r>
              <a:rPr lang="nl-BE" dirty="0"/>
              <a:t> we </a:t>
            </a:r>
            <a:r>
              <a:rPr lang="nl-BE" dirty="0" err="1"/>
              <a:t>fill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matrix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 (K):</a:t>
            </a:r>
            <a:br>
              <a:rPr lang="nl-BE" dirty="0"/>
            </a:br>
            <a:r>
              <a:rPr lang="nl-BE" dirty="0"/>
              <a:t>-&gt; 9 </a:t>
            </a:r>
            <a:r>
              <a:rPr lang="nl-BE" dirty="0" err="1"/>
              <a:t>adjustments</a:t>
            </a:r>
            <a:r>
              <a:rPr lang="nl-BE" dirty="0"/>
              <a:t> (</a:t>
            </a:r>
            <a:r>
              <a:rPr lang="nl-BE" dirty="0" err="1"/>
              <a:t>combinations</a:t>
            </a:r>
            <a:r>
              <a:rPr lang="nl-BE" dirty="0"/>
              <a:t> of 3 nodes) are made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every </a:t>
            </a:r>
            <a:r>
              <a:rPr lang="nl-BE" dirty="0" err="1"/>
              <a:t>triangle</a:t>
            </a:r>
            <a:r>
              <a:rPr lang="nl-BE" dirty="0"/>
              <a:t> handled.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Sparsity</a:t>
            </a:r>
            <a:r>
              <a:rPr lang="nl-BE" dirty="0"/>
              <a:t> pattern is </a:t>
            </a:r>
            <a:r>
              <a:rPr lang="nl-BE" dirty="0" err="1"/>
              <a:t>obtained</a:t>
            </a:r>
            <a:r>
              <a:rPr lang="nl-BE" dirty="0"/>
              <a:t>:</a:t>
            </a:r>
          </a:p>
          <a:p>
            <a:pPr marL="457200" lvl="1" indent="0">
              <a:buNone/>
            </a:pPr>
            <a:br>
              <a:rPr lang="nl-BE" dirty="0"/>
            </a:b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854E64-916D-4400-9275-D02D5A97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C12F1-7E43-4D93-8C41-E8411000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BBF62-C759-4A4B-86DD-85ED3B00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35" y="2555759"/>
            <a:ext cx="6172246" cy="3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9" y="1789250"/>
            <a:ext cx="5099687" cy="3665400"/>
          </a:xfrm>
        </p:spPr>
        <p:txBody>
          <a:bodyPr/>
          <a:lstStyle/>
          <a:p>
            <a:r>
              <a:rPr lang="fr-BE" dirty="0"/>
              <a:t>Initial plots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expected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-&gt;values </a:t>
            </a:r>
            <a:r>
              <a:rPr lang="fr-BE" dirty="0" err="1"/>
              <a:t>near</a:t>
            </a:r>
            <a:r>
              <a:rPr lang="fr-BE" dirty="0"/>
              <a:t> the ambient O2 and CO2 concentration</a:t>
            </a:r>
            <a:br>
              <a:rPr lang="fr-BE" dirty="0"/>
            </a:br>
            <a:br>
              <a:rPr lang="fr-BE" dirty="0"/>
            </a:br>
            <a:endParaRPr lang="fr-BE" dirty="0"/>
          </a:p>
          <a:p>
            <a:pPr marL="0" indent="0">
              <a:buNone/>
            </a:pPr>
            <a:r>
              <a:rPr lang="fr-BE" dirty="0"/>
              <a:t>Figure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data </a:t>
            </a:r>
            <a:r>
              <a:rPr lang="fr-BE" dirty="0" err="1"/>
              <a:t>from</a:t>
            </a:r>
            <a:r>
              <a:rPr lang="fr-BE" dirty="0"/>
              <a:t> FORTRAN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27157"/>
            <a:ext cx="11041200" cy="11520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Linear System</a:t>
            </a:r>
            <a:endParaRPr lang="en-BE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E23BF57-0EA6-45DE-9987-C9458A2D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66" y="1182171"/>
            <a:ext cx="4599945" cy="48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DDE7F-081B-49C4-86C5-8C565B41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985" y="1204045"/>
            <a:ext cx="3075273" cy="6793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153B-87C6-47D9-B215-1B3F40CD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C148C-DB20-43D2-AE03-A208EB9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14:cNvPr>
              <p14:cNvContentPartPr/>
              <p14:nvPr/>
            </p14:nvContentPartPr>
            <p14:xfrm>
              <a:off x="4112345" y="1883359"/>
              <a:ext cx="188640" cy="19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3345" y="1874719"/>
                <a:ext cx="20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14:cNvPr>
              <p14:cNvContentPartPr/>
              <p14:nvPr/>
            </p14:nvContentPartPr>
            <p14:xfrm>
              <a:off x="3737078" y="1832817"/>
              <a:ext cx="28224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8067" y="1823817"/>
                <a:ext cx="299903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DA9C342-7600-41FA-AB19-191EDEC8482B}"/>
              </a:ext>
            </a:extLst>
          </p:cNvPr>
          <p:cNvSpPr txBox="1"/>
          <p:nvPr/>
        </p:nvSpPr>
        <p:spPr>
          <a:xfrm>
            <a:off x="899999" y="1359036"/>
            <a:ext cx="112245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over </a:t>
            </a:r>
            <a:r>
              <a:rPr lang="nl-BE" dirty="0" err="1"/>
              <a:t>edge</a:t>
            </a:r>
            <a:r>
              <a:rPr lang="nl-BE" dirty="0"/>
              <a:t>: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Map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line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three</a:t>
            </a:r>
            <a:r>
              <a:rPr lang="nl-BE" dirty="0"/>
              <a:t>: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one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translates</a:t>
            </a:r>
            <a:r>
              <a:rPr lang="nl-BE" dirty="0"/>
              <a:t> to: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This </a:t>
            </a:r>
            <a:r>
              <a:rPr lang="nl-BE" dirty="0" err="1"/>
              <a:t>integral</a:t>
            </a:r>
            <a:r>
              <a:rPr lang="nl-BE" dirty="0"/>
              <a:t>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computed</a:t>
            </a:r>
            <a:r>
              <a:rPr lang="nl-BE" dirty="0"/>
              <a:t> (</a:t>
            </a:r>
            <a:r>
              <a:rPr lang="nl-BE" dirty="0" err="1"/>
              <a:t>mupad</a:t>
            </a:r>
            <a:r>
              <a:rPr lang="nl-BE" dirty="0"/>
              <a:t>)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For every </a:t>
            </a:r>
            <a:r>
              <a:rPr lang="nl-BE" dirty="0" err="1"/>
              <a:t>edge</a:t>
            </a:r>
            <a:r>
              <a:rPr lang="nl-BE" dirty="0"/>
              <a:t>: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adjustments</a:t>
            </a:r>
            <a:r>
              <a:rPr lang="nl-BE" dirty="0"/>
              <a:t> are made to Fu and </a:t>
            </a:r>
            <a:r>
              <a:rPr lang="nl-BE" dirty="0" err="1"/>
              <a:t>Fv</a:t>
            </a:r>
            <a:r>
              <a:rPr lang="nl-BE" dirty="0"/>
              <a:t> as well as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If we now </a:t>
            </a:r>
            <a:r>
              <a:rPr lang="nl-BE" dirty="0" err="1"/>
              <a:t>calculate</a:t>
            </a:r>
            <a:r>
              <a:rPr lang="nl-BE" dirty="0"/>
              <a:t>  </a:t>
            </a:r>
            <a:r>
              <a:rPr lang="en-GB" dirty="0"/>
              <a:t> K*c = F (ignore H) then we find: c= [</a:t>
            </a:r>
            <a:r>
              <a:rPr lang="en-GB" dirty="0" err="1"/>
              <a:t>C_uamb</a:t>
            </a:r>
            <a:r>
              <a:rPr lang="en-GB" dirty="0"/>
              <a:t>…</a:t>
            </a:r>
            <a:r>
              <a:rPr lang="en-GB" dirty="0" err="1"/>
              <a:t>C_vamb</a:t>
            </a:r>
            <a:r>
              <a:rPr lang="en-GB" dirty="0"/>
              <a:t>…] (steady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endParaRPr lang="nl-B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07132B-DF3D-41D5-8C69-1C06CEC83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341" y="2673442"/>
            <a:ext cx="1556428" cy="374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14:cNvPr>
              <p14:cNvContentPartPr/>
              <p14:nvPr/>
            </p14:nvContentPartPr>
            <p14:xfrm>
              <a:off x="5189907" y="2816322"/>
              <a:ext cx="393840" cy="211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0907" y="2807322"/>
                <a:ext cx="411480" cy="22932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BF2C057-B4DC-4672-81EA-E16DBE10ED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2865" y="1610985"/>
            <a:ext cx="1284440" cy="906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14:cNvPr>
              <p14:cNvContentPartPr/>
              <p14:nvPr/>
            </p14:nvContentPartPr>
            <p14:xfrm>
              <a:off x="10376196" y="1574625"/>
              <a:ext cx="171000" cy="502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7196" y="1565985"/>
                <a:ext cx="1886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14:cNvPr>
              <p14:cNvContentPartPr/>
              <p14:nvPr/>
            </p14:nvContentPartPr>
            <p14:xfrm>
              <a:off x="10275396" y="2269785"/>
              <a:ext cx="59040" cy="192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66396" y="2260785"/>
                <a:ext cx="76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14:cNvPr>
              <p14:cNvContentPartPr/>
              <p14:nvPr/>
            </p14:nvContentPartPr>
            <p14:xfrm>
              <a:off x="10441716" y="2348985"/>
              <a:ext cx="76320" cy="12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2716" y="2340345"/>
                <a:ext cx="93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14:cNvPr>
              <p14:cNvContentPartPr/>
              <p14:nvPr/>
            </p14:nvContentPartPr>
            <p14:xfrm>
              <a:off x="10723956" y="2199225"/>
              <a:ext cx="108720" cy="379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14956" y="2190577"/>
                <a:ext cx="126360" cy="39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14:cNvPr>
              <p14:cNvContentPartPr/>
              <p14:nvPr/>
            </p14:nvContentPartPr>
            <p14:xfrm>
              <a:off x="4927941" y="3165239"/>
              <a:ext cx="254880" cy="639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19289" y="3156599"/>
                <a:ext cx="272545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14:cNvPr>
              <p14:cNvContentPartPr/>
              <p14:nvPr/>
            </p14:nvContentPartPr>
            <p14:xfrm>
              <a:off x="5412861" y="3418679"/>
              <a:ext cx="111960" cy="107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4221" y="3409679"/>
                <a:ext cx="129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14:cNvPr>
              <p14:cNvContentPartPr/>
              <p14:nvPr/>
            </p14:nvContentPartPr>
            <p14:xfrm>
              <a:off x="5646501" y="3459359"/>
              <a:ext cx="211680" cy="162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37861" y="3450719"/>
                <a:ext cx="229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14:cNvPr>
              <p14:cNvContentPartPr/>
              <p14:nvPr/>
            </p14:nvContentPartPr>
            <p14:xfrm>
              <a:off x="6085341" y="3322919"/>
              <a:ext cx="205200" cy="327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76357" y="3313919"/>
                <a:ext cx="222809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14:cNvPr>
              <p14:cNvContentPartPr/>
              <p14:nvPr/>
            </p14:nvContentPartPr>
            <p14:xfrm>
              <a:off x="7792147" y="3247013"/>
              <a:ext cx="100440" cy="275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83507" y="3238373"/>
                <a:ext cx="118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14:cNvPr>
              <p14:cNvContentPartPr/>
              <p14:nvPr/>
            </p14:nvContentPartPr>
            <p14:xfrm>
              <a:off x="8013547" y="3284813"/>
              <a:ext cx="105480" cy="285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04907" y="3275813"/>
                <a:ext cx="123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14:cNvPr>
              <p14:cNvContentPartPr/>
              <p14:nvPr/>
            </p14:nvContentPartPr>
            <p14:xfrm>
              <a:off x="7001587" y="3199493"/>
              <a:ext cx="90720" cy="69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2947" y="3190853"/>
                <a:ext cx="108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14:cNvPr>
              <p14:cNvContentPartPr/>
              <p14:nvPr/>
            </p14:nvContentPartPr>
            <p14:xfrm>
              <a:off x="7000507" y="3339893"/>
              <a:ext cx="109440" cy="252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91867" y="3331241"/>
                <a:ext cx="12708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14:cNvPr>
              <p14:cNvContentPartPr/>
              <p14:nvPr/>
            </p14:nvContentPartPr>
            <p14:xfrm>
              <a:off x="7179017" y="3355255"/>
              <a:ext cx="465840" cy="28939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70377" y="3346616"/>
                <a:ext cx="483480" cy="307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14:cNvPr>
              <p14:cNvContentPartPr/>
              <p14:nvPr/>
            </p14:nvContentPartPr>
            <p14:xfrm>
              <a:off x="6389901" y="3377165"/>
              <a:ext cx="443462" cy="27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1255" y="3368525"/>
                <a:ext cx="461114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98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C26998-3032-4CB6-B738-F7195376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905955" cy="4266818"/>
          </a:xfrm>
        </p:spPr>
        <p:txBody>
          <a:bodyPr/>
          <a:lstStyle/>
          <a:p>
            <a:r>
              <a:rPr lang="nl-BE" dirty="0"/>
              <a:t>Goal: find initial </a:t>
            </a:r>
            <a:r>
              <a:rPr lang="nl-BE" dirty="0" err="1"/>
              <a:t>values</a:t>
            </a:r>
            <a:r>
              <a:rPr lang="nl-BE" dirty="0"/>
              <a:t> (c_u0,c_v0) to start newton iteration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Linearize</a:t>
            </a:r>
            <a:r>
              <a:rPr lang="nl-BE" dirty="0"/>
              <a:t> </a:t>
            </a:r>
            <a:r>
              <a:rPr lang="nl-BE" dirty="0" err="1"/>
              <a:t>H_u</a:t>
            </a:r>
            <a:r>
              <a:rPr lang="nl-BE" dirty="0"/>
              <a:t> and </a:t>
            </a:r>
            <a:r>
              <a:rPr lang="nl-BE" dirty="0" err="1"/>
              <a:t>H_v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Cu =0 (no </a:t>
            </a:r>
            <a:r>
              <a:rPr lang="nl-BE" dirty="0" err="1"/>
              <a:t>oxygen</a:t>
            </a:r>
            <a:r>
              <a:rPr lang="nl-BE" dirty="0"/>
              <a:t> within </a:t>
            </a:r>
            <a:r>
              <a:rPr lang="nl-BE" dirty="0" err="1"/>
              <a:t>pear</a:t>
            </a:r>
            <a:r>
              <a:rPr lang="nl-BE" dirty="0"/>
              <a:t>, because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turned</a:t>
            </a:r>
            <a:r>
              <a:rPr lang="nl-BE" dirty="0"/>
              <a:t> into CO2 really </a:t>
            </a:r>
            <a:r>
              <a:rPr lang="nl-BE" dirty="0" err="1"/>
              <a:t>fast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	-&gt; This leads to a </a:t>
            </a:r>
            <a:r>
              <a:rPr lang="nl-BE" dirty="0" err="1"/>
              <a:t>simple</a:t>
            </a:r>
            <a:r>
              <a:rPr lang="nl-BE" dirty="0"/>
              <a:t> </a:t>
            </a:r>
            <a:r>
              <a:rPr lang="nl-BE" dirty="0" err="1"/>
              <a:t>expression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R_u</a:t>
            </a:r>
            <a:r>
              <a:rPr lang="nl-BE" dirty="0"/>
              <a:t> and </a:t>
            </a:r>
            <a:r>
              <a:rPr lang="nl-BE" dirty="0" err="1"/>
              <a:t>R_v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Contribution</a:t>
            </a:r>
            <a:r>
              <a:rPr lang="nl-BE" dirty="0"/>
              <a:t> to </a:t>
            </a:r>
            <a:r>
              <a:rPr lang="nl-BE" dirty="0" err="1"/>
              <a:t>the</a:t>
            </a:r>
            <a:r>
              <a:rPr lang="nl-BE" dirty="0"/>
              <a:t> K-matrix and f-vector after which system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solved</a:t>
            </a:r>
            <a:r>
              <a:rPr lang="nl-BE" dirty="0"/>
              <a:t>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896A7-1669-44D3-9840-A7EDC7B6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E379BC-E189-4FB0-ADEE-B8729DA3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1101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6F195-47AB-4301-A5A4-5653FB28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23B696-2991-42C5-9B02-5AE0C9EF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0AAC3-3EB0-4270-BF5C-F49C3553BE62}"/>
              </a:ext>
            </a:extLst>
          </p:cNvPr>
          <p:cNvSpPr txBox="1"/>
          <p:nvPr/>
        </p:nvSpPr>
        <p:spPr>
          <a:xfrm>
            <a:off x="576000" y="1359036"/>
            <a:ext cx="5729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linearization</a:t>
            </a:r>
            <a:r>
              <a:rPr lang="nl-BE" dirty="0"/>
              <a:t> </a:t>
            </a:r>
            <a:r>
              <a:rPr lang="nl-BE" dirty="0" err="1"/>
              <a:t>causes</a:t>
            </a:r>
            <a:r>
              <a:rPr lang="nl-BE" dirty="0"/>
              <a:t> changes to </a:t>
            </a:r>
            <a:r>
              <a:rPr lang="nl-BE" dirty="0" err="1"/>
              <a:t>the</a:t>
            </a:r>
            <a:r>
              <a:rPr lang="nl-BE" dirty="0"/>
              <a:t> K-matrix; </a:t>
            </a:r>
            <a:r>
              <a:rPr lang="nl-BE" dirty="0" err="1"/>
              <a:t>its</a:t>
            </a:r>
            <a:r>
              <a:rPr lang="nl-BE" dirty="0"/>
              <a:t> form </a:t>
            </a:r>
            <a:r>
              <a:rPr lang="nl-BE" dirty="0" err="1"/>
              <a:t>becomes</a:t>
            </a:r>
            <a:r>
              <a:rPr lang="nl-BE" dirty="0"/>
              <a:t>: 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this we can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system: </a:t>
            </a:r>
            <a:r>
              <a:rPr lang="fr-BE" dirty="0"/>
              <a:t>c0 = K\f.</a:t>
            </a:r>
            <a:br>
              <a:rPr lang="fr-BE" dirty="0"/>
            </a:br>
            <a:r>
              <a:rPr lang="fr-BE" dirty="0"/>
              <a:t>In FORTRAN,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solved</a:t>
            </a:r>
            <a:r>
              <a:rPr lang="fr-BE" dirty="0"/>
              <a:t> by </a:t>
            </a:r>
            <a:r>
              <a:rPr lang="fr-BE" dirty="0" err="1"/>
              <a:t>using</a:t>
            </a:r>
            <a:r>
              <a:rPr lang="fr-BE" dirty="0"/>
              <a:t> a pivot-version of the Gauss </a:t>
            </a:r>
            <a:r>
              <a:rPr lang="fr-BE" dirty="0" err="1"/>
              <a:t>algorithm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endParaRPr lang="nl-BE" dirty="0"/>
          </a:p>
          <a:p>
            <a:endParaRPr lang="en-BE" dirty="0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41156F-1A44-4BD0-BD68-6730C72B1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386" y="1553021"/>
            <a:ext cx="5952066" cy="4464050"/>
          </a:xfrm>
        </p:spPr>
      </p:pic>
    </p:spTree>
    <p:extLst>
      <p:ext uri="{BB962C8B-B14F-4D97-AF65-F5344CB8AC3E}">
        <p14:creationId xmlns:p14="http://schemas.microsoft.com/office/powerpoint/2010/main" val="199876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A0EAF409-E026-4B1E-8D3F-5BD4D9168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225" y="1271495"/>
            <a:ext cx="6182604" cy="49385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9E6C1-0667-4154-94D7-45DA3DAC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76473-2871-41FA-9EDA-2F722CD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for initial values after </a:t>
            </a:r>
            <a:r>
              <a:rPr lang="en-US" dirty="0" err="1"/>
              <a:t>linearisation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584B4-D479-44D3-9414-8AC59A9ADE38}"/>
              </a:ext>
            </a:extLst>
          </p:cNvPr>
          <p:cNvSpPr txBox="1"/>
          <p:nvPr/>
        </p:nvSpPr>
        <p:spPr>
          <a:xfrm>
            <a:off x="319314" y="1553029"/>
            <a:ext cx="5297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FORTRAN and MATLAB we 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Both </a:t>
            </a:r>
            <a:r>
              <a:rPr lang="nl-BE" dirty="0" err="1"/>
              <a:t>concentrations</a:t>
            </a:r>
            <a:r>
              <a:rPr lang="nl-BE" dirty="0"/>
              <a:t> show </a:t>
            </a:r>
            <a:r>
              <a:rPr lang="nl-BE" dirty="0" err="1"/>
              <a:t>expected</a:t>
            </a:r>
            <a:r>
              <a:rPr lang="nl-BE" dirty="0"/>
              <a:t> </a:t>
            </a:r>
            <a:r>
              <a:rPr lang="nl-BE" dirty="0" err="1"/>
              <a:t>evolution</a:t>
            </a:r>
            <a:r>
              <a:rPr lang="nl-BE" dirty="0"/>
              <a:t> pattern.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O2 </a:t>
            </a:r>
            <a:r>
              <a:rPr lang="nl-BE" dirty="0" err="1"/>
              <a:t>concentration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is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heavily</a:t>
            </a:r>
            <a:r>
              <a:rPr lang="nl-BE" dirty="0"/>
              <a:t> </a:t>
            </a:r>
            <a:r>
              <a:rPr lang="nl-BE" dirty="0" err="1"/>
              <a:t>concentrated</a:t>
            </a:r>
            <a:r>
              <a:rPr lang="nl-BE" dirty="0"/>
              <a:t> </a:t>
            </a:r>
            <a:r>
              <a:rPr lang="nl-BE" dirty="0" err="1"/>
              <a:t>near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edges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 err="1"/>
              <a:t>Figure</a:t>
            </a:r>
            <a:r>
              <a:rPr lang="nl-BE" dirty="0"/>
              <a:t> </a:t>
            </a:r>
            <a:r>
              <a:rPr lang="nl-BE" dirty="0" err="1"/>
              <a:t>generated</a:t>
            </a:r>
            <a:r>
              <a:rPr lang="nl-BE" dirty="0"/>
              <a:t> with data from FORTRAN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034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0" y="1359036"/>
            <a:ext cx="11041200" cy="4464000"/>
          </a:xfrm>
        </p:spPr>
        <p:txBody>
          <a:bodyPr/>
          <a:lstStyle/>
          <a:p>
            <a:r>
              <a:rPr lang="en-US" dirty="0"/>
              <a:t>We use the Newton-Raphson Iterative Algorithm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14:cNvPr>
              <p14:cNvContentPartPr/>
              <p14:nvPr/>
            </p14:nvContentPartPr>
            <p14:xfrm>
              <a:off x="3318144" y="3010878"/>
              <a:ext cx="4786200" cy="2106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9144" y="3002238"/>
                <a:ext cx="4803840" cy="21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14:cNvPr>
              <p14:cNvContentPartPr/>
              <p14:nvPr/>
            </p14:nvContentPartPr>
            <p14:xfrm>
              <a:off x="2550464" y="3286278"/>
              <a:ext cx="566640" cy="1277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1464" y="3277638"/>
                <a:ext cx="58428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14:cNvPr>
              <p14:cNvContentPartPr/>
              <p14:nvPr/>
            </p14:nvContentPartPr>
            <p14:xfrm>
              <a:off x="1190904" y="3403278"/>
              <a:ext cx="516960" cy="1073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2264" y="3394638"/>
                <a:ext cx="53460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14:cNvPr>
              <p14:cNvContentPartPr/>
              <p14:nvPr/>
            </p14:nvContentPartPr>
            <p14:xfrm>
              <a:off x="1861424" y="3355038"/>
              <a:ext cx="530280" cy="1299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424" y="3346038"/>
                <a:ext cx="547920" cy="131760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4A2DD775-5A16-4710-B365-BE66C1CD0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2770" y="1834673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14:cNvPr>
              <p14:cNvContentPartPr/>
              <p14:nvPr/>
            </p14:nvContentPartPr>
            <p14:xfrm>
              <a:off x="1162090" y="2122654"/>
              <a:ext cx="244800" cy="459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3090" y="2113654"/>
                <a:ext cx="2624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14:cNvPr>
              <p14:cNvContentPartPr/>
              <p14:nvPr/>
            </p14:nvContentPartPr>
            <p14:xfrm>
              <a:off x="1477810" y="2317774"/>
              <a:ext cx="117720" cy="201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69170" y="2309134"/>
                <a:ext cx="135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14:cNvPr>
              <p14:cNvContentPartPr/>
              <p14:nvPr/>
            </p14:nvContentPartPr>
            <p14:xfrm>
              <a:off x="1663570" y="2369254"/>
              <a:ext cx="246240" cy="226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4570" y="2360614"/>
                <a:ext cx="263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14:cNvPr>
              <p14:cNvContentPartPr/>
              <p14:nvPr/>
            </p14:nvContentPartPr>
            <p14:xfrm>
              <a:off x="2001610" y="2238214"/>
              <a:ext cx="445320" cy="282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2603" y="2229574"/>
                <a:ext cx="462974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14:cNvPr>
              <p14:cNvContentPartPr/>
              <p14:nvPr/>
            </p14:nvContentPartPr>
            <p14:xfrm>
              <a:off x="672252" y="5459362"/>
              <a:ext cx="43200" cy="43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3612" y="5450362"/>
                <a:ext cx="60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14:cNvPr>
              <p14:cNvContentPartPr/>
              <p14:nvPr/>
            </p14:nvContentPartPr>
            <p14:xfrm>
              <a:off x="1652532" y="5417602"/>
              <a:ext cx="199080" cy="96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43892" y="5408602"/>
                <a:ext cx="216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14:cNvPr>
              <p14:cNvContentPartPr/>
              <p14:nvPr/>
            </p14:nvContentPartPr>
            <p14:xfrm>
              <a:off x="919212" y="5389162"/>
              <a:ext cx="597960" cy="556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0212" y="5380522"/>
                <a:ext cx="6156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14:cNvPr>
              <p14:cNvContentPartPr/>
              <p14:nvPr/>
            </p14:nvContentPartPr>
            <p14:xfrm>
              <a:off x="2146452" y="5320402"/>
              <a:ext cx="385200" cy="561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7804" y="5311402"/>
                <a:ext cx="402857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14:cNvPr>
              <p14:cNvContentPartPr/>
              <p14:nvPr/>
            </p14:nvContentPartPr>
            <p14:xfrm>
              <a:off x="2724252" y="5475562"/>
              <a:ext cx="218520" cy="16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15252" y="5466922"/>
                <a:ext cx="236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14:cNvPr>
              <p14:cNvContentPartPr/>
              <p14:nvPr/>
            </p14:nvContentPartPr>
            <p14:xfrm>
              <a:off x="3171372" y="5198002"/>
              <a:ext cx="309600" cy="584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2732" y="5189362"/>
                <a:ext cx="3272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14:cNvPr>
              <p14:cNvContentPartPr/>
              <p14:nvPr/>
            </p14:nvContentPartPr>
            <p14:xfrm>
              <a:off x="3614172" y="5402482"/>
              <a:ext cx="468000" cy="334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05532" y="5393482"/>
                <a:ext cx="485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14:cNvPr>
              <p14:cNvContentPartPr/>
              <p14:nvPr/>
            </p14:nvContentPartPr>
            <p14:xfrm>
              <a:off x="4303212" y="5575282"/>
              <a:ext cx="5760" cy="3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94572" y="5566282"/>
                <a:ext cx="23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14:cNvPr>
              <p14:cNvContentPartPr/>
              <p14:nvPr/>
            </p14:nvContentPartPr>
            <p14:xfrm>
              <a:off x="4480332" y="5288362"/>
              <a:ext cx="167400" cy="290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71351" y="5279722"/>
                <a:ext cx="185002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14:cNvPr>
              <p14:cNvContentPartPr/>
              <p14:nvPr/>
            </p14:nvContentPartPr>
            <p14:xfrm>
              <a:off x="4767972" y="5397442"/>
              <a:ext cx="485280" cy="294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59332" y="5388442"/>
                <a:ext cx="5029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9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70A5D-4557-4F87-9477-015696E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177850" cy="44640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Used </a:t>
            </a:r>
            <a:r>
              <a:rPr lang="nl-BE" dirty="0" err="1"/>
              <a:t>Gaussian</a:t>
            </a:r>
            <a:r>
              <a:rPr lang="nl-BE" dirty="0"/>
              <a:t> (</a:t>
            </a:r>
            <a:r>
              <a:rPr lang="nl-BE" dirty="0" err="1"/>
              <a:t>degree</a:t>
            </a:r>
            <a:r>
              <a:rPr lang="nl-BE" dirty="0"/>
              <a:t> 3 </a:t>
            </a:r>
            <a:r>
              <a:rPr lang="nl-BE" dirty="0" err="1"/>
              <a:t>precision</a:t>
            </a:r>
            <a:r>
              <a:rPr lang="nl-BE" dirty="0"/>
              <a:t>)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formula</a:t>
            </a:r>
            <a:r>
              <a:rPr lang="nl-BE" dirty="0"/>
              <a:t>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integral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1315B-3276-41A0-8F31-7F4BCD94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3CBB6-0BEF-4BCB-AE79-864DA61F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1EE01-879A-4AC8-955B-5A919D50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14" y="2392456"/>
            <a:ext cx="8358372" cy="77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15743-02AB-4988-BC80-A3B1E1D1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979" y="2284506"/>
            <a:ext cx="2750021" cy="2655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14:cNvPr>
              <p14:cNvContentPartPr/>
              <p14:nvPr/>
            </p14:nvContentPartPr>
            <p14:xfrm>
              <a:off x="1264420" y="3730290"/>
              <a:ext cx="201240" cy="2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780" y="3721650"/>
                <a:ext cx="218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14:cNvPr>
              <p14:cNvContentPartPr/>
              <p14:nvPr/>
            </p14:nvContentPartPr>
            <p14:xfrm>
              <a:off x="1273780" y="3809850"/>
              <a:ext cx="188280" cy="35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4780" y="3800850"/>
                <a:ext cx="205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14:cNvPr>
              <p14:cNvContentPartPr/>
              <p14:nvPr/>
            </p14:nvContentPartPr>
            <p14:xfrm>
              <a:off x="1709380" y="3596730"/>
              <a:ext cx="571680" cy="382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0380" y="3587730"/>
                <a:ext cx="5893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14:cNvPr>
              <p14:cNvContentPartPr/>
              <p14:nvPr/>
            </p14:nvContentPartPr>
            <p14:xfrm>
              <a:off x="338500" y="3621930"/>
              <a:ext cx="577080" cy="29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860" y="3613290"/>
                <a:ext cx="594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14:cNvPr>
              <p14:cNvContentPartPr/>
              <p14:nvPr/>
            </p14:nvContentPartPr>
            <p14:xfrm>
              <a:off x="1036900" y="4358850"/>
              <a:ext cx="186120" cy="9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900" y="4349850"/>
                <a:ext cx="203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14:cNvPr>
              <p14:cNvContentPartPr/>
              <p14:nvPr/>
            </p14:nvContentPartPr>
            <p14:xfrm>
              <a:off x="282700" y="4202970"/>
              <a:ext cx="403560" cy="331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700" y="4193980"/>
                <a:ext cx="421200" cy="349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14:cNvPr>
              <p14:cNvContentPartPr/>
              <p14:nvPr/>
            </p14:nvContentPartPr>
            <p14:xfrm>
              <a:off x="2249020" y="4238610"/>
              <a:ext cx="128880" cy="415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0020" y="4229610"/>
                <a:ext cx="146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14:cNvPr>
              <p14:cNvContentPartPr/>
              <p14:nvPr/>
            </p14:nvContentPartPr>
            <p14:xfrm>
              <a:off x="1471060" y="4235730"/>
              <a:ext cx="605520" cy="419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2060" y="4226730"/>
                <a:ext cx="6231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14:cNvPr>
              <p14:cNvContentPartPr/>
              <p14:nvPr/>
            </p14:nvContentPartPr>
            <p14:xfrm>
              <a:off x="2471140" y="3581970"/>
              <a:ext cx="1258560" cy="1362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2143" y="3573330"/>
                <a:ext cx="1276195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14:cNvPr>
              <p14:cNvContentPartPr/>
              <p14:nvPr/>
            </p14:nvContentPartPr>
            <p14:xfrm>
              <a:off x="5867380" y="3675570"/>
              <a:ext cx="1508400" cy="1229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8380" y="3666570"/>
                <a:ext cx="1526040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14:cNvPr>
              <p14:cNvContentPartPr/>
              <p14:nvPr/>
            </p14:nvContentPartPr>
            <p14:xfrm>
              <a:off x="3832660" y="3548850"/>
              <a:ext cx="1802160" cy="1375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3662" y="3540210"/>
                <a:ext cx="1819796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14:cNvPr>
              <p14:cNvContentPartPr/>
              <p14:nvPr/>
            </p14:nvContentPartPr>
            <p14:xfrm>
              <a:off x="1747180" y="3635610"/>
              <a:ext cx="237960" cy="177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3540" y="3527610"/>
                <a:ext cx="345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14:cNvPr>
              <p14:cNvContentPartPr/>
              <p14:nvPr/>
            </p14:nvContentPartPr>
            <p14:xfrm>
              <a:off x="2034460" y="3787170"/>
              <a:ext cx="149400" cy="132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0460" y="3679170"/>
                <a:ext cx="257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14:cNvPr>
              <p14:cNvContentPartPr/>
              <p14:nvPr/>
            </p14:nvContentPartPr>
            <p14:xfrm>
              <a:off x="2028340" y="3793650"/>
              <a:ext cx="126000" cy="205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4700" y="3686010"/>
                <a:ext cx="2336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14:cNvPr>
              <p14:cNvContentPartPr/>
              <p14:nvPr/>
            </p14:nvContentPartPr>
            <p14:xfrm>
              <a:off x="1975060" y="3729210"/>
              <a:ext cx="161280" cy="168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1060" y="3621210"/>
                <a:ext cx="268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14:cNvPr>
              <p14:cNvContentPartPr/>
              <p14:nvPr/>
            </p14:nvContentPartPr>
            <p14:xfrm>
              <a:off x="2011060" y="3718410"/>
              <a:ext cx="85680" cy="115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7060" y="3610410"/>
                <a:ext cx="1933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14:cNvPr>
              <p14:cNvContentPartPr/>
              <p14:nvPr/>
            </p14:nvContentPartPr>
            <p14:xfrm>
              <a:off x="1860220" y="3617610"/>
              <a:ext cx="18648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06220" y="3509610"/>
                <a:ext cx="294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14:cNvPr>
              <p14:cNvContentPartPr/>
              <p14:nvPr/>
            </p14:nvContentPartPr>
            <p14:xfrm>
              <a:off x="1847980" y="3564690"/>
              <a:ext cx="71640" cy="154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4340" y="3457050"/>
                <a:ext cx="179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14:cNvPr>
              <p14:cNvContentPartPr/>
              <p14:nvPr/>
            </p14:nvContentPartPr>
            <p14:xfrm>
              <a:off x="1889380" y="3515370"/>
              <a:ext cx="58320" cy="91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5740" y="3407370"/>
                <a:ext cx="165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14:cNvPr>
              <p14:cNvContentPartPr/>
              <p14:nvPr/>
            </p14:nvContentPartPr>
            <p14:xfrm>
              <a:off x="1485100" y="4242570"/>
              <a:ext cx="568800" cy="422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1460" y="4134570"/>
                <a:ext cx="67644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14:cNvPr>
              <p14:cNvContentPartPr/>
              <p14:nvPr/>
            </p14:nvContentPartPr>
            <p14:xfrm>
              <a:off x="4759660" y="3619770"/>
              <a:ext cx="618120" cy="49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6020" y="3512130"/>
                <a:ext cx="7257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14:cNvPr>
              <p14:cNvContentPartPr/>
              <p14:nvPr/>
            </p14:nvContentPartPr>
            <p14:xfrm>
              <a:off x="4403260" y="4342290"/>
              <a:ext cx="494280" cy="430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9260" y="4234650"/>
                <a:ext cx="6019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14:cNvPr>
              <p14:cNvContentPartPr/>
              <p14:nvPr/>
            </p14:nvContentPartPr>
            <p14:xfrm>
              <a:off x="6332140" y="3683130"/>
              <a:ext cx="600480" cy="534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8500" y="3575130"/>
                <a:ext cx="7081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14:cNvPr>
              <p14:cNvContentPartPr/>
              <p14:nvPr/>
            </p14:nvContentPartPr>
            <p14:xfrm>
              <a:off x="5825980" y="4286130"/>
              <a:ext cx="631440" cy="513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72340" y="4178130"/>
                <a:ext cx="7390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14:cNvPr>
              <p14:cNvContentPartPr/>
              <p14:nvPr/>
            </p14:nvContentPartPr>
            <p14:xfrm>
              <a:off x="9629020" y="2325210"/>
              <a:ext cx="60120" cy="51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75020" y="2217570"/>
                <a:ext cx="167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14:cNvPr>
              <p14:cNvContentPartPr/>
              <p14:nvPr/>
            </p14:nvContentPartPr>
            <p14:xfrm>
              <a:off x="9607060" y="4739370"/>
              <a:ext cx="102600" cy="52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53060" y="4631730"/>
                <a:ext cx="210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14:cNvPr>
              <p14:cNvContentPartPr/>
              <p14:nvPr/>
            </p14:nvContentPartPr>
            <p14:xfrm>
              <a:off x="12073420" y="4757370"/>
              <a:ext cx="92520" cy="64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019420" y="4649730"/>
                <a:ext cx="200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14:cNvPr>
              <p14:cNvContentPartPr/>
              <p14:nvPr/>
            </p14:nvContentPartPr>
            <p14:xfrm>
              <a:off x="1649620" y="5220330"/>
              <a:ext cx="153360" cy="122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95980" y="5112330"/>
                <a:ext cx="261000" cy="33804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5A2C123D-7797-4F93-AB73-1E6696162EC3}"/>
              </a:ext>
            </a:extLst>
          </p:cNvPr>
          <p:cNvSpPr txBox="1"/>
          <p:nvPr/>
        </p:nvSpPr>
        <p:spPr>
          <a:xfrm>
            <a:off x="1847980" y="5098945"/>
            <a:ext cx="558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known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vertices</a:t>
            </a:r>
            <a:r>
              <a:rPr lang="nl-BE" dirty="0"/>
              <a:t> from previous iteration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5046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5EB3C2-0BC8-4B61-B454-11F4EC2D7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442" y="984757"/>
            <a:ext cx="4429057" cy="587324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09" y="0"/>
            <a:ext cx="11041200" cy="1152000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results</a:t>
            </a:r>
            <a:r>
              <a:rPr lang="nl-BE" dirty="0"/>
              <a:t> of </a:t>
            </a:r>
            <a:r>
              <a:rPr lang="nl-BE" dirty="0" err="1"/>
              <a:t>nonlinear</a:t>
            </a:r>
            <a:r>
              <a:rPr lang="nl-BE" dirty="0"/>
              <a:t> problem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AE620-DF12-4C5D-B707-912139C3701E}"/>
              </a:ext>
            </a:extLst>
          </p:cNvPr>
          <p:cNvSpPr txBox="1"/>
          <p:nvPr/>
        </p:nvSpPr>
        <p:spPr>
          <a:xfrm>
            <a:off x="344705" y="1305341"/>
            <a:ext cx="5941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FORTRAN: used MINPACK </a:t>
            </a:r>
            <a:r>
              <a:rPr lang="nl-BE" dirty="0" err="1"/>
              <a:t>library</a:t>
            </a:r>
            <a:r>
              <a:rPr lang="nl-BE" dirty="0"/>
              <a:t> to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 of </a:t>
            </a:r>
            <a:r>
              <a:rPr lang="nl-BE" dirty="0" err="1"/>
              <a:t>equations</a:t>
            </a:r>
            <a:r>
              <a:rPr lang="nl-BE" dirty="0"/>
              <a:t> (</a:t>
            </a:r>
            <a:r>
              <a:rPr lang="nl-BE" dirty="0" err="1"/>
              <a:t>jacobian</a:t>
            </a:r>
            <a:r>
              <a:rPr lang="nl-BE" dirty="0"/>
              <a:t> </a:t>
            </a:r>
            <a:r>
              <a:rPr lang="nl-BE" dirty="0" err="1"/>
              <a:t>approximated</a:t>
            </a:r>
            <a:r>
              <a:rPr lang="nl-BE" dirty="0"/>
              <a:t> by forward </a:t>
            </a:r>
            <a:r>
              <a:rPr lang="nl-BE" dirty="0" err="1"/>
              <a:t>diffenrences</a:t>
            </a:r>
            <a:r>
              <a:rPr lang="nl-BE" dirty="0"/>
              <a:t>)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MATLAB: </a:t>
            </a:r>
            <a:r>
              <a:rPr lang="nl-BE" dirty="0" err="1"/>
              <a:t>Calculated</a:t>
            </a:r>
            <a:r>
              <a:rPr lang="nl-BE" dirty="0"/>
              <a:t> </a:t>
            </a:r>
            <a:r>
              <a:rPr lang="nl-BE" dirty="0" err="1"/>
              <a:t>Jacobian</a:t>
            </a:r>
            <a:r>
              <a:rPr lang="nl-BE" dirty="0"/>
              <a:t> </a:t>
            </a:r>
            <a:r>
              <a:rPr lang="nl-BE" dirty="0" err="1"/>
              <a:t>analytically</a:t>
            </a:r>
            <a:r>
              <a:rPr lang="nl-BE" dirty="0"/>
              <a:t>, </a:t>
            </a:r>
            <a:r>
              <a:rPr lang="nl-BE" dirty="0" err="1"/>
              <a:t>result</a:t>
            </a:r>
            <a:r>
              <a:rPr lang="nl-BE" dirty="0"/>
              <a:t> </a:t>
            </a:r>
            <a:r>
              <a:rPr lang="nl-BE" dirty="0" err="1"/>
              <a:t>checked</a:t>
            </a:r>
            <a:r>
              <a:rPr lang="nl-BE" dirty="0"/>
              <a:t> by </a:t>
            </a:r>
            <a:r>
              <a:rPr lang="nl-BE" dirty="0" err="1"/>
              <a:t>calculating</a:t>
            </a:r>
            <a:r>
              <a:rPr lang="nl-BE" dirty="0"/>
              <a:t> via </a:t>
            </a:r>
            <a:r>
              <a:rPr lang="nl-BE" dirty="0" err="1"/>
              <a:t>finite</a:t>
            </a:r>
            <a:r>
              <a:rPr lang="nl-BE" dirty="0"/>
              <a:t> </a:t>
            </a:r>
            <a:r>
              <a:rPr lang="nl-BE" dirty="0" err="1"/>
              <a:t>differences</a:t>
            </a:r>
            <a:r>
              <a:rPr lang="nl-BE" dirty="0"/>
              <a:t> function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distribution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CO2 </a:t>
            </a:r>
            <a:r>
              <a:rPr lang="nl-BE" dirty="0" err="1"/>
              <a:t>concentration</a:t>
            </a:r>
            <a:r>
              <a:rPr lang="nl-BE" dirty="0"/>
              <a:t> is as we would </a:t>
            </a:r>
            <a:r>
              <a:rPr lang="nl-BE" dirty="0" err="1"/>
              <a:t>expect</a:t>
            </a:r>
            <a:r>
              <a:rPr lang="nl-BE" dirty="0"/>
              <a:t> it.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distribution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O2 has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changed</a:t>
            </a:r>
            <a:r>
              <a:rPr lang="nl-BE" dirty="0"/>
              <a:t> much from </a:t>
            </a:r>
            <a:r>
              <a:rPr lang="nl-BE" dirty="0" err="1"/>
              <a:t>the</a:t>
            </a:r>
            <a:r>
              <a:rPr lang="nl-BE" dirty="0"/>
              <a:t> initial </a:t>
            </a:r>
            <a:r>
              <a:rPr lang="nl-BE" dirty="0" err="1"/>
              <a:t>values</a:t>
            </a:r>
            <a:r>
              <a:rPr lang="nl-BE" dirty="0"/>
              <a:t>.</a:t>
            </a:r>
            <a:br>
              <a:rPr lang="nl-BE" dirty="0"/>
            </a:br>
            <a:br>
              <a:rPr lang="nl-BE" dirty="0"/>
            </a:br>
            <a:r>
              <a:rPr lang="nl-BE" dirty="0" err="1"/>
              <a:t>Figure</a:t>
            </a:r>
            <a:r>
              <a:rPr lang="nl-BE" dirty="0"/>
              <a:t> </a:t>
            </a:r>
            <a:r>
              <a:rPr lang="nl-BE" dirty="0" err="1"/>
              <a:t>generated</a:t>
            </a:r>
            <a:r>
              <a:rPr lang="nl-BE" dirty="0"/>
              <a:t> with data from MATLAB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301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FEC96-AA08-41ED-99E0-DAF60F64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113773" cy="4557764"/>
          </a:xfrm>
        </p:spPr>
        <p:txBody>
          <a:bodyPr/>
          <a:lstStyle/>
          <a:p>
            <a:r>
              <a:rPr lang="nl-BE" dirty="0"/>
              <a:t>Using a maximum of 100 </a:t>
            </a:r>
            <a:r>
              <a:rPr lang="nl-BE" dirty="0" err="1"/>
              <a:t>iterations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ways</a:t>
            </a:r>
            <a:r>
              <a:rPr lang="nl-BE" dirty="0"/>
              <a:t> of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system, we </a:t>
            </a:r>
            <a:r>
              <a:rPr lang="nl-BE" dirty="0" err="1"/>
              <a:t>got</a:t>
            </a:r>
            <a:r>
              <a:rPr lang="nl-BE" dirty="0"/>
              <a:t> following </a:t>
            </a:r>
            <a:r>
              <a:rPr lang="nl-BE" dirty="0" err="1"/>
              <a:t>timings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pear</a:t>
            </a:r>
            <a:r>
              <a:rPr lang="nl-BE" dirty="0"/>
              <a:t>: </a:t>
            </a:r>
          </a:p>
          <a:p>
            <a:endParaRPr lang="nl-BE" dirty="0"/>
          </a:p>
          <a:p>
            <a:endParaRPr lang="nl-BE" dirty="0"/>
          </a:p>
          <a:p>
            <a:pPr lvl="3"/>
            <a:r>
              <a:rPr lang="nl-BE" dirty="0"/>
              <a:t>FORTRAN: 0.3948s (</a:t>
            </a:r>
            <a:r>
              <a:rPr lang="nl-BE" dirty="0" err="1"/>
              <a:t>average</a:t>
            </a:r>
            <a:r>
              <a:rPr lang="nl-BE" dirty="0"/>
              <a:t>)</a:t>
            </a:r>
          </a:p>
          <a:p>
            <a:pPr lvl="3"/>
            <a:r>
              <a:rPr lang="nl-BE" dirty="0"/>
              <a:t>MATLAB: 5.3906s (</a:t>
            </a:r>
            <a:r>
              <a:rPr lang="nl-BE" dirty="0" err="1"/>
              <a:t>average</a:t>
            </a:r>
            <a:r>
              <a:rPr lang="nl-BE" dirty="0"/>
              <a:t>)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7B02B-0F86-43E5-8BC1-5DFF71AB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BEC529-4C24-4D4A-AD09-51F74FB2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Timing </a:t>
            </a:r>
            <a:r>
              <a:rPr lang="nl-BE" dirty="0" err="1"/>
              <a:t>comparison</a:t>
            </a:r>
            <a:r>
              <a:rPr lang="nl-BE" dirty="0"/>
              <a:t>: Fortran </a:t>
            </a:r>
            <a:r>
              <a:rPr lang="nl-BE" dirty="0" err="1"/>
              <a:t>vs</a:t>
            </a:r>
            <a:r>
              <a:rPr lang="nl-BE" dirty="0"/>
              <a:t> Matlab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553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01F5B8-3AC2-4CC0-92A0-61901DB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87413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Pear Project: Contents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9B67F75-820C-422A-B83A-2E275707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7447" y="3362773"/>
            <a:ext cx="2086854" cy="27824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A7230-5D0D-49BF-9CB8-3B62624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srgbClr val="595959"/>
                </a:solidFill>
                <a:latin typeface="+mn-lt"/>
              </a:rPr>
              <a:pPr algn="r">
                <a:spcAft>
                  <a:spcPts val="600"/>
                </a:spcAft>
              </a:pPr>
              <a:t>2</a:t>
            </a:fld>
            <a:endParaRPr lang="en-US" sz="120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EB9A5-FBB5-4CF0-A5D5-3951485F89D2}"/>
              </a:ext>
            </a:extLst>
          </p:cNvPr>
          <p:cNvSpPr txBox="1"/>
          <p:nvPr/>
        </p:nvSpPr>
        <p:spPr>
          <a:xfrm>
            <a:off x="5186079" y="1670088"/>
            <a:ext cx="650867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1. Mathematical Problem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2. Description of FE method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3. Construction of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4. Demonstration of result for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5. Solving of nonlinear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6. Demonstration of results of nonlinear problem</a:t>
            </a:r>
            <a:br>
              <a:rPr lang="en-US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0691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u="sng" dirty="0" err="1"/>
              <a:t>Problems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completly</a:t>
            </a:r>
            <a:r>
              <a:rPr lang="nl-BE" dirty="0"/>
              <a:t> correct initial </a:t>
            </a:r>
            <a:r>
              <a:rPr lang="nl-BE" dirty="0" err="1"/>
              <a:t>concentration</a:t>
            </a:r>
            <a:r>
              <a:rPr lang="nl-BE" dirty="0"/>
              <a:t> (</a:t>
            </a:r>
            <a:r>
              <a:rPr lang="nl-BE" dirty="0" err="1"/>
              <a:t>linearisation</a:t>
            </a:r>
            <a:r>
              <a:rPr lang="nl-BE" dirty="0"/>
              <a:t> </a:t>
            </a:r>
            <a:r>
              <a:rPr lang="nl-BE" dirty="0" err="1"/>
              <a:t>assumptions</a:t>
            </a:r>
            <a:r>
              <a:rPr lang="nl-BE" dirty="0"/>
              <a:t>?)</a:t>
            </a:r>
          </a:p>
          <a:p>
            <a:pPr lvl="1"/>
            <a:r>
              <a:rPr lang="nl-BE" dirty="0" err="1"/>
              <a:t>Convergence</a:t>
            </a:r>
            <a:r>
              <a:rPr lang="nl-BE" dirty="0"/>
              <a:t> to wrong </a:t>
            </a:r>
            <a:r>
              <a:rPr lang="nl-BE" dirty="0" err="1"/>
              <a:t>solutions</a:t>
            </a:r>
            <a:r>
              <a:rPr lang="nl-BE" dirty="0"/>
              <a:t> when </a:t>
            </a:r>
            <a:r>
              <a:rPr lang="nl-BE" dirty="0" err="1"/>
              <a:t>solving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system</a:t>
            </a:r>
            <a:br>
              <a:rPr lang="nl-BE" dirty="0"/>
            </a:br>
            <a:endParaRPr lang="nl-BE" dirty="0"/>
          </a:p>
          <a:p>
            <a:r>
              <a:rPr lang="nl-BE" u="sng" dirty="0" err="1"/>
              <a:t>Insights</a:t>
            </a:r>
            <a:endParaRPr lang="nl-BE" u="sng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detailed</a:t>
            </a:r>
            <a:r>
              <a:rPr lang="nl-BE" dirty="0"/>
              <a:t> </a:t>
            </a:r>
            <a:r>
              <a:rPr lang="nl-BE" dirty="0" err="1"/>
              <a:t>understanding</a:t>
            </a:r>
            <a:r>
              <a:rPr lang="nl-BE" dirty="0"/>
              <a:t> of </a:t>
            </a:r>
            <a:r>
              <a:rPr lang="nl-BE" dirty="0" err="1"/>
              <a:t>Finite</a:t>
            </a:r>
            <a:r>
              <a:rPr lang="nl-BE" dirty="0"/>
              <a:t> Element Method</a:t>
            </a:r>
          </a:p>
          <a:p>
            <a:pPr lvl="1"/>
            <a:r>
              <a:rPr lang="nl-BE" dirty="0"/>
              <a:t>Use of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rules</a:t>
            </a:r>
            <a:r>
              <a:rPr lang="nl-BE" dirty="0"/>
              <a:t> in </a:t>
            </a:r>
            <a:r>
              <a:rPr lang="nl-BE" dirty="0" err="1"/>
              <a:t>practice</a:t>
            </a:r>
            <a:endParaRPr lang="nl-BE" dirty="0"/>
          </a:p>
          <a:p>
            <a:pPr lvl="1"/>
            <a:r>
              <a:rPr lang="nl-BE" dirty="0" err="1"/>
              <a:t>Structured</a:t>
            </a:r>
            <a:r>
              <a:rPr lang="nl-BE" dirty="0"/>
              <a:t> MATLAB-</a:t>
            </a:r>
            <a:r>
              <a:rPr lang="nl-BE" dirty="0" err="1"/>
              <a:t>programming</a:t>
            </a:r>
            <a:endParaRPr lang="nl-BE" dirty="0"/>
          </a:p>
          <a:p>
            <a:pPr lvl="1"/>
            <a:r>
              <a:rPr lang="nl-BE" dirty="0" err="1"/>
              <a:t>Structured</a:t>
            </a:r>
            <a:r>
              <a:rPr lang="nl-BE" dirty="0"/>
              <a:t> FORTRAN-</a:t>
            </a:r>
            <a:r>
              <a:rPr lang="nl-BE" dirty="0" err="1"/>
              <a:t>programming</a:t>
            </a:r>
            <a:r>
              <a:rPr lang="nl-BE" dirty="0"/>
              <a:t> and </a:t>
            </a:r>
            <a:r>
              <a:rPr lang="nl-BE" dirty="0" err="1"/>
              <a:t>working</a:t>
            </a:r>
            <a:r>
              <a:rPr lang="nl-BE" dirty="0"/>
              <a:t> with </a:t>
            </a:r>
            <a:r>
              <a:rPr lang="nl-BE" dirty="0" err="1"/>
              <a:t>library</a:t>
            </a:r>
            <a:r>
              <a:rPr lang="nl-BE" dirty="0"/>
              <a:t> (MINPACK)</a:t>
            </a:r>
          </a:p>
          <a:p>
            <a:pPr lvl="1"/>
            <a:r>
              <a:rPr lang="nl-BE" dirty="0"/>
              <a:t>FORTRAN is much </a:t>
            </a:r>
            <a:r>
              <a:rPr lang="nl-BE" dirty="0" err="1"/>
              <a:t>faster</a:t>
            </a:r>
            <a:r>
              <a:rPr lang="nl-BE" dirty="0"/>
              <a:t> than MATLAB (also because of efficient </a:t>
            </a:r>
            <a:r>
              <a:rPr lang="nl-BE" dirty="0" err="1"/>
              <a:t>solver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44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9824" y="17591"/>
            <a:ext cx="5687303" cy="16680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1. Mathematical Problem</a:t>
            </a:r>
            <a:endParaRPr lang="en-US" sz="3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E64CB-31A6-4A3E-882A-2F9ED285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52" y="1450448"/>
            <a:ext cx="2961383" cy="39485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266" y="1882581"/>
            <a:ext cx="5383652" cy="34700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latin typeface="+mn-lt"/>
              </a:rPr>
              <a:t>Challenge</a:t>
            </a:r>
            <a:r>
              <a:rPr lang="en-US" dirty="0">
                <a:latin typeface="+mn-lt"/>
              </a:rPr>
              <a:t>: Simulate and predict internal gas concentrations/ distributions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Study the effect of controlled storage conditions on local oxygen and carbon dioxide concentrations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5A2B-553D-487B-8BB4-C3F6F09351BC}"/>
              </a:ext>
            </a:extLst>
          </p:cNvPr>
          <p:cNvSpPr txBox="1"/>
          <p:nvPr/>
        </p:nvSpPr>
        <p:spPr>
          <a:xfrm>
            <a:off x="346752" y="6423496"/>
            <a:ext cx="231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>
                <a:solidFill>
                  <a:schemeClr val="bg1"/>
                </a:solidFill>
              </a:rPr>
              <a:t>2</a:t>
            </a:r>
            <a:endParaRPr lang="en-B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99" y="1491613"/>
            <a:ext cx="11041200" cy="4464000"/>
          </a:xfrm>
        </p:spPr>
        <p:txBody>
          <a:bodyPr/>
          <a:lstStyle/>
          <a:p>
            <a:r>
              <a:rPr lang="nl-BE" sz="3200" b="1" dirty="0"/>
              <a:t>Model</a:t>
            </a:r>
            <a:r>
              <a:rPr lang="nl-BE" sz="3200" dirty="0"/>
              <a:t> used </a:t>
            </a:r>
            <a:r>
              <a:rPr lang="nl-BE" sz="3200" dirty="0" err="1"/>
              <a:t>for</a:t>
            </a:r>
            <a:r>
              <a:rPr lang="nl-BE" sz="3200" dirty="0"/>
              <a:t> system: 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b="1" dirty="0" err="1"/>
              <a:t>reaction-diffusion</a:t>
            </a:r>
            <a:r>
              <a:rPr lang="nl-BE" b="1" dirty="0"/>
              <a:t> </a:t>
            </a:r>
            <a:r>
              <a:rPr lang="nl-BE" b="1" dirty="0" err="1"/>
              <a:t>equations</a:t>
            </a:r>
            <a:r>
              <a:rPr lang="nl-BE" dirty="0"/>
              <a:t>: in </a:t>
            </a:r>
            <a:r>
              <a:rPr lang="nl-BE" dirty="0" err="1"/>
              <a:t>stationary</a:t>
            </a:r>
            <a:r>
              <a:rPr lang="nl-BE" dirty="0"/>
              <a:t> regime</a:t>
            </a:r>
          </a:p>
          <a:p>
            <a:pPr lvl="1"/>
            <a:r>
              <a:rPr lang="nl-BE" dirty="0"/>
              <a:t>On </a:t>
            </a:r>
            <a:r>
              <a:rPr lang="nl-BE" b="1" dirty="0" err="1"/>
              <a:t>two-dimensional</a:t>
            </a:r>
            <a:r>
              <a:rPr lang="nl-BE" dirty="0"/>
              <a:t> </a:t>
            </a:r>
            <a:r>
              <a:rPr lang="nl-BE" b="1" dirty="0" err="1"/>
              <a:t>bounded</a:t>
            </a:r>
            <a:r>
              <a:rPr lang="nl-BE" dirty="0"/>
              <a:t> </a:t>
            </a:r>
            <a:r>
              <a:rPr lang="nl-BE" dirty="0" err="1"/>
              <a:t>spatial</a:t>
            </a:r>
            <a:r>
              <a:rPr lang="nl-BE" dirty="0"/>
              <a:t> domain</a:t>
            </a:r>
          </a:p>
          <a:p>
            <a:pPr lvl="1"/>
            <a:r>
              <a:rPr lang="nl-BE" dirty="0"/>
              <a:t>u: </a:t>
            </a:r>
            <a:r>
              <a:rPr lang="nl-BE" dirty="0" err="1"/>
              <a:t>oxygen</a:t>
            </a:r>
            <a:r>
              <a:rPr lang="nl-BE" dirty="0"/>
              <a:t>    v:carbon-dioxide</a:t>
            </a:r>
            <a:endParaRPr lang="en-BE" dirty="0"/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Model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4237-3506-4CB5-8B39-91D7ED64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6" y="3572709"/>
            <a:ext cx="11782067" cy="25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563533"/>
            <a:ext cx="11041200" cy="4464000"/>
          </a:xfrm>
        </p:spPr>
        <p:txBody>
          <a:bodyPr/>
          <a:lstStyle/>
          <a:p>
            <a:r>
              <a:rPr lang="nl-BE" sz="3200" b="1" dirty="0" err="1"/>
              <a:t>Boundary</a:t>
            </a:r>
            <a:r>
              <a:rPr lang="nl-BE" sz="3200" b="1" dirty="0"/>
              <a:t> </a:t>
            </a:r>
            <a:r>
              <a:rPr lang="nl-BE" sz="3200" b="1" dirty="0" err="1"/>
              <a:t>Conditions</a:t>
            </a:r>
            <a:r>
              <a:rPr lang="nl-BE" sz="3200" dirty="0"/>
              <a:t>: </a:t>
            </a:r>
          </a:p>
          <a:p>
            <a:pPr lvl="2"/>
            <a:r>
              <a:rPr lang="nl-BE" dirty="0" err="1"/>
              <a:t>Internal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  <a:p>
            <a:pPr lvl="2"/>
            <a:r>
              <a:rPr lang="nl-BE" dirty="0" err="1"/>
              <a:t>External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Boundary Conditions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575E8-F9A3-4DE3-B120-7CB39268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39" y="2063472"/>
            <a:ext cx="3352800" cy="459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ECEE5B-EE82-429E-86A1-DDB24F61195C}"/>
              </a:ext>
            </a:extLst>
          </p:cNvPr>
          <p:cNvSpPr txBox="1"/>
          <p:nvPr/>
        </p:nvSpPr>
        <p:spPr>
          <a:xfrm>
            <a:off x="9897356" y="2985844"/>
            <a:ext cx="229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Ambient</a:t>
            </a:r>
            <a:r>
              <a:rPr lang="nl-BE" dirty="0"/>
              <a:t> </a:t>
            </a:r>
            <a:r>
              <a:rPr lang="nl-BE" dirty="0" err="1"/>
              <a:t>concentrations</a:t>
            </a:r>
            <a:endParaRPr lang="en-B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15DF59-27EE-47E8-8B03-D29A631F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30" y="2517722"/>
            <a:ext cx="6012205" cy="3142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14:cNvPr>
              <p14:cNvContentPartPr/>
              <p14:nvPr/>
            </p14:nvContentPartPr>
            <p14:xfrm>
              <a:off x="7526350" y="2893927"/>
              <a:ext cx="2199600" cy="775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349" y="2885287"/>
                <a:ext cx="2217243" cy="79344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CB94D3C-BD5A-4DC9-ABF1-962F95F9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74" y="3669727"/>
            <a:ext cx="8738940" cy="2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nl-BE" b="1" dirty="0" err="1"/>
              <a:t>Respiration</a:t>
            </a:r>
            <a:r>
              <a:rPr lang="nl-BE" b="1" dirty="0"/>
              <a:t> Kinetics: 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2000" dirty="0" err="1"/>
              <a:t>Describe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b="1" dirty="0" err="1"/>
              <a:t>evolution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system </a:t>
            </a:r>
            <a:r>
              <a:rPr lang="nl-BE" sz="2000" dirty="0" err="1"/>
              <a:t>through</a:t>
            </a:r>
            <a:r>
              <a:rPr lang="nl-BE" sz="2000" dirty="0"/>
              <a:t> </a:t>
            </a:r>
            <a:r>
              <a:rPr lang="nl-BE" sz="2000" b="1" dirty="0"/>
              <a:t>gas exchange </a:t>
            </a:r>
            <a:r>
              <a:rPr lang="nl-BE" sz="2000" dirty="0"/>
              <a:t>with </a:t>
            </a:r>
            <a:r>
              <a:rPr lang="nl-BE" sz="2000" dirty="0" err="1"/>
              <a:t>the</a:t>
            </a:r>
            <a:r>
              <a:rPr lang="nl-BE" sz="2000" dirty="0"/>
              <a:t> environment</a:t>
            </a:r>
            <a:endParaRPr lang="nl-BE" sz="2000" b="1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1. Mathematical Problem: Respiration kinetics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3D41B-6A1C-49AB-B198-9B358FAB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0" y="2786316"/>
            <a:ext cx="8121650" cy="30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371386-B830-48BB-BE89-8B0EC149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122" y="207036"/>
            <a:ext cx="7953228" cy="59626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Domain is split up into </a:t>
            </a:r>
            <a:r>
              <a:rPr lang="nl-BE" dirty="0" err="1"/>
              <a:t>triangles</a:t>
            </a:r>
            <a:r>
              <a:rPr lang="nl-BE" dirty="0"/>
              <a:t> </a:t>
            </a:r>
            <a:r>
              <a:rPr lang="nl-BE" dirty="0" err="1"/>
              <a:t>consisting</a:t>
            </a:r>
            <a:r>
              <a:rPr lang="nl-BE" dirty="0"/>
              <a:t> of M nodes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 want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solutions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nodes of our </a:t>
            </a:r>
            <a:r>
              <a:rPr lang="nl-BE" dirty="0" err="1"/>
              <a:t>mesh</a:t>
            </a:r>
            <a:r>
              <a:rPr lang="nl-BE" dirty="0"/>
              <a:t> by use of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every </a:t>
            </a:r>
            <a:r>
              <a:rPr lang="nl-BE" dirty="0" err="1"/>
              <a:t>triangle</a:t>
            </a:r>
            <a:r>
              <a:rPr lang="nl-BE" dirty="0"/>
              <a:t> we use </a:t>
            </a:r>
            <a:r>
              <a:rPr lang="nl-BE" dirty="0" err="1"/>
              <a:t>three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On every </a:t>
            </a:r>
            <a:r>
              <a:rPr lang="nl-BE" dirty="0" err="1"/>
              <a:t>edge</a:t>
            </a:r>
            <a:r>
              <a:rPr lang="nl-BE" dirty="0"/>
              <a:t> we use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</a:p>
          <a:p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14:cNvPr>
              <p14:cNvContentPartPr/>
              <p14:nvPr/>
            </p14:nvContentPartPr>
            <p14:xfrm>
              <a:off x="10997292" y="3278617"/>
              <a:ext cx="364680" cy="446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8301" y="3269624"/>
                <a:ext cx="382303" cy="4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14:cNvPr>
              <p14:cNvContentPartPr/>
              <p14:nvPr/>
            </p14:nvContentPartPr>
            <p14:xfrm>
              <a:off x="9268932" y="4649497"/>
              <a:ext cx="325800" cy="43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0292" y="4640857"/>
                <a:ext cx="343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14:cNvPr>
              <p14:cNvContentPartPr/>
              <p14:nvPr/>
            </p14:nvContentPartPr>
            <p14:xfrm>
              <a:off x="10629012" y="2221297"/>
              <a:ext cx="83520" cy="114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20012" y="2212297"/>
                <a:ext cx="101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14:cNvPr>
              <p14:cNvContentPartPr/>
              <p14:nvPr/>
            </p14:nvContentPartPr>
            <p14:xfrm>
              <a:off x="11342172" y="2502817"/>
              <a:ext cx="279720" cy="221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3532" y="2494177"/>
                <a:ext cx="2973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14:cNvPr>
              <p14:cNvContentPartPr/>
              <p14:nvPr/>
            </p14:nvContentPartPr>
            <p14:xfrm>
              <a:off x="11007012" y="2556097"/>
              <a:ext cx="277920" cy="258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98012" y="2547445"/>
                <a:ext cx="295560" cy="27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14:cNvPr>
              <p14:cNvContentPartPr/>
              <p14:nvPr/>
            </p14:nvContentPartPr>
            <p14:xfrm>
              <a:off x="10772292" y="2125537"/>
              <a:ext cx="458280" cy="294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63292" y="2116886"/>
                <a:ext cx="475920" cy="31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14:cNvPr>
              <p14:cNvContentPartPr/>
              <p14:nvPr/>
            </p14:nvContentPartPr>
            <p14:xfrm>
              <a:off x="9395652" y="3033097"/>
              <a:ext cx="136440" cy="135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6652" y="3024457"/>
                <a:ext cx="1540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8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DCA51-8C04-4A39-B0E7-EF29E966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735DB2-367D-4C8C-A64E-E52D6820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293293"/>
            <a:ext cx="12192000" cy="11164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CD245-562B-4DB9-A819-D5EAA9530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4131035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14:cNvPr>
              <p14:cNvContentPartPr/>
              <p14:nvPr/>
            </p14:nvContentPartPr>
            <p14:xfrm>
              <a:off x="422693" y="2262487"/>
              <a:ext cx="10858320" cy="2739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053" y="2253487"/>
                <a:ext cx="10875961" cy="275724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A9C85F3C-E44C-48A2-B105-049FF8229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E6EE675-49C3-443F-9025-CFA615E17BEF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8B4746-1B84-4C6D-9676-0788A62635AC}"/>
              </a:ext>
            </a:extLst>
          </p:cNvPr>
          <p:cNvSpPr txBox="1"/>
          <p:nvPr/>
        </p:nvSpPr>
        <p:spPr>
          <a:xfrm>
            <a:off x="292991" y="5498964"/>
            <a:ext cx="113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solve</a:t>
            </a:r>
            <a:r>
              <a:rPr lang="nl-BE" dirty="0"/>
              <a:t> these </a:t>
            </a:r>
            <a:r>
              <a:rPr lang="nl-BE" dirty="0" err="1"/>
              <a:t>integrals</a:t>
            </a:r>
            <a:r>
              <a:rPr lang="nl-BE" dirty="0"/>
              <a:t> by looping over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triangles</a:t>
            </a:r>
            <a:r>
              <a:rPr lang="nl-BE" dirty="0"/>
              <a:t>/</a:t>
            </a:r>
            <a:r>
              <a:rPr lang="nl-BE" dirty="0" err="1"/>
              <a:t>edges</a:t>
            </a:r>
            <a:r>
              <a:rPr lang="nl-BE" dirty="0"/>
              <a:t>. The </a:t>
            </a: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a </a:t>
            </a:r>
            <a:r>
              <a:rPr lang="nl-BE" dirty="0" err="1"/>
              <a:t>sum</a:t>
            </a:r>
            <a:r>
              <a:rPr lang="nl-BE" dirty="0"/>
              <a:t> of </a:t>
            </a:r>
            <a:r>
              <a:rPr lang="nl-BE" dirty="0" err="1"/>
              <a:t>integrals</a:t>
            </a:r>
            <a:r>
              <a:rPr lang="nl-BE" dirty="0"/>
              <a:t>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934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08E61-C421-4495-ADF5-3AF393FC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For example start from:</a:t>
            </a:r>
            <a:br>
              <a:rPr lang="nl-BE" dirty="0"/>
            </a:br>
            <a:endParaRPr lang="nl-BE" dirty="0"/>
          </a:p>
          <a:p>
            <a:r>
              <a:rPr lang="nl-BE" dirty="0"/>
              <a:t>Each </a:t>
            </a:r>
            <a:r>
              <a:rPr lang="nl-BE" dirty="0" err="1"/>
              <a:t>triangle</a:t>
            </a:r>
            <a:r>
              <a:rPr lang="nl-BE" dirty="0"/>
              <a:t> is </a:t>
            </a:r>
            <a:r>
              <a:rPr lang="nl-BE" dirty="0" err="1"/>
              <a:t>mapped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</a:t>
            </a:r>
            <a:r>
              <a:rPr lang="nl-BE" dirty="0" err="1"/>
              <a:t>triangle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	with</a:t>
            </a:r>
            <a:br>
              <a:rPr lang="nl-BE" dirty="0"/>
            </a:br>
            <a:r>
              <a:rPr lang="nl-BE" dirty="0"/>
              <a:t>    </a:t>
            </a:r>
          </a:p>
          <a:p>
            <a:r>
              <a:rPr lang="nl-BE" dirty="0"/>
              <a:t>With </a:t>
            </a:r>
            <a:r>
              <a:rPr lang="nl-BE" dirty="0" err="1"/>
              <a:t>derivatives</a:t>
            </a:r>
            <a:r>
              <a:rPr lang="nl-BE" dirty="0"/>
              <a:t> of </a:t>
            </a:r>
            <a:r>
              <a:rPr lang="nl-BE" dirty="0" err="1"/>
              <a:t>basisfunctions</a:t>
            </a:r>
            <a:r>
              <a:rPr lang="nl-BE" dirty="0"/>
              <a:t> in each </a:t>
            </a:r>
            <a:r>
              <a:rPr lang="nl-BE" dirty="0" err="1"/>
              <a:t>triangle</a:t>
            </a:r>
            <a:br>
              <a:rPr lang="nl-BE" dirty="0"/>
            </a:br>
            <a:br>
              <a:rPr lang="nl-BE" dirty="0"/>
            </a:br>
            <a:r>
              <a:rPr lang="nl-BE" dirty="0"/>
              <a:t>	with: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AC440-3AB2-4CA9-B5FD-04AFF54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DFE82-3450-424F-ABD4-B1158C1C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5DF1-C532-4CCF-AB4C-86D68F8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85" y="1486037"/>
            <a:ext cx="3305801" cy="755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E3A2-0139-4269-A883-E01A956B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05" y="1690587"/>
            <a:ext cx="3859528" cy="1791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8FB6-5241-4DF6-8F7A-556DA047AB6B}"/>
              </a:ext>
            </a:extLst>
          </p:cNvPr>
          <p:cNvSpPr/>
          <p:nvPr/>
        </p:nvSpPr>
        <p:spPr>
          <a:xfrm>
            <a:off x="7915697" y="1767895"/>
            <a:ext cx="3859528" cy="1714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13421-E3AE-4A84-869B-D11483DC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446" y="4284115"/>
            <a:ext cx="3735292" cy="85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9D47C-0DD6-4726-A110-C72D0253C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89" y="3580810"/>
            <a:ext cx="4633159" cy="17144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CADB85C-3FF8-4C75-A132-BA600AC15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022" y="5276320"/>
            <a:ext cx="1399439" cy="897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14:cNvPr>
              <p14:cNvContentPartPr/>
              <p14:nvPr/>
            </p14:nvContentPartPr>
            <p14:xfrm>
              <a:off x="10781569" y="4970091"/>
              <a:ext cx="19440" cy="30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2929" y="4961091"/>
                <a:ext cx="37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14:cNvPr>
              <p14:cNvContentPartPr/>
              <p14:nvPr/>
            </p14:nvContentPartPr>
            <p14:xfrm>
              <a:off x="10789849" y="5097891"/>
              <a:ext cx="43560" cy="91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80849" y="5088891"/>
                <a:ext cx="61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14:cNvPr>
              <p14:cNvContentPartPr/>
              <p14:nvPr/>
            </p14:nvContentPartPr>
            <p14:xfrm>
              <a:off x="10824769" y="5217051"/>
              <a:ext cx="44280" cy="15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15769" y="5208051"/>
                <a:ext cx="61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14:cNvPr>
              <p14:cNvContentPartPr/>
              <p14:nvPr/>
            </p14:nvContentPartPr>
            <p14:xfrm>
              <a:off x="10841689" y="5255931"/>
              <a:ext cx="49680" cy="7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33049" y="5247291"/>
                <a:ext cx="67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14:cNvPr>
              <p14:cNvContentPartPr/>
              <p14:nvPr/>
            </p14:nvContentPartPr>
            <p14:xfrm>
              <a:off x="10320049" y="4619091"/>
              <a:ext cx="21960" cy="15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11409" y="4610451"/>
                <a:ext cx="39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14:cNvPr>
              <p14:cNvContentPartPr/>
              <p14:nvPr/>
            </p14:nvContentPartPr>
            <p14:xfrm>
              <a:off x="10097569" y="4514691"/>
              <a:ext cx="51480" cy="57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8929" y="4505691"/>
                <a:ext cx="69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14:cNvPr>
              <p14:cNvContentPartPr/>
              <p14:nvPr/>
            </p14:nvContentPartPr>
            <p14:xfrm>
              <a:off x="10133929" y="4606491"/>
              <a:ext cx="56520" cy="3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5289" y="4597491"/>
                <a:ext cx="74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14:cNvPr>
              <p14:cNvContentPartPr/>
              <p14:nvPr/>
            </p14:nvContentPartPr>
            <p14:xfrm>
              <a:off x="10171009" y="4654011"/>
              <a:ext cx="48600" cy="85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62009" y="4645011"/>
                <a:ext cx="662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14:cNvPr>
              <p14:cNvContentPartPr/>
              <p14:nvPr/>
            </p14:nvContentPartPr>
            <p14:xfrm>
              <a:off x="10754929" y="4618011"/>
              <a:ext cx="16560" cy="12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46289" y="4609011"/>
                <a:ext cx="3420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71C1FC19-0182-4E4D-807D-FED2D87868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0EE0F08-B89A-4B1A-A7AE-6C1FB67AD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DFBD5E7-0FC4-43A8-980D-7A64D87A0259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6C076E9-8FE4-4559-839B-A117059B2F3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0758" y="2946882"/>
            <a:ext cx="1926266" cy="436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14:cNvPr>
              <p14:cNvContentPartPr/>
              <p14:nvPr/>
            </p14:nvContentPartPr>
            <p14:xfrm>
              <a:off x="2347630" y="3075249"/>
              <a:ext cx="267120" cy="17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8990" y="3066249"/>
                <a:ext cx="28476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60046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KU Leuven</vt:lpstr>
      <vt:lpstr>KU Leuven Sedes</vt:lpstr>
      <vt:lpstr>Project Mathematical Engineering</vt:lpstr>
      <vt:lpstr>Pear Project: Contents</vt:lpstr>
      <vt:lpstr>1. Mathematical Problem</vt:lpstr>
      <vt:lpstr>1. Mathematical Problem: Model</vt:lpstr>
      <vt:lpstr>1. Mathematical Problem: Boundary Conditions</vt:lpstr>
      <vt:lpstr>1. Mathematical Problem: Respiration kinetics</vt:lpstr>
      <vt:lpstr>2. Description of FE-method</vt:lpstr>
      <vt:lpstr>2. Description of FE-method</vt:lpstr>
      <vt:lpstr>2. Description of FE-method</vt:lpstr>
      <vt:lpstr>3. Construction of Linear System</vt:lpstr>
      <vt:lpstr>3. Demonstration of Result for Linear System</vt:lpstr>
      <vt:lpstr>3. Construction of Linear System</vt:lpstr>
      <vt:lpstr>3. Construction of Linear System: Linearization</vt:lpstr>
      <vt:lpstr>3. Construction of Linear System: Linearization</vt:lpstr>
      <vt:lpstr>4. Results for initial values after linearisation</vt:lpstr>
      <vt:lpstr>5. Solving Nonlinear System</vt:lpstr>
      <vt:lpstr>5. Solving Nonlinear System</vt:lpstr>
      <vt:lpstr>6. Demonstration of results of nonlinear problem</vt:lpstr>
      <vt:lpstr>Timing comparison: Fortran vs Matlab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2019-03-26T10:28:27Z</dcterms:created>
  <dcterms:modified xsi:type="dcterms:W3CDTF">2019-04-09T15:06:43Z</dcterms:modified>
</cp:coreProperties>
</file>