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286" r:id="rId6"/>
    <p:sldId id="257" r:id="rId7"/>
    <p:sldId id="296" r:id="rId8"/>
    <p:sldId id="297" r:id="rId9"/>
    <p:sldId id="260" r:id="rId10"/>
    <p:sldId id="302" r:id="rId11"/>
    <p:sldId id="307" r:id="rId12"/>
    <p:sldId id="289" r:id="rId13"/>
    <p:sldId id="298" r:id="rId14"/>
    <p:sldId id="300" r:id="rId15"/>
    <p:sldId id="294" r:id="rId16"/>
    <p:sldId id="305" r:id="rId17"/>
    <p:sldId id="304" r:id="rId18"/>
    <p:sldId id="292" r:id="rId19"/>
    <p:sldId id="301" r:id="rId20"/>
    <p:sldId id="306" r:id="rId21"/>
    <p:sldId id="268" r:id="rId22"/>
    <p:sldId id="288" r:id="rId23"/>
    <p:sldId id="293" r:id="rId24"/>
    <p:sldId id="258" r:id="rId25"/>
    <p:sldId id="261" r:id="rId26"/>
    <p:sldId id="299" r:id="rId27"/>
    <p:sldId id="262" r:id="rId28"/>
    <p:sldId id="283" r:id="rId29"/>
    <p:sldId id="264" r:id="rId30"/>
    <p:sldId id="266" r:id="rId31"/>
    <p:sldId id="284" r:id="rId32"/>
    <p:sldId id="267" r:id="rId33"/>
    <p:sldId id="269" r:id="rId34"/>
    <p:sldId id="285" r:id="rId35"/>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288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Reeks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 #,##0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nl-BE"/>
          </a:p>
        </c:txPr>
        <c:crossAx val="1000041744"/>
        <c:crosses val="autoZero"/>
        <c:auto val="1"/>
        <c:lblAlgn val="ctr"/>
        <c:lblOffset val="100"/>
        <c:noMultiLvlLbl val="0"/>
      </c:catAx>
      <c:valAx>
        <c:axId val="1000041744"/>
        <c:scaling>
          <c:orientation val="minMax"/>
        </c:scaling>
        <c:delete val="0"/>
        <c:axPos val="l"/>
        <c:numFmt formatCode="&quot;€&quot;\ #,##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nl-BE"/>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nl-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a:p>
        </p:txBody>
      </p:sp>
      <p:sp>
        <p:nvSpPr>
          <p:cNvPr id="3" name="Tijdelijke aanduiding voor datum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F04F5A-6EDD-43C5-8DD0-96394E70C931}" type="datetime1">
              <a:rPr lang="nl-NL" smtClean="0"/>
              <a:t>13-3-2025</a:t>
            </a:fld>
            <a:endParaRPr lang="nl-NL"/>
          </a:p>
        </p:txBody>
      </p:sp>
      <p:sp>
        <p:nvSpPr>
          <p:cNvPr id="4" name="Tijdelijke aanduiding voor voettekst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a:p>
        </p:txBody>
      </p:sp>
      <p:sp>
        <p:nvSpPr>
          <p:cNvPr id="5" name="Tijdelijke aanduiding voor dianumm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nl-NL" smtClean="0"/>
              <a:t>‹nr.›</a:t>
            </a:fld>
            <a:endParaRPr lang="nl-NL"/>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9D4B4EF-895B-49BE-A378-0948DAB96D65}" type="datetime1">
              <a:rPr lang="nl-NL" noProof="0" smtClean="0"/>
              <a:t>13-3-2025</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nl-NL" noProof="0" smtClean="0"/>
              <a:t>‹nr.›</a:t>
            </a:fld>
            <a:endParaRPr lang="nl-NL"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1</a:t>
            </a:fld>
            <a:endParaRPr lang="nl-NL"/>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10</a:t>
            </a:fld>
            <a:endParaRPr lang="nl-NL"/>
          </a:p>
        </p:txBody>
      </p:sp>
    </p:spTree>
    <p:extLst>
      <p:ext uri="{BB962C8B-B14F-4D97-AF65-F5344CB8AC3E}">
        <p14:creationId xmlns:p14="http://schemas.microsoft.com/office/powerpoint/2010/main" val="1807693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11</a:t>
            </a:fld>
            <a:endParaRPr lang="nl-NL"/>
          </a:p>
        </p:txBody>
      </p:sp>
    </p:spTree>
    <p:extLst>
      <p:ext uri="{BB962C8B-B14F-4D97-AF65-F5344CB8AC3E}">
        <p14:creationId xmlns:p14="http://schemas.microsoft.com/office/powerpoint/2010/main" val="103418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12</a:t>
            </a:fld>
            <a:endParaRPr lang="nl-NL"/>
          </a:p>
        </p:txBody>
      </p:sp>
    </p:spTree>
    <p:extLst>
      <p:ext uri="{BB962C8B-B14F-4D97-AF65-F5344CB8AC3E}">
        <p14:creationId xmlns:p14="http://schemas.microsoft.com/office/powerpoint/2010/main" val="3533916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13</a:t>
            </a:fld>
            <a:endParaRPr lang="nl-NL"/>
          </a:p>
        </p:txBody>
      </p:sp>
    </p:spTree>
    <p:extLst>
      <p:ext uri="{BB962C8B-B14F-4D97-AF65-F5344CB8AC3E}">
        <p14:creationId xmlns:p14="http://schemas.microsoft.com/office/powerpoint/2010/main" val="3081144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14</a:t>
            </a:fld>
            <a:endParaRPr lang="nl-NL"/>
          </a:p>
        </p:txBody>
      </p:sp>
    </p:spTree>
    <p:extLst>
      <p:ext uri="{BB962C8B-B14F-4D97-AF65-F5344CB8AC3E}">
        <p14:creationId xmlns:p14="http://schemas.microsoft.com/office/powerpoint/2010/main" val="3351653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15</a:t>
            </a:fld>
            <a:endParaRPr lang="nl-NL"/>
          </a:p>
        </p:txBody>
      </p:sp>
    </p:spTree>
    <p:extLst>
      <p:ext uri="{BB962C8B-B14F-4D97-AF65-F5344CB8AC3E}">
        <p14:creationId xmlns:p14="http://schemas.microsoft.com/office/powerpoint/2010/main" val="3780076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16</a:t>
            </a:fld>
            <a:endParaRPr lang="nl-NL"/>
          </a:p>
        </p:txBody>
      </p:sp>
    </p:spTree>
    <p:extLst>
      <p:ext uri="{BB962C8B-B14F-4D97-AF65-F5344CB8AC3E}">
        <p14:creationId xmlns:p14="http://schemas.microsoft.com/office/powerpoint/2010/main" val="2647851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17</a:t>
            </a:fld>
            <a:endParaRPr lang="nl-NL"/>
          </a:p>
        </p:txBody>
      </p:sp>
    </p:spTree>
    <p:extLst>
      <p:ext uri="{BB962C8B-B14F-4D97-AF65-F5344CB8AC3E}">
        <p14:creationId xmlns:p14="http://schemas.microsoft.com/office/powerpoint/2010/main" val="123148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18</a:t>
            </a:fld>
            <a:endParaRPr lang="nl-NL"/>
          </a:p>
        </p:txBody>
      </p:sp>
    </p:spTree>
    <p:extLst>
      <p:ext uri="{BB962C8B-B14F-4D97-AF65-F5344CB8AC3E}">
        <p14:creationId xmlns:p14="http://schemas.microsoft.com/office/powerpoint/2010/main" val="147783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19</a:t>
            </a:fld>
            <a:endParaRPr lang="nl-NL"/>
          </a:p>
        </p:txBody>
      </p:sp>
    </p:spTree>
    <p:extLst>
      <p:ext uri="{BB962C8B-B14F-4D97-AF65-F5344CB8AC3E}">
        <p14:creationId xmlns:p14="http://schemas.microsoft.com/office/powerpoint/2010/main" val="248014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2</a:t>
            </a:fld>
            <a:endParaRPr lang="nl-NL"/>
          </a:p>
        </p:txBody>
      </p:sp>
    </p:spTree>
    <p:extLst>
      <p:ext uri="{BB962C8B-B14F-4D97-AF65-F5344CB8AC3E}">
        <p14:creationId xmlns:p14="http://schemas.microsoft.com/office/powerpoint/2010/main" val="3979528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20</a:t>
            </a:fld>
            <a:endParaRPr lang="nl-NL"/>
          </a:p>
        </p:txBody>
      </p:sp>
    </p:spTree>
    <p:extLst>
      <p:ext uri="{BB962C8B-B14F-4D97-AF65-F5344CB8AC3E}">
        <p14:creationId xmlns:p14="http://schemas.microsoft.com/office/powerpoint/2010/main" val="3172861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21</a:t>
            </a:fld>
            <a:endParaRPr lang="nl-NL"/>
          </a:p>
        </p:txBody>
      </p:sp>
    </p:spTree>
    <p:extLst>
      <p:ext uri="{BB962C8B-B14F-4D97-AF65-F5344CB8AC3E}">
        <p14:creationId xmlns:p14="http://schemas.microsoft.com/office/powerpoint/2010/main" val="2223578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22</a:t>
            </a:fld>
            <a:endParaRPr lang="nl-NL"/>
          </a:p>
        </p:txBody>
      </p:sp>
    </p:spTree>
    <p:extLst>
      <p:ext uri="{BB962C8B-B14F-4D97-AF65-F5344CB8AC3E}">
        <p14:creationId xmlns:p14="http://schemas.microsoft.com/office/powerpoint/2010/main" val="1841121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23</a:t>
            </a:fld>
            <a:endParaRPr lang="nl-NL"/>
          </a:p>
        </p:txBody>
      </p:sp>
    </p:spTree>
    <p:extLst>
      <p:ext uri="{BB962C8B-B14F-4D97-AF65-F5344CB8AC3E}">
        <p14:creationId xmlns:p14="http://schemas.microsoft.com/office/powerpoint/2010/main" val="1011248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24</a:t>
            </a:fld>
            <a:endParaRPr lang="nl-NL"/>
          </a:p>
        </p:txBody>
      </p:sp>
    </p:spTree>
    <p:extLst>
      <p:ext uri="{BB962C8B-B14F-4D97-AF65-F5344CB8AC3E}">
        <p14:creationId xmlns:p14="http://schemas.microsoft.com/office/powerpoint/2010/main" val="1802593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25</a:t>
            </a:fld>
            <a:endParaRPr lang="nl-NL"/>
          </a:p>
        </p:txBody>
      </p:sp>
    </p:spTree>
    <p:extLst>
      <p:ext uri="{BB962C8B-B14F-4D97-AF65-F5344CB8AC3E}">
        <p14:creationId xmlns:p14="http://schemas.microsoft.com/office/powerpoint/2010/main" val="3799446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26</a:t>
            </a:fld>
            <a:endParaRPr lang="nl-NL"/>
          </a:p>
        </p:txBody>
      </p:sp>
    </p:spTree>
    <p:extLst>
      <p:ext uri="{BB962C8B-B14F-4D97-AF65-F5344CB8AC3E}">
        <p14:creationId xmlns:p14="http://schemas.microsoft.com/office/powerpoint/2010/main" val="3658271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27</a:t>
            </a:fld>
            <a:endParaRPr lang="nl-NL"/>
          </a:p>
        </p:txBody>
      </p:sp>
    </p:spTree>
    <p:extLst>
      <p:ext uri="{BB962C8B-B14F-4D97-AF65-F5344CB8AC3E}">
        <p14:creationId xmlns:p14="http://schemas.microsoft.com/office/powerpoint/2010/main" val="14277066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28</a:t>
            </a:fld>
            <a:endParaRPr lang="nl-NL"/>
          </a:p>
        </p:txBody>
      </p:sp>
    </p:spTree>
    <p:extLst>
      <p:ext uri="{BB962C8B-B14F-4D97-AF65-F5344CB8AC3E}">
        <p14:creationId xmlns:p14="http://schemas.microsoft.com/office/powerpoint/2010/main" val="2002461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29</a:t>
            </a:fld>
            <a:endParaRPr lang="nl-NL"/>
          </a:p>
        </p:txBody>
      </p:sp>
    </p:spTree>
    <p:extLst>
      <p:ext uri="{BB962C8B-B14F-4D97-AF65-F5344CB8AC3E}">
        <p14:creationId xmlns:p14="http://schemas.microsoft.com/office/powerpoint/2010/main" val="4252690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3</a:t>
            </a:fld>
            <a:endParaRPr lang="nl-NL"/>
          </a:p>
        </p:txBody>
      </p:sp>
    </p:spTree>
    <p:extLst>
      <p:ext uri="{BB962C8B-B14F-4D97-AF65-F5344CB8AC3E}">
        <p14:creationId xmlns:p14="http://schemas.microsoft.com/office/powerpoint/2010/main" val="22681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30</a:t>
            </a:fld>
            <a:endParaRPr lang="nl-NL"/>
          </a:p>
        </p:txBody>
      </p:sp>
    </p:spTree>
    <p:extLst>
      <p:ext uri="{BB962C8B-B14F-4D97-AF65-F5344CB8AC3E}">
        <p14:creationId xmlns:p14="http://schemas.microsoft.com/office/powerpoint/2010/main" val="2885186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31</a:t>
            </a:fld>
            <a:endParaRPr lang="nl-NL"/>
          </a:p>
        </p:txBody>
      </p:sp>
    </p:spTree>
    <p:extLst>
      <p:ext uri="{BB962C8B-B14F-4D97-AF65-F5344CB8AC3E}">
        <p14:creationId xmlns:p14="http://schemas.microsoft.com/office/powerpoint/2010/main" val="420257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4</a:t>
            </a:fld>
            <a:endParaRPr lang="nl-NL"/>
          </a:p>
        </p:txBody>
      </p:sp>
    </p:spTree>
    <p:extLst>
      <p:ext uri="{BB962C8B-B14F-4D97-AF65-F5344CB8AC3E}">
        <p14:creationId xmlns:p14="http://schemas.microsoft.com/office/powerpoint/2010/main" val="598029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5</a:t>
            </a:fld>
            <a:endParaRPr lang="nl-NL"/>
          </a:p>
        </p:txBody>
      </p:sp>
    </p:spTree>
    <p:extLst>
      <p:ext uri="{BB962C8B-B14F-4D97-AF65-F5344CB8AC3E}">
        <p14:creationId xmlns:p14="http://schemas.microsoft.com/office/powerpoint/2010/main" val="98543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6</a:t>
            </a:fld>
            <a:endParaRPr lang="nl-NL"/>
          </a:p>
        </p:txBody>
      </p:sp>
    </p:spTree>
    <p:extLst>
      <p:ext uri="{BB962C8B-B14F-4D97-AF65-F5344CB8AC3E}">
        <p14:creationId xmlns:p14="http://schemas.microsoft.com/office/powerpoint/2010/main" val="14509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7</a:t>
            </a:fld>
            <a:endParaRPr lang="nl-NL"/>
          </a:p>
        </p:txBody>
      </p:sp>
    </p:spTree>
    <p:extLst>
      <p:ext uri="{BB962C8B-B14F-4D97-AF65-F5344CB8AC3E}">
        <p14:creationId xmlns:p14="http://schemas.microsoft.com/office/powerpoint/2010/main" val="295435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8</a:t>
            </a:fld>
            <a:endParaRPr lang="nl-NL"/>
          </a:p>
        </p:txBody>
      </p:sp>
    </p:spTree>
    <p:extLst>
      <p:ext uri="{BB962C8B-B14F-4D97-AF65-F5344CB8AC3E}">
        <p14:creationId xmlns:p14="http://schemas.microsoft.com/office/powerpoint/2010/main" val="2875718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1734D747-9380-41EE-9946-EC9EC0CA5D1E}" type="slidenum">
              <a:rPr lang="nl-NL" smtClean="0"/>
              <a:t>9</a:t>
            </a:fld>
            <a:endParaRPr lang="nl-NL"/>
          </a:p>
        </p:txBody>
      </p:sp>
    </p:spTree>
    <p:extLst>
      <p:ext uri="{BB962C8B-B14F-4D97-AF65-F5344CB8AC3E}">
        <p14:creationId xmlns:p14="http://schemas.microsoft.com/office/powerpoint/2010/main" val="842931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1" name="Rechthoe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nvGrpSpPr>
          <p:cNvPr id="7" name="Groe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e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V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6" name="Freeform: V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7" name="Rechthoekige driehoe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8" name="Rechthoekige driehoe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9" name="Rechthoekige driehoe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0" name="Freeform: V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9" name="Vrije vorm: V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V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1" name="Freeform: V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nvGrpSpPr>
            <p:cNvPr id="12" name="Groe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V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4" name="Freeform: V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nl-NL" noProof="0"/>
              <a:t>TITEL</a:t>
            </a:r>
          </a:p>
        </p:txBody>
      </p:sp>
      <p:sp>
        <p:nvSpPr>
          <p:cNvPr id="3" name="Sub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nl-NL" noProof="0"/>
              <a:t>Klik om de subtitelstijl van het model te bewerken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ie">
    <p:bg>
      <p:bgPr>
        <a:solidFill>
          <a:schemeClr val="accent2"/>
        </a:solidFill>
        <a:effectLst/>
      </p:bgPr>
    </p:bg>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8" name="Freeform: V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2" name="Vrije vorm: V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Freeform: V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nl-NL" noProof="0"/>
              <a:t>Klik om de titelstijl van het model te bewerken</a:t>
            </a:r>
          </a:p>
        </p:txBody>
      </p:sp>
      <p:grpSp>
        <p:nvGrpSpPr>
          <p:cNvPr id="15" name="Groe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Vrije vorm: Vor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7" name="Vrije vorm: V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nvGrpSpPr>
          <p:cNvPr id="6" name="Groe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hoek: Eén afgeknipte hoek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3" name="Rechthoek: Eén afgeknipte hoek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20" name="Tijdelijke aanduiding voor afbeelding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nl-NL" noProof="0"/>
              <a:t>Klik op het pictogram als u een afbeelding wilt toevoegen</a:t>
            </a:r>
          </a:p>
        </p:txBody>
      </p:sp>
      <p:sp>
        <p:nvSpPr>
          <p:cNvPr id="21" name="Tijdelijke aanduiding voor afbeelding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nl-NL" noProof="0"/>
              <a:t>Klik op het pictogram als u een afbeelding wilt toevoegen</a:t>
            </a:r>
          </a:p>
        </p:txBody>
      </p:sp>
      <p:sp>
        <p:nvSpPr>
          <p:cNvPr id="22" name="Tijdelijke aanduiding voor afbeelding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nl-NL" noProof="0"/>
              <a:t>Klik op het pictogram als u een afbeelding wilt toevoegen</a:t>
            </a:r>
          </a:p>
        </p:txBody>
      </p:sp>
      <p:sp>
        <p:nvSpPr>
          <p:cNvPr id="23" name="Tijdelijke aanduiding voor afbeelding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nl-NL" noProof="0"/>
              <a:t>Klik op het pictogram als u een afbeelding wilt toevoegen</a:t>
            </a:r>
          </a:p>
        </p:txBody>
      </p:sp>
      <p:sp>
        <p:nvSpPr>
          <p:cNvPr id="24" name="Tijdelijke aanduiding voor afbeelding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nl-NL" noProof="0"/>
              <a:t>Klik op het pictogram als u een afbeelding wilt toevoegen</a:t>
            </a:r>
          </a:p>
        </p:txBody>
      </p:sp>
      <p:sp>
        <p:nvSpPr>
          <p:cNvPr id="26" name="Tijdelijke aanduiding voor tekst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nl-NL" noProof="0"/>
              <a:t>Tekststijlen van het model bewerken</a:t>
            </a:r>
          </a:p>
        </p:txBody>
      </p:sp>
      <p:sp>
        <p:nvSpPr>
          <p:cNvPr id="27" name="Tijdelijke aanduiding voor tekst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nl-NL" noProof="0"/>
              <a:t>Tekststijlen van het model bewerken</a:t>
            </a:r>
          </a:p>
        </p:txBody>
      </p:sp>
      <p:sp>
        <p:nvSpPr>
          <p:cNvPr id="28" name="Tijdelijke aanduiding voor tekst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nl-NL" noProof="0"/>
              <a:t>Tekststijlen van het model bewerken</a:t>
            </a:r>
          </a:p>
        </p:txBody>
      </p:sp>
      <p:sp>
        <p:nvSpPr>
          <p:cNvPr id="29" name="Tijdelijke aanduiding voor tekst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nl-NL" noProof="0"/>
              <a:t>Tekststijlen van het model bewerken</a:t>
            </a:r>
          </a:p>
        </p:txBody>
      </p:sp>
      <p:sp>
        <p:nvSpPr>
          <p:cNvPr id="30" name="Tijdelijke aanduiding voor tekst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nl-NL" noProof="0"/>
              <a:t>Tekststijlen van het model bewerken</a:t>
            </a:r>
          </a:p>
        </p:txBody>
      </p:sp>
      <p:cxnSp>
        <p:nvCxnSpPr>
          <p:cNvPr id="7" name="Rechte verbindingslijn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V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5" name="Tijdelijke aanduiding voor dianumm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en 3 sectie">
    <p:bg>
      <p:bgPr>
        <a:solidFill>
          <a:schemeClr val="accent2"/>
        </a:solidFill>
        <a:effectLst/>
      </p:bgPr>
    </p:bg>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8" name="Freeform: V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2" name="Vrije vorm: V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Freeform: V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nl-NL" noProof="0"/>
              <a:t>Klik om de titelstijl van het model te bewerken</a:t>
            </a:r>
          </a:p>
        </p:txBody>
      </p:sp>
      <p:grpSp>
        <p:nvGrpSpPr>
          <p:cNvPr id="15" name="Groe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Vrije vorm: Vor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7" name="Vrije vorm: V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nvGrpSpPr>
          <p:cNvPr id="6" name="Groe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hoek: Eén afgeknipte hoek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3" name="Rechthoek: Eén afgeknipte hoek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26" name="Tijdelijke aanduiding voor tekst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nl-NL" noProof="0"/>
              <a:t>Tekststijlen van het model bewerken</a:t>
            </a:r>
          </a:p>
        </p:txBody>
      </p:sp>
      <p:sp>
        <p:nvSpPr>
          <p:cNvPr id="35" name="Freeform: V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5" name="Tijdelijke aanduiding voor dianumm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
        <p:nvSpPr>
          <p:cNvPr id="13" name="Tijdelijke aanduiding voor afbeelding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nl-NL" noProof="0"/>
              <a:t>Afbeelding invoegen</a:t>
            </a:r>
          </a:p>
        </p:txBody>
      </p:sp>
      <p:sp>
        <p:nvSpPr>
          <p:cNvPr id="36" name="Tijdelijke aanduiding voor tekst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nl-NL" noProof="0"/>
              <a:t>Tekststijlen van het model bewerken</a:t>
            </a:r>
          </a:p>
        </p:txBody>
      </p:sp>
      <p:sp>
        <p:nvSpPr>
          <p:cNvPr id="37" name="Tijdelijke aanduiding voor tekst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nl-NL" noProof="0"/>
              <a:t>Tekststijlen van het model bewerken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en tekst">
    <p:bg>
      <p:bgPr>
        <a:solidFill>
          <a:schemeClr val="accent2"/>
        </a:solidFill>
        <a:effectLst/>
      </p:bgPr>
    </p:bg>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8" name="Freeform: V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2" name="Vrije vorm: V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Freeform: V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nl-NL" noProof="0"/>
              <a:t>Klik om de titelstijl van het model te bewerken</a:t>
            </a:r>
          </a:p>
        </p:txBody>
      </p:sp>
      <p:grpSp>
        <p:nvGrpSpPr>
          <p:cNvPr id="15" name="Groe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Vrije vorm: Vor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7" name="Vrije vorm: V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nvGrpSpPr>
          <p:cNvPr id="6" name="Groe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hoek: Eén afgeknipte hoek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3" name="Rechthoek: Eén afgeknipte hoek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26" name="Tijdelijke aanduiding voor tekst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nl-NL" noProof="0"/>
              <a:t>Tekststijlen van het model bewerken</a:t>
            </a:r>
          </a:p>
        </p:txBody>
      </p:sp>
      <p:sp>
        <p:nvSpPr>
          <p:cNvPr id="35" name="Freeform: V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5" name="Tijdelijke aanduiding voor dianumm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
        <p:nvSpPr>
          <p:cNvPr id="13" name="Tijdelijke aanduiding voor afbeelding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nl-NL" noProof="0"/>
              <a:t>Afbeelding invoegen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fbeelding met bijschrift">
    <p:bg>
      <p:bgPr>
        <a:solidFill>
          <a:schemeClr val="accent2"/>
        </a:solidFill>
        <a:effectLst/>
      </p:bgPr>
    </p:bg>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8" name="Freeform: V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2" name="Vrije vorm: V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Freeform: V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nl-NL" noProof="0"/>
              <a:t>Klik om de titelstijl van het model te bewerken</a:t>
            </a:r>
          </a:p>
        </p:txBody>
      </p:sp>
      <p:grpSp>
        <p:nvGrpSpPr>
          <p:cNvPr id="15" name="Groe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Vrije vorm: Vor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7" name="Vrije vorm: V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nvGrpSpPr>
          <p:cNvPr id="6" name="Groe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hoek: Eén afgeknipte hoek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3" name="Rechthoek: Eén afgeknipte hoek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35" name="Freeform: V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5" name="Tijdelijke aanduiding voor dianumm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
        <p:nvSpPr>
          <p:cNvPr id="20" name="Tijdelijke aanduiding voor afbeelding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nl-NL" noProof="0"/>
              <a:t>Klik op het pictogram als u een afbeelding wilt toevoegen</a:t>
            </a:r>
          </a:p>
        </p:txBody>
      </p:sp>
      <p:sp>
        <p:nvSpPr>
          <p:cNvPr id="21" name="Tijdelijke aanduiding voor tekst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Tekststijlen van het model bewerken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oud met bijschrift">
    <p:bg>
      <p:bgPr>
        <a:solidFill>
          <a:schemeClr val="accent2"/>
        </a:solidFill>
        <a:effectLst/>
      </p:bgPr>
    </p:bg>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8" name="Freeform: V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2" name="Vrije vorm: V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Freeform: V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nl-NL" noProof="0"/>
              <a:t>Klik om de titelstijl van het model te bewerken</a:t>
            </a:r>
          </a:p>
        </p:txBody>
      </p:sp>
      <p:grpSp>
        <p:nvGrpSpPr>
          <p:cNvPr id="15" name="Groe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Vrije vorm: Vor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7" name="Vrije vorm: V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nvGrpSpPr>
          <p:cNvPr id="6" name="Groe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hoek: Eén afgeknipte hoek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3" name="Rechthoek: Eén afgeknipte hoek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35" name="Freeform: V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5" name="Tijdelijke aanduiding voor dianumm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
        <p:nvSpPr>
          <p:cNvPr id="21" name="Tijdelijke aanduiding voor tekst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Tekststijlen van het model bewerken</a:t>
            </a:r>
          </a:p>
        </p:txBody>
      </p:sp>
      <p:sp>
        <p:nvSpPr>
          <p:cNvPr id="22" name="Tijdelijke aanduiding voor inhoud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9" name="Freeform: V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20" name="Freeform: V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21" name="Vrije vorm: V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2" name="Freeform: V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nvGrpSpPr>
          <p:cNvPr id="24" name="Groe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Vrije vorm: Vor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6" name="Freeform: V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30" name="Freeform: V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31" name="Tijdelijke aanduiding voor dianumm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dankt 1">
    <p:spTree>
      <p:nvGrpSpPr>
        <p:cNvPr id="1" name=""/>
        <p:cNvGrpSpPr/>
        <p:nvPr/>
      </p:nvGrpSpPr>
      <p:grpSpPr>
        <a:xfrm>
          <a:off x="0" y="0"/>
          <a:ext cx="0" cy="0"/>
          <a:chOff x="0" y="0"/>
          <a:chExt cx="0" cy="0"/>
        </a:xfrm>
      </p:grpSpPr>
      <p:sp>
        <p:nvSpPr>
          <p:cNvPr id="21" name="Rechthoe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5" name="Vrije vorm: V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6" name="Freeform: V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0" name="Freeform: V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nvGrpSpPr>
          <p:cNvPr id="6" name="Groe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hoekige driehoe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8" name="Rechthoekige driehoe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9" name="Rechthoekige driehoe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nl-NL" noProof="0"/>
              <a:t>Bedankt</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edankt 2">
    <p:spTree>
      <p:nvGrpSpPr>
        <p:cNvPr id="1" name=""/>
        <p:cNvGrpSpPr/>
        <p:nvPr/>
      </p:nvGrpSpPr>
      <p:grpSpPr>
        <a:xfrm>
          <a:off x="0" y="0"/>
          <a:ext cx="0" cy="0"/>
          <a:chOff x="0" y="0"/>
          <a:chExt cx="0" cy="0"/>
        </a:xfrm>
      </p:grpSpPr>
      <p:sp>
        <p:nvSpPr>
          <p:cNvPr id="21" name="Rechthoe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5" name="Freeform: V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6" name="Freeform: V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0" name="Freeform: V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nl-NL" noProof="0"/>
              <a:t>Bedankt</a:t>
            </a:r>
          </a:p>
        </p:txBody>
      </p:sp>
      <p:sp>
        <p:nvSpPr>
          <p:cNvPr id="35" name="Vrije vorm: V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32" name="Freeform: V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30" name="Freeform: V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Freeform: V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9" name="Freeform: V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Rechthoekige driehoe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1" name="Freeform: V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2" name="Vrije vorm: V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3" name="Freeform: V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4" name="Freeform: V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5" name="Vrije vorm: V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grpSp>
        <p:nvGrpSpPr>
          <p:cNvPr id="16" name="Groe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Vrije vorm: V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8" name="Freeform: V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nvGrpSpPr>
          <p:cNvPr id="19" name="Groe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V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1" name="Freeform: V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3" name="Tijdelijke aanduiding voor tekst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nl-NL" noProof="0"/>
              <a:t>Tekststijlen van het model bewerken</a:t>
            </a:r>
          </a:p>
        </p:txBody>
      </p:sp>
      <p:sp>
        <p:nvSpPr>
          <p:cNvPr id="22" name="Tijdelijke aanduiding voor dianumm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nl-NL" noProof="0"/>
              <a:t>Sectietitel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ekop">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34" name="Freeform: V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24" name="Vrije vorm: V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5" name="Freeform: V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nvGrpSpPr>
          <p:cNvPr id="26" name="Groe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V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28" name="Vrije vorm: V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grpSp>
      <p:sp>
        <p:nvSpPr>
          <p:cNvPr id="29" name="Freeform: V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30" name="Vrije vorm: V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grpSp>
        <p:nvGrpSpPr>
          <p:cNvPr id="31" name="Groe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Vrije vorm: V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33" name="Freeform: V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nl-NL" noProof="0"/>
              <a:t>Sectietitel 01</a:t>
            </a:r>
          </a:p>
        </p:txBody>
      </p:sp>
      <p:sp>
        <p:nvSpPr>
          <p:cNvPr id="3" name="Tijdelijke aanduiding voor tekst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nl-NL" noProof="0"/>
              <a:t>Tekststijlen van het model bewerken</a:t>
            </a:r>
          </a:p>
        </p:txBody>
      </p:sp>
      <p:sp>
        <p:nvSpPr>
          <p:cNvPr id="35" name="Tijdelijke aanduiding voor dianumm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taatdia">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34" name="Freeform: V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24" name="Vrije vorm: V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5" name="Freeform: V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4" name="Ova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nl-NL"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nl-NL" noProof="0"/>
              <a:t>Citaat</a:t>
            </a:r>
          </a:p>
        </p:txBody>
      </p:sp>
      <p:sp>
        <p:nvSpPr>
          <p:cNvPr id="19" name="Tijdelijke aanduiding voor dianumm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p:bg>
      <p:bgPr>
        <a:solidFill>
          <a:schemeClr val="accent2"/>
        </a:solidFill>
        <a:effectLst/>
      </p:bgPr>
    </p:bg>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8" name="Freeform: V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nl-NL" noProof="0"/>
              <a:t>Klik om de titelstijl van het model te bewerken</a:t>
            </a:r>
          </a:p>
        </p:txBody>
      </p:sp>
      <p:sp>
        <p:nvSpPr>
          <p:cNvPr id="5" name="Tijdelijke aanduiding voor dianumm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grpSp>
        <p:nvGrpSpPr>
          <p:cNvPr id="15" name="Groe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Vrije vorm: Vor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7" name="Vrije vorm: V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23" name="Tijdelijke aanduiding voor tekst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nl-NL" noProof="0"/>
              <a:t>Tekststijlen van het model bewerken</a:t>
            </a:r>
          </a:p>
          <a:p>
            <a:pPr lvl="1" rtl="0"/>
            <a:r>
              <a:rPr lang="nl-NL" noProof="0"/>
              <a:t>Tweede niveau</a:t>
            </a:r>
          </a:p>
          <a:p>
            <a:pPr lvl="2" rtl="0"/>
            <a:r>
              <a:rPr lang="nl-NL" noProof="0"/>
              <a:t>Derde niveau</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bg>
      <p:bgPr>
        <a:solidFill>
          <a:schemeClr val="accent2"/>
        </a:solidFill>
        <a:effectLst/>
      </p:bgPr>
    </p:bg>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8" name="Freeform: V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2" name="Vrije vorm: V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Freeform: V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nl-NL" noProof="0"/>
              <a:t>Klik om de titelstijl van het model te bewerken</a:t>
            </a:r>
          </a:p>
        </p:txBody>
      </p:sp>
      <p:grpSp>
        <p:nvGrpSpPr>
          <p:cNvPr id="15" name="Groe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Vrije vorm: Vor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7" name="Vrije vorm: V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nvGrpSpPr>
          <p:cNvPr id="6" name="Groe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hoek: Eén afgeknipte hoek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nl-NL" noProof="0"/>
            </a:p>
          </p:txBody>
        </p:sp>
        <p:sp>
          <p:nvSpPr>
            <p:cNvPr id="3" name="Rechthoek: Eén afgeknipte hoek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24" name="Freeform: V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5" name="Tijdelijke aanduiding voor dianumm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inhoud">
    <p:bg>
      <p:bgPr>
        <a:solidFill>
          <a:schemeClr val="accent2"/>
        </a:solidFill>
        <a:effectLst/>
      </p:bgPr>
    </p:bg>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8" name="Freeform: V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2" name="Vrije vorm: V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Freeform: V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nl-NL" noProof="0"/>
              <a:t>Klik om de titelstijl van het model te bewerken</a:t>
            </a:r>
          </a:p>
        </p:txBody>
      </p:sp>
      <p:grpSp>
        <p:nvGrpSpPr>
          <p:cNvPr id="15" name="Groe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Vrije vorm: Vor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7" name="Vrije vorm: V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nvGrpSpPr>
          <p:cNvPr id="6" name="Groe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hoek: Eén afgeknipte hoek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nl-NL" noProof="0"/>
            </a:p>
          </p:txBody>
        </p:sp>
        <p:sp>
          <p:nvSpPr>
            <p:cNvPr id="3" name="Rechthoek: Eén afgeknipte hoek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24" name="Vrije vorm: V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5" name="Tijdelijke aanduiding voor dianumm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
        <p:nvSpPr>
          <p:cNvPr id="20" name="Tijdelijke aanduiding voor inhoud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elijking">
    <p:bg>
      <p:bgPr>
        <a:solidFill>
          <a:schemeClr val="accent2"/>
        </a:solidFill>
        <a:effectLst/>
      </p:bgPr>
    </p:bg>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8" name="Freeform: V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2" name="Vrije vorm: V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Freeform: V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nl-NL" noProof="0"/>
              <a:t>Klik om de titelstijl van het model te bewerken</a:t>
            </a:r>
          </a:p>
        </p:txBody>
      </p:sp>
      <p:grpSp>
        <p:nvGrpSpPr>
          <p:cNvPr id="15" name="Groe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Vrije vorm: Vor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7" name="Vrije vorm: V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nvGrpSpPr>
          <p:cNvPr id="6" name="Groe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hoek: Eén afgeknipte hoek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nl-NL" noProof="0"/>
            </a:p>
          </p:txBody>
        </p:sp>
        <p:sp>
          <p:nvSpPr>
            <p:cNvPr id="3" name="Rechthoek: Eén afgeknipte hoek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24" name="Vrije vorm: V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5" name="Tijdelijke aanduiding voor dianumm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
        <p:nvSpPr>
          <p:cNvPr id="25" name="Tijdelijke aanduiding voor tekst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26" name="Tijdelijke aanduiding voor tekst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27" name="Tijdelijke aanduiding voor inhoud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28" name="Tijdelijke aanduiding voor inhoud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ee, inhoud">
    <p:bg>
      <p:bgPr>
        <a:solidFill>
          <a:schemeClr val="accent2"/>
        </a:solidFill>
        <a:effectLst/>
      </p:bgPr>
    </p:bg>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8" name="Freeform: V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12" name="Vrije vorm: V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8" name="Freeform: V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nl-NL" noProof="0"/>
              <a:t>Klik om de titelstijl van het model te bewerken</a:t>
            </a:r>
          </a:p>
        </p:txBody>
      </p:sp>
      <p:grpSp>
        <p:nvGrpSpPr>
          <p:cNvPr id="15" name="Groe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Vrije vorm: Vor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7" name="Vrije vorm: V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nvGrpSpPr>
          <p:cNvPr id="6" name="Groe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hoek: Eén afgeknipte hoek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nl-NL" noProof="0"/>
            </a:p>
          </p:txBody>
        </p:sp>
        <p:sp>
          <p:nvSpPr>
            <p:cNvPr id="3" name="Rechthoek: Eén afgeknipte hoek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24" name="Vrije vorm: V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5" name="Tijdelijke aanduiding voor dianumm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nl-NL" noProof="0" smtClean="0"/>
              <a:pPr rtl="0"/>
              <a:t>‹nr.›</a:t>
            </a:fld>
            <a:endParaRPr lang="nl-NL" noProof="0"/>
          </a:p>
        </p:txBody>
      </p:sp>
      <p:sp>
        <p:nvSpPr>
          <p:cNvPr id="20" name="Tijdelijke aanduiding voor inhoud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21" name="Tijdelijke aanduiding voor inhoud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nl-NL" noProof="0"/>
              <a:t>Klik om de titelstijl van het model te bewerken</a:t>
            </a:r>
          </a:p>
        </p:txBody>
      </p:sp>
      <p:sp>
        <p:nvSpPr>
          <p:cNvPr id="3" name="Tijdelijke aanduiding voor tekst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dianumm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nl-NL" noProof="0" smtClean="0"/>
              <a:t>‹nr.›</a:t>
            </a:fld>
            <a:endParaRPr lang="nl-NL" noProof="0"/>
          </a:p>
        </p:txBody>
      </p:sp>
      <p:sp>
        <p:nvSpPr>
          <p:cNvPr id="5" name="Rechthoe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7" name="Freeform: V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8" name="Freeform: V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p>
        </p:txBody>
      </p:sp>
      <p:sp>
        <p:nvSpPr>
          <p:cNvPr id="9" name="Freeform: V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0" name="Freeform: V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nl-NL" noProof="0">
                <a:latin typeface="+mj-lt"/>
              </a:rPr>
              <a:t>Klik om de titelstijl van het model te bewerken</a:t>
            </a:r>
          </a:p>
        </p:txBody>
      </p:sp>
      <p:grpSp>
        <p:nvGrpSpPr>
          <p:cNvPr id="12" name="Groe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Vrije vorm: Vor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4" name="Freeform: V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grpSp>
        <p:nvGrpSpPr>
          <p:cNvPr id="15" name="Groe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hoek: Eén afgeknipte hoek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nl-NL" noProof="0"/>
            </a:p>
          </p:txBody>
        </p:sp>
        <p:sp>
          <p:nvSpPr>
            <p:cNvPr id="17" name="Rechthoek: Eén afgeknipte hoek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grpSp>
      <p:sp>
        <p:nvSpPr>
          <p:cNvPr id="18" name="Vrije vorm: V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9" name="Tijdelijke aanduiding voor dianumm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nl-NL" noProof="0" smtClean="0"/>
              <a:pPr rtl="0"/>
              <a:t>‹nr.›</a:t>
            </a:fld>
            <a:endParaRPr lang="nl-NL"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hyperlink" Target="https://support.office.com/nl-nl/article/een-presentatie-bewerken-ff353d37-742a-4aa8-8bdd-6b1f488127a2?omkt=nl-NL&amp;ui=nl-NL&amp;rs=nl-NL&amp;ad=NL"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nl-NL" dirty="0"/>
              <a:t>SOC</a:t>
            </a:r>
          </a:p>
        </p:txBody>
      </p:sp>
      <p:sp>
        <p:nvSpPr>
          <p:cNvPr id="3" name="Sub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lstStyle/>
          <a:p>
            <a:pPr marL="0" indent="0" rtl="0">
              <a:buNone/>
            </a:pPr>
            <a:r>
              <a:rPr lang="nl-NL" dirty="0"/>
              <a:t>Stage MPI </a:t>
            </a:r>
            <a:r>
              <a:rPr lang="nl-NL" dirty="0" err="1"/>
              <a:t>Oosterlo</a:t>
            </a:r>
            <a:br>
              <a:rPr lang="nl-NL" dirty="0"/>
            </a:br>
            <a:r>
              <a:rPr lang="nl-NL" dirty="0"/>
              <a:t>Michiel Kuyken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rtlCol="0"/>
          <a:lstStyle/>
          <a:p>
            <a:pPr rtl="0"/>
            <a:r>
              <a:rPr lang="nl-NL" sz="4000" dirty="0"/>
              <a:t>Doelstelling</a:t>
            </a:r>
          </a:p>
        </p:txBody>
      </p:sp>
      <p:sp>
        <p:nvSpPr>
          <p:cNvPr id="10" name="Tijdelijke aanduiding voor tekst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42505"/>
            <a:ext cx="8158812" cy="4093243"/>
          </a:xfrm>
        </p:spPr>
        <p:txBody>
          <a:bodyPr rtlCol="0"/>
          <a:lstStyle/>
          <a:p>
            <a:r>
              <a:rPr lang="nl-BE" sz="2400" dirty="0"/>
              <a:t>SIEM (Security Information </a:t>
            </a:r>
            <a:r>
              <a:rPr lang="nl-BE" sz="2400" dirty="0" err="1"/>
              <a:t>and</a:t>
            </a:r>
            <a:r>
              <a:rPr lang="nl-BE" sz="2400" dirty="0"/>
              <a:t> Event Management)</a:t>
            </a:r>
          </a:p>
          <a:p>
            <a:pPr lvl="1"/>
            <a:r>
              <a:rPr lang="nl-BE" sz="2000" dirty="0" err="1"/>
              <a:t>Wazuh</a:t>
            </a:r>
            <a:endParaRPr lang="nl-BE" sz="2000" dirty="0"/>
          </a:p>
          <a:p>
            <a:r>
              <a:rPr lang="nl-BE" sz="2400" dirty="0"/>
              <a:t>SOAR (Security </a:t>
            </a:r>
            <a:r>
              <a:rPr lang="nl-BE" sz="2400" dirty="0" err="1"/>
              <a:t>orchestration</a:t>
            </a:r>
            <a:r>
              <a:rPr lang="nl-BE" sz="2400" dirty="0"/>
              <a:t>, </a:t>
            </a:r>
            <a:r>
              <a:rPr lang="nl-BE" sz="2400" dirty="0" err="1"/>
              <a:t>automation</a:t>
            </a:r>
            <a:r>
              <a:rPr lang="nl-BE" sz="2400" dirty="0"/>
              <a:t> </a:t>
            </a:r>
            <a:r>
              <a:rPr lang="nl-BE" sz="2400" dirty="0" err="1"/>
              <a:t>and</a:t>
            </a:r>
            <a:r>
              <a:rPr lang="nl-BE" sz="2400" dirty="0"/>
              <a:t> response)</a:t>
            </a:r>
          </a:p>
          <a:p>
            <a:pPr lvl="1"/>
            <a:r>
              <a:rPr lang="nl-BE" sz="2000" dirty="0" err="1"/>
              <a:t>TheHive</a:t>
            </a:r>
            <a:endParaRPr lang="nl-BE" sz="2000" dirty="0"/>
          </a:p>
          <a:p>
            <a:pPr lvl="1"/>
            <a:r>
              <a:rPr lang="nl-BE" sz="2000" dirty="0"/>
              <a:t>Cortex</a:t>
            </a:r>
          </a:p>
          <a:p>
            <a:pPr lvl="1"/>
            <a:r>
              <a:rPr lang="nl-BE" sz="2000" dirty="0" err="1"/>
              <a:t>Virustotal</a:t>
            </a:r>
            <a:endParaRPr lang="nl-BE" sz="2000" dirty="0"/>
          </a:p>
          <a:p>
            <a:pPr lvl="1"/>
            <a:r>
              <a:rPr lang="nl-BE" sz="2000" dirty="0" err="1"/>
              <a:t>Shuffle</a:t>
            </a:r>
            <a:endParaRPr lang="nl-BE" sz="2000" dirty="0"/>
          </a:p>
          <a:p>
            <a:pPr lvl="1"/>
            <a:r>
              <a:rPr lang="nl-BE" sz="2000" dirty="0"/>
              <a:t>Teams/Outlook</a:t>
            </a:r>
          </a:p>
          <a:p>
            <a:r>
              <a:rPr lang="nl-BE" sz="2400" dirty="0" err="1"/>
              <a:t>Threat</a:t>
            </a:r>
            <a:r>
              <a:rPr lang="nl-BE" sz="2400" dirty="0"/>
              <a:t> Intel</a:t>
            </a:r>
          </a:p>
          <a:p>
            <a:pPr lvl="1"/>
            <a:r>
              <a:rPr lang="nl-BE" sz="2000" dirty="0"/>
              <a:t>STIX/TAXII</a:t>
            </a:r>
          </a:p>
          <a:p>
            <a:pPr lvl="1"/>
            <a:r>
              <a:rPr lang="nl-BE" sz="2000" dirty="0"/>
              <a:t>MISP</a:t>
            </a:r>
          </a:p>
          <a:p>
            <a:pPr lvl="1"/>
            <a:r>
              <a:rPr lang="nl-BE" sz="2000" dirty="0" err="1"/>
              <a:t>Crowdsec</a:t>
            </a:r>
            <a:endParaRPr lang="nl-BE" sz="2000" dirty="0"/>
          </a:p>
        </p:txBody>
      </p:sp>
      <p:sp>
        <p:nvSpPr>
          <p:cNvPr id="2" name="Tijdelijke aanduiding voor dianumm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nl-NL" smtClean="0"/>
              <a:pPr rtl="0"/>
              <a:t>10</a:t>
            </a:fld>
            <a:endParaRPr lang="nl-NL"/>
          </a:p>
        </p:txBody>
      </p:sp>
      <p:pic>
        <p:nvPicPr>
          <p:cNvPr id="2050" name="Picture 2">
            <a:extLst>
              <a:ext uri="{FF2B5EF4-FFF2-40B4-BE49-F238E27FC236}">
                <a16:creationId xmlns:a16="http://schemas.microsoft.com/office/drawing/2014/main" id="{D072BF6F-5A12-4F2F-A3E7-9EEA30802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667" y="3839367"/>
            <a:ext cx="3087187" cy="231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09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rtlCol="0"/>
          <a:lstStyle/>
          <a:p>
            <a:pPr rtl="0"/>
            <a:r>
              <a:rPr lang="nl-NL" sz="4000" dirty="0"/>
              <a:t>Doelstelling</a:t>
            </a:r>
          </a:p>
        </p:txBody>
      </p:sp>
      <p:sp>
        <p:nvSpPr>
          <p:cNvPr id="10" name="Tijdelijke aanduiding voor tekst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7586317" cy="4093243"/>
          </a:xfrm>
        </p:spPr>
        <p:txBody>
          <a:bodyPr rtlCol="0"/>
          <a:lstStyle/>
          <a:p>
            <a:r>
              <a:rPr lang="nl-BE" sz="2400" dirty="0" err="1"/>
              <a:t>Protection</a:t>
            </a:r>
            <a:endParaRPr lang="nl-BE" sz="2400" dirty="0"/>
          </a:p>
          <a:p>
            <a:pPr lvl="1"/>
            <a:r>
              <a:rPr lang="nl-BE" sz="2000" dirty="0" err="1"/>
              <a:t>Crowdsec</a:t>
            </a:r>
            <a:endParaRPr lang="nl-BE" sz="2000" dirty="0"/>
          </a:p>
          <a:p>
            <a:pPr lvl="1"/>
            <a:r>
              <a:rPr lang="nl-BE" sz="2000" dirty="0" err="1"/>
              <a:t>ClamAV</a:t>
            </a:r>
            <a:endParaRPr lang="nl-BE" sz="2000" dirty="0"/>
          </a:p>
          <a:p>
            <a:r>
              <a:rPr lang="nl-BE" sz="2400" dirty="0"/>
              <a:t>Collection</a:t>
            </a:r>
          </a:p>
          <a:p>
            <a:pPr lvl="1"/>
            <a:r>
              <a:rPr lang="nl-BE" sz="2000" dirty="0" err="1"/>
              <a:t>Suricata</a:t>
            </a:r>
            <a:r>
              <a:rPr lang="nl-BE" sz="2000" dirty="0"/>
              <a:t>/Snort</a:t>
            </a:r>
          </a:p>
          <a:p>
            <a:pPr lvl="1"/>
            <a:r>
              <a:rPr lang="nl-BE" sz="2000" dirty="0"/>
              <a:t>Zeek</a:t>
            </a:r>
          </a:p>
          <a:p>
            <a:pPr lvl="1"/>
            <a:r>
              <a:rPr lang="nl-BE" sz="2000" dirty="0" err="1"/>
              <a:t>Graylog</a:t>
            </a:r>
            <a:endParaRPr lang="nl-BE" sz="2000" dirty="0"/>
          </a:p>
          <a:p>
            <a:pPr lvl="1"/>
            <a:r>
              <a:rPr lang="nl-BE" sz="2000" dirty="0"/>
              <a:t>Yara/Sigma</a:t>
            </a:r>
          </a:p>
          <a:p>
            <a:r>
              <a:rPr lang="nl-BE" sz="2400" dirty="0" err="1"/>
              <a:t>Threat</a:t>
            </a:r>
            <a:r>
              <a:rPr lang="nl-BE" sz="2400" dirty="0"/>
              <a:t> </a:t>
            </a:r>
            <a:r>
              <a:rPr lang="nl-BE" sz="2400" dirty="0" err="1"/>
              <a:t>hunting</a:t>
            </a:r>
            <a:endParaRPr lang="nl-BE" sz="2400" dirty="0"/>
          </a:p>
          <a:p>
            <a:pPr lvl="1"/>
            <a:r>
              <a:rPr lang="nl-BE" sz="2000" dirty="0" err="1"/>
              <a:t>Velociraptor</a:t>
            </a:r>
            <a:endParaRPr lang="nl-BE" sz="2000" dirty="0"/>
          </a:p>
        </p:txBody>
      </p:sp>
      <p:sp>
        <p:nvSpPr>
          <p:cNvPr id="2" name="Tijdelijke aanduiding voor dianumm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nl-NL" smtClean="0"/>
              <a:pPr rtl="0"/>
              <a:t>11</a:t>
            </a:fld>
            <a:endParaRPr lang="nl-NL"/>
          </a:p>
        </p:txBody>
      </p:sp>
      <p:pic>
        <p:nvPicPr>
          <p:cNvPr id="3074" name="Picture 2" descr="Branding Images - Suricata">
            <a:extLst>
              <a:ext uri="{FF2B5EF4-FFF2-40B4-BE49-F238E27FC236}">
                <a16:creationId xmlns:a16="http://schemas.microsoft.com/office/drawing/2014/main" id="{5912EF98-383E-4DDD-8B5A-22A687B21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264" y="1353062"/>
            <a:ext cx="2850571" cy="20759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Zhiyu's Blog">
            <a:extLst>
              <a:ext uri="{FF2B5EF4-FFF2-40B4-BE49-F238E27FC236}">
                <a16:creationId xmlns:a16="http://schemas.microsoft.com/office/drawing/2014/main" id="{E080A777-9112-4D35-A7B5-1A1287742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004" y="3905246"/>
            <a:ext cx="3429992" cy="170893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Velociraptor to Announce Winners of its 2021 Contributor Competition ...">
            <a:extLst>
              <a:ext uri="{FF2B5EF4-FFF2-40B4-BE49-F238E27FC236}">
                <a16:creationId xmlns:a16="http://schemas.microsoft.com/office/drawing/2014/main" id="{8FDBC879-02BB-40BE-97AB-BBF5B1750C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7275" y="3656180"/>
            <a:ext cx="298132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50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pPr rtl="0"/>
            <a:r>
              <a:rPr lang="nl-NL" dirty="0"/>
              <a:t>Planning</a:t>
            </a:r>
          </a:p>
        </p:txBody>
      </p:sp>
      <p:sp>
        <p:nvSpPr>
          <p:cNvPr id="2" name="Tijdelijke aanduiding voor dianumm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nl-NL" smtClean="0"/>
              <a:pPr rtl="0"/>
              <a:t>12</a:t>
            </a:fld>
            <a:endParaRPr lang="nl-NL"/>
          </a:p>
        </p:txBody>
      </p:sp>
    </p:spTree>
    <p:extLst>
      <p:ext uri="{BB962C8B-B14F-4D97-AF65-F5344CB8AC3E}">
        <p14:creationId xmlns:p14="http://schemas.microsoft.com/office/powerpoint/2010/main" val="175867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rtlCol="0"/>
          <a:lstStyle/>
          <a:p>
            <a:pPr rtl="0"/>
            <a:r>
              <a:rPr lang="nl-NL" sz="4000" dirty="0"/>
              <a:t>Planning</a:t>
            </a:r>
          </a:p>
        </p:txBody>
      </p:sp>
      <p:sp>
        <p:nvSpPr>
          <p:cNvPr id="10" name="Tijdelijke aanduiding voor tekst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7586317" cy="4093243"/>
          </a:xfrm>
        </p:spPr>
        <p:txBody>
          <a:bodyPr rtlCol="0"/>
          <a:lstStyle/>
          <a:p>
            <a:r>
              <a:rPr lang="nl-BE" sz="2000" dirty="0"/>
              <a:t>Week 1-3: </a:t>
            </a:r>
          </a:p>
          <a:p>
            <a:pPr lvl="1"/>
            <a:r>
              <a:rPr lang="nl-BE" sz="1800" dirty="0"/>
              <a:t>Projectplan uitwerken</a:t>
            </a:r>
          </a:p>
          <a:p>
            <a:r>
              <a:rPr lang="nl-BE" sz="2000" dirty="0"/>
              <a:t>Week 4-8: </a:t>
            </a:r>
          </a:p>
          <a:p>
            <a:pPr lvl="1"/>
            <a:r>
              <a:rPr lang="nl-BE" sz="1800" dirty="0"/>
              <a:t>SIEM + SOAR realiseren</a:t>
            </a:r>
          </a:p>
          <a:p>
            <a:r>
              <a:rPr lang="nl-BE" sz="2000" dirty="0"/>
              <a:t>Week 8-11: </a:t>
            </a:r>
            <a:endParaRPr lang="nl-BE" sz="1800" dirty="0"/>
          </a:p>
          <a:p>
            <a:pPr lvl="1"/>
            <a:r>
              <a:rPr lang="nl-BE" sz="1800" dirty="0"/>
              <a:t>Meldingen toepassen</a:t>
            </a:r>
          </a:p>
          <a:p>
            <a:pPr lvl="1"/>
            <a:r>
              <a:rPr lang="nl-BE" sz="1800" dirty="0" err="1"/>
              <a:t>Threat</a:t>
            </a:r>
            <a:r>
              <a:rPr lang="nl-BE" sz="1800" dirty="0"/>
              <a:t> Intel integreren</a:t>
            </a:r>
          </a:p>
          <a:p>
            <a:r>
              <a:rPr lang="nl-BE" sz="2000" dirty="0"/>
              <a:t>Week 12-13:</a:t>
            </a:r>
          </a:p>
          <a:p>
            <a:pPr lvl="1"/>
            <a:r>
              <a:rPr lang="nl-BE" sz="1800" dirty="0"/>
              <a:t>Collection implementeren</a:t>
            </a:r>
          </a:p>
          <a:p>
            <a:r>
              <a:rPr lang="nl-BE" sz="2000" dirty="0"/>
              <a:t>Tijd over:</a:t>
            </a:r>
          </a:p>
          <a:p>
            <a:pPr lvl="1"/>
            <a:r>
              <a:rPr lang="nl-BE" sz="1800" dirty="0" err="1"/>
              <a:t>Threat</a:t>
            </a:r>
            <a:r>
              <a:rPr lang="nl-BE" sz="1800" dirty="0"/>
              <a:t> </a:t>
            </a:r>
            <a:r>
              <a:rPr lang="nl-BE" sz="1800" dirty="0" err="1"/>
              <a:t>hunting</a:t>
            </a:r>
            <a:r>
              <a:rPr lang="nl-BE" sz="1800" dirty="0"/>
              <a:t> implementeren</a:t>
            </a:r>
          </a:p>
          <a:p>
            <a:pPr lvl="1"/>
            <a:r>
              <a:rPr lang="nl-BE" sz="1800" dirty="0" err="1"/>
              <a:t>Protection</a:t>
            </a:r>
            <a:r>
              <a:rPr lang="nl-BE" sz="1800" dirty="0"/>
              <a:t> realiseren</a:t>
            </a:r>
          </a:p>
          <a:p>
            <a:pPr lvl="1"/>
            <a:endParaRPr lang="nl-BE" sz="1800" dirty="0"/>
          </a:p>
          <a:p>
            <a:endParaRPr lang="nl-BE" sz="2000" dirty="0"/>
          </a:p>
          <a:p>
            <a:endParaRPr lang="nl-BE" sz="2000" dirty="0"/>
          </a:p>
          <a:p>
            <a:endParaRPr lang="nl-BE" sz="2000" dirty="0"/>
          </a:p>
          <a:p>
            <a:endParaRPr lang="nl-BE" sz="2000" dirty="0"/>
          </a:p>
          <a:p>
            <a:endParaRPr lang="nl-BE" sz="1800" dirty="0"/>
          </a:p>
        </p:txBody>
      </p:sp>
      <p:sp>
        <p:nvSpPr>
          <p:cNvPr id="2" name="Tijdelijke aanduiding voor dianumm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nl-NL" smtClean="0"/>
              <a:pPr rtl="0"/>
              <a:t>13</a:t>
            </a:fld>
            <a:endParaRPr lang="nl-NL"/>
          </a:p>
        </p:txBody>
      </p:sp>
      <p:pic>
        <p:nvPicPr>
          <p:cNvPr id="5" name="Picture 1" descr="A blue and green text on a blue background&#10;&#10;Description automatically generated">
            <a:extLst>
              <a:ext uri="{FF2B5EF4-FFF2-40B4-BE49-F238E27FC236}">
                <a16:creationId xmlns:a16="http://schemas.microsoft.com/office/drawing/2014/main" id="{6CEB11D6-364A-4938-8A87-73DA82AAD554}"/>
              </a:ext>
            </a:extLst>
          </p:cNvPr>
          <p:cNvPicPr/>
          <p:nvPr/>
        </p:nvPicPr>
        <p:blipFill rotWithShape="1">
          <a:blip r:embed="rId3"/>
          <a:srcRect t="13228" b="6838"/>
          <a:stretch/>
        </p:blipFill>
        <p:spPr>
          <a:xfrm>
            <a:off x="5214206" y="2751294"/>
            <a:ext cx="6444394" cy="2001742"/>
          </a:xfrm>
          <a:prstGeom prst="rect">
            <a:avLst/>
          </a:prstGeom>
        </p:spPr>
      </p:pic>
    </p:spTree>
    <p:extLst>
      <p:ext uri="{BB962C8B-B14F-4D97-AF65-F5344CB8AC3E}">
        <p14:creationId xmlns:p14="http://schemas.microsoft.com/office/powerpoint/2010/main" val="5288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pPr rtl="0"/>
            <a:r>
              <a:rPr lang="nl-NL" dirty="0"/>
              <a:t>Project scope</a:t>
            </a:r>
          </a:p>
        </p:txBody>
      </p:sp>
      <p:sp>
        <p:nvSpPr>
          <p:cNvPr id="2" name="Tijdelijke aanduiding voor dianumm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nl-NL" smtClean="0"/>
              <a:pPr rtl="0"/>
              <a:t>14</a:t>
            </a:fld>
            <a:endParaRPr lang="nl-NL"/>
          </a:p>
        </p:txBody>
      </p:sp>
    </p:spTree>
    <p:extLst>
      <p:ext uri="{BB962C8B-B14F-4D97-AF65-F5344CB8AC3E}">
        <p14:creationId xmlns:p14="http://schemas.microsoft.com/office/powerpoint/2010/main" val="103343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646331"/>
          </a:xfrm>
        </p:spPr>
        <p:txBody>
          <a:bodyPr rtlCol="0"/>
          <a:lstStyle/>
          <a:p>
            <a:pPr rtl="0"/>
            <a:r>
              <a:rPr lang="nl-NL" sz="4000" dirty="0" err="1"/>
              <a:t>MoSCoW</a:t>
            </a:r>
            <a:r>
              <a:rPr lang="nl-NL" sz="4000" dirty="0"/>
              <a:t>-analyse</a:t>
            </a:r>
          </a:p>
        </p:txBody>
      </p:sp>
      <p:graphicFrame>
        <p:nvGraphicFramePr>
          <p:cNvPr id="6" name="Tabel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172774121"/>
              </p:ext>
            </p:extLst>
          </p:nvPr>
        </p:nvGraphicFramePr>
        <p:xfrm>
          <a:off x="1130300" y="2286000"/>
          <a:ext cx="9931400" cy="283464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nl-NL" sz="2400" b="1" noProof="0" dirty="0">
                          <a:latin typeface="+mn-lt"/>
                          <a:cs typeface="Arial" panose="020B0604020202020204" pitchFamily="34" charset="0"/>
                        </a:rPr>
                        <a:t>Must have</a:t>
                      </a:r>
                    </a:p>
                  </a:txBody>
                  <a:tcPr anchor="ctr">
                    <a:lnL w="12700" cap="flat" cmpd="sng" algn="ctr">
                      <a:no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2400" b="1" noProof="0" dirty="0" err="1">
                          <a:latin typeface="+mn-lt"/>
                          <a:cs typeface="Arial" panose="020B0604020202020204" pitchFamily="34" charset="0"/>
                        </a:rPr>
                        <a:t>Should</a:t>
                      </a:r>
                      <a:r>
                        <a:rPr lang="nl-NL" sz="2400" b="1" noProof="0" dirty="0">
                          <a:latin typeface="+mn-lt"/>
                          <a:cs typeface="Arial" panose="020B0604020202020204" pitchFamily="34" charset="0"/>
                        </a:rPr>
                        <a:t> have</a:t>
                      </a:r>
                    </a:p>
                  </a:txBody>
                  <a:tcPr anchor="ctr">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2400" b="1" noProof="0" dirty="0" err="1">
                          <a:latin typeface="+mn-lt"/>
                          <a:cs typeface="Arial" panose="020B0604020202020204" pitchFamily="34" charset="0"/>
                        </a:rPr>
                        <a:t>Could</a:t>
                      </a:r>
                      <a:r>
                        <a:rPr lang="nl-NL" sz="2400" b="1" noProof="0" dirty="0">
                          <a:latin typeface="+mn-lt"/>
                          <a:cs typeface="Arial" panose="020B0604020202020204" pitchFamily="34" charset="0"/>
                        </a:rPr>
                        <a:t> have</a:t>
                      </a:r>
                    </a:p>
                  </a:txBody>
                  <a:tcPr anchor="ctr">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2400" b="1" noProof="0" dirty="0" err="1">
                          <a:latin typeface="+mn-lt"/>
                          <a:cs typeface="Arial" panose="020B0604020202020204" pitchFamily="34" charset="0"/>
                        </a:rPr>
                        <a:t>Won’t</a:t>
                      </a:r>
                      <a:r>
                        <a:rPr lang="nl-NL" sz="2400" b="1" noProof="0" dirty="0">
                          <a:latin typeface="+mn-lt"/>
                          <a:cs typeface="Arial" panose="020B0604020202020204" pitchFamily="34" charset="0"/>
                        </a:rPr>
                        <a:t> have</a:t>
                      </a:r>
                    </a:p>
                  </a:txBody>
                  <a:tcPr anchor="ctr">
                    <a:lnL w="381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2000" kern="1200" noProof="0" dirty="0">
                          <a:solidFill>
                            <a:schemeClr val="bg1"/>
                          </a:solidFill>
                          <a:latin typeface="+mn-lt"/>
                          <a:ea typeface="+mn-ea"/>
                          <a:cs typeface="+mn-cs"/>
                        </a:rPr>
                        <a:t>SIEM</a:t>
                      </a:r>
                    </a:p>
                  </a:txBody>
                  <a:tcPr anchor="ctr">
                    <a:lnL w="38100" cap="flat" cmpd="sng" algn="ctr">
                      <a:no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2000" kern="1200" noProof="0" dirty="0">
                          <a:solidFill>
                            <a:schemeClr val="bg1"/>
                          </a:solidFill>
                          <a:latin typeface="+mn-lt"/>
                          <a:ea typeface="+mn-ea"/>
                          <a:cs typeface="+mn-cs"/>
                        </a:rPr>
                        <a:t>Collection</a:t>
                      </a:r>
                    </a:p>
                  </a:txBody>
                  <a:tcPr anchor="ctr">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marL="0" algn="l" defTabSz="914400" rtl="0" eaLnBrk="1" latinLnBrk="0" hangingPunct="1"/>
                      <a:r>
                        <a:rPr lang="nl-NL" sz="2000" kern="1200" noProof="0" dirty="0" err="1">
                          <a:solidFill>
                            <a:schemeClr val="bg1"/>
                          </a:solidFill>
                          <a:latin typeface="+mn-lt"/>
                          <a:ea typeface="+mn-ea"/>
                          <a:cs typeface="+mn-cs"/>
                        </a:rPr>
                        <a:t>Threat</a:t>
                      </a:r>
                      <a:r>
                        <a:rPr lang="nl-NL" sz="2000" kern="1200" noProof="0" dirty="0">
                          <a:solidFill>
                            <a:schemeClr val="bg1"/>
                          </a:solidFill>
                          <a:latin typeface="+mn-lt"/>
                          <a:ea typeface="+mn-ea"/>
                          <a:cs typeface="+mn-cs"/>
                        </a:rPr>
                        <a:t> </a:t>
                      </a:r>
                      <a:r>
                        <a:rPr lang="nl-NL" sz="2000" kern="1200" noProof="0" dirty="0" err="1">
                          <a:solidFill>
                            <a:schemeClr val="bg1"/>
                          </a:solidFill>
                          <a:latin typeface="+mn-lt"/>
                          <a:ea typeface="+mn-ea"/>
                          <a:cs typeface="+mn-cs"/>
                        </a:rPr>
                        <a:t>hunting</a:t>
                      </a:r>
                      <a:endParaRPr lang="nl-NL" sz="2000" kern="1200" noProof="0" dirty="0">
                        <a:solidFill>
                          <a:schemeClr val="bg1"/>
                        </a:solidFill>
                        <a:latin typeface="+mn-lt"/>
                        <a:ea typeface="+mn-ea"/>
                        <a:cs typeface="+mn-cs"/>
                      </a:endParaRPr>
                    </a:p>
                  </a:txBody>
                  <a:tcPr anchor="ctr">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r>
                        <a:rPr lang="nl-NL" sz="2000" kern="1200" noProof="0" dirty="0">
                          <a:solidFill>
                            <a:schemeClr val="bg1"/>
                          </a:solidFill>
                          <a:latin typeface="+mn-lt"/>
                          <a:ea typeface="+mn-ea"/>
                          <a:cs typeface="+mn-cs"/>
                        </a:rPr>
                        <a:t>Audit</a:t>
                      </a:r>
                    </a:p>
                  </a:txBody>
                  <a:tcPr anchor="ctr">
                    <a:lnL w="381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2000" kern="1200" noProof="0" dirty="0">
                          <a:solidFill>
                            <a:schemeClr val="bg1"/>
                          </a:solidFill>
                          <a:latin typeface="+mn-lt"/>
                          <a:ea typeface="+mn-ea"/>
                          <a:cs typeface="+mn-cs"/>
                        </a:rPr>
                        <a:t>SOAR</a:t>
                      </a:r>
                    </a:p>
                  </a:txBody>
                  <a:tcPr anchor="ctr">
                    <a:lnL w="38100" cap="flat" cmpd="sng" algn="ctr">
                      <a:no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dirty="0">
                        <a:latin typeface="+mn-lt"/>
                      </a:endParaRPr>
                    </a:p>
                  </a:txBody>
                  <a:tcPr anchor="ctr">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marL="0" algn="l" defTabSz="914400" rtl="0" eaLnBrk="1" latinLnBrk="0" hangingPunct="1"/>
                      <a:r>
                        <a:rPr lang="nl-NL" sz="2000" kern="1200" noProof="0" dirty="0" err="1">
                          <a:solidFill>
                            <a:schemeClr val="bg1"/>
                          </a:solidFill>
                          <a:latin typeface="+mn-lt"/>
                          <a:ea typeface="+mn-ea"/>
                          <a:cs typeface="+mn-cs"/>
                        </a:rPr>
                        <a:t>Protection</a:t>
                      </a:r>
                      <a:endParaRPr lang="nl-NL" sz="2000" kern="1200" noProof="0" dirty="0">
                        <a:solidFill>
                          <a:schemeClr val="bg1"/>
                        </a:solidFill>
                        <a:latin typeface="+mn-lt"/>
                        <a:ea typeface="+mn-ea"/>
                        <a:cs typeface="+mn-cs"/>
                      </a:endParaRPr>
                    </a:p>
                  </a:txBody>
                  <a:tcPr anchor="ctr">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dirty="0">
                        <a:latin typeface="+mn-lt"/>
                      </a:endParaRPr>
                    </a:p>
                  </a:txBody>
                  <a:tcPr anchor="ctr">
                    <a:lnL w="381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326988976"/>
                  </a:ext>
                </a:extLst>
              </a:tr>
              <a:tr h="548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2000" kern="1200" noProof="0" dirty="0">
                          <a:solidFill>
                            <a:schemeClr val="bg1"/>
                          </a:solidFill>
                          <a:latin typeface="+mn-lt"/>
                          <a:ea typeface="+mn-ea"/>
                          <a:cs typeface="+mn-cs"/>
                        </a:rPr>
                        <a:t>Meldingen</a:t>
                      </a:r>
                    </a:p>
                  </a:txBody>
                  <a:tcPr anchor="ctr">
                    <a:lnL w="38100" cap="flat" cmpd="sng" algn="ctr">
                      <a:no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dirty="0">
                        <a:latin typeface="+mn-lt"/>
                      </a:endParaRPr>
                    </a:p>
                  </a:txBody>
                  <a:tcPr anchor="ctr">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marL="0" algn="l" defTabSz="914400" rtl="0" eaLnBrk="1" latinLnBrk="0" hangingPunct="1"/>
                      <a:endParaRPr lang="nl-NL" sz="2000" kern="1200" noProof="0" dirty="0">
                        <a:solidFill>
                          <a:schemeClr val="bg1"/>
                        </a:solidFill>
                        <a:latin typeface="+mn-lt"/>
                        <a:ea typeface="+mn-ea"/>
                        <a:cs typeface="+mn-cs"/>
                      </a:endParaRPr>
                    </a:p>
                  </a:txBody>
                  <a:tcPr anchor="ctr">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dirty="0">
                        <a:latin typeface="+mn-lt"/>
                      </a:endParaRPr>
                    </a:p>
                  </a:txBody>
                  <a:tcPr anchor="ctr">
                    <a:lnL w="381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759357515"/>
                  </a:ext>
                </a:extLst>
              </a:tr>
              <a:tr h="548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2000" kern="1200" noProof="0" dirty="0" err="1">
                          <a:solidFill>
                            <a:schemeClr val="bg1"/>
                          </a:solidFill>
                          <a:latin typeface="+mn-lt"/>
                          <a:ea typeface="+mn-ea"/>
                          <a:cs typeface="+mn-cs"/>
                        </a:rPr>
                        <a:t>Threat</a:t>
                      </a:r>
                      <a:r>
                        <a:rPr lang="nl-NL" sz="2000" kern="1200" noProof="0" dirty="0">
                          <a:solidFill>
                            <a:schemeClr val="bg1"/>
                          </a:solidFill>
                          <a:latin typeface="+mn-lt"/>
                          <a:ea typeface="+mn-ea"/>
                          <a:cs typeface="+mn-cs"/>
                        </a:rPr>
                        <a:t> </a:t>
                      </a:r>
                      <a:r>
                        <a:rPr lang="nl-NL" sz="2000" kern="1200" noProof="0" dirty="0" err="1">
                          <a:solidFill>
                            <a:schemeClr val="bg1"/>
                          </a:solidFill>
                          <a:latin typeface="+mn-lt"/>
                          <a:ea typeface="+mn-ea"/>
                          <a:cs typeface="+mn-cs"/>
                        </a:rPr>
                        <a:t>intel</a:t>
                      </a:r>
                      <a:endParaRPr lang="nl-NL" sz="2000" kern="1200" noProof="0" dirty="0">
                        <a:solidFill>
                          <a:schemeClr val="bg1"/>
                        </a:solidFill>
                        <a:latin typeface="+mn-lt"/>
                        <a:ea typeface="+mn-ea"/>
                        <a:cs typeface="+mn-cs"/>
                      </a:endParaRPr>
                    </a:p>
                  </a:txBody>
                  <a:tcPr anchor="ctr">
                    <a:lnL w="38100" cap="flat" cmpd="sng" algn="ctr">
                      <a:no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dirty="0">
                        <a:latin typeface="+mn-lt"/>
                      </a:endParaRPr>
                    </a:p>
                  </a:txBody>
                  <a:tcPr anchor="ctr">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marL="0" algn="l" defTabSz="914400" rtl="0" eaLnBrk="1" latinLnBrk="0" hangingPunct="1"/>
                      <a:endParaRPr lang="nl-NL" sz="2000" kern="1200" noProof="0" dirty="0">
                        <a:solidFill>
                          <a:schemeClr val="bg1"/>
                        </a:solidFill>
                        <a:latin typeface="+mn-lt"/>
                        <a:ea typeface="+mn-ea"/>
                        <a:cs typeface="+mn-cs"/>
                      </a:endParaRPr>
                    </a:p>
                  </a:txBody>
                  <a:tcPr anchor="ctr">
                    <a:lnL w="38100" cap="flat" cmpd="sng" algn="ctr">
                      <a:solidFill>
                        <a:schemeClr val="accent2">
                          <a:lumMod val="75000"/>
                        </a:schemeClr>
                      </a:solidFill>
                      <a:prstDash val="solid"/>
                      <a:round/>
                      <a:headEnd type="none" w="med" len="med"/>
                      <a:tailEnd type="none" w="med" len="med"/>
                    </a:lnL>
                    <a:lnR w="381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dirty="0">
                        <a:latin typeface="+mn-lt"/>
                      </a:endParaRPr>
                    </a:p>
                  </a:txBody>
                  <a:tcPr anchor="ctr">
                    <a:lnL w="381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2966897056"/>
                  </a:ext>
                </a:extLst>
              </a:tr>
            </a:tbl>
          </a:graphicData>
        </a:graphic>
      </p:graphicFrame>
      <p:sp>
        <p:nvSpPr>
          <p:cNvPr id="2" name="Tijdelijke aanduiding voor dianumm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nl-NL" smtClean="0"/>
              <a:pPr rtl="0"/>
              <a:t>15</a:t>
            </a:fld>
            <a:endParaRPr lang="nl-NL"/>
          </a:p>
        </p:txBody>
      </p:sp>
    </p:spTree>
    <p:extLst>
      <p:ext uri="{BB962C8B-B14F-4D97-AF65-F5344CB8AC3E}">
        <p14:creationId xmlns:p14="http://schemas.microsoft.com/office/powerpoint/2010/main" val="103648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rtlCol="0"/>
          <a:lstStyle/>
          <a:p>
            <a:pPr rtl="0"/>
            <a:r>
              <a:rPr lang="nl-NL" sz="4000" dirty="0" err="1"/>
              <a:t>Risico-analyse</a:t>
            </a:r>
            <a:endParaRPr lang="nl-NL" sz="4000" dirty="0"/>
          </a:p>
        </p:txBody>
      </p:sp>
      <p:sp>
        <p:nvSpPr>
          <p:cNvPr id="10" name="Tijdelijke aanduiding voor tekst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7586317" cy="4093243"/>
          </a:xfrm>
        </p:spPr>
        <p:txBody>
          <a:bodyPr rtlCol="0"/>
          <a:lstStyle/>
          <a:p>
            <a:r>
              <a:rPr lang="nl-BE" sz="2000" dirty="0"/>
              <a:t>Alle </a:t>
            </a:r>
            <a:r>
              <a:rPr lang="nl-BE" sz="2000" dirty="0" err="1"/>
              <a:t>endpoints</a:t>
            </a:r>
            <a:r>
              <a:rPr lang="nl-BE" sz="2000" dirty="0"/>
              <a:t> mogelijk?</a:t>
            </a:r>
          </a:p>
          <a:p>
            <a:r>
              <a:rPr lang="nl-BE" sz="2000" dirty="0" err="1"/>
              <a:t>False</a:t>
            </a:r>
            <a:r>
              <a:rPr lang="nl-BE" sz="2000" dirty="0"/>
              <a:t> </a:t>
            </a:r>
            <a:r>
              <a:rPr lang="nl-BE" sz="2000" dirty="0" err="1"/>
              <a:t>positives</a:t>
            </a:r>
            <a:endParaRPr lang="nl-BE" sz="2000" dirty="0"/>
          </a:p>
          <a:p>
            <a:r>
              <a:rPr lang="nl-BE" sz="2000" dirty="0"/>
              <a:t>Problemen integratie scholen</a:t>
            </a:r>
          </a:p>
          <a:p>
            <a:endParaRPr lang="nl-BE" sz="2000" dirty="0"/>
          </a:p>
          <a:p>
            <a:endParaRPr lang="nl-BE" sz="2000" dirty="0"/>
          </a:p>
          <a:p>
            <a:endParaRPr lang="nl-BE" sz="2000" dirty="0"/>
          </a:p>
          <a:p>
            <a:endParaRPr lang="nl-BE" sz="2000" dirty="0"/>
          </a:p>
          <a:p>
            <a:endParaRPr lang="nl-BE" sz="1800" dirty="0"/>
          </a:p>
        </p:txBody>
      </p:sp>
      <p:sp>
        <p:nvSpPr>
          <p:cNvPr id="2" name="Tijdelijke aanduiding voor dianumm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nl-NL" smtClean="0"/>
              <a:pPr rtl="0"/>
              <a:t>16</a:t>
            </a:fld>
            <a:endParaRPr lang="nl-NL"/>
          </a:p>
        </p:txBody>
      </p:sp>
    </p:spTree>
    <p:extLst>
      <p:ext uri="{BB962C8B-B14F-4D97-AF65-F5344CB8AC3E}">
        <p14:creationId xmlns:p14="http://schemas.microsoft.com/office/powerpoint/2010/main" val="120817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rtlCol="0"/>
          <a:lstStyle/>
          <a:p>
            <a:pPr rtl="0"/>
            <a:r>
              <a:rPr lang="nl-NL" sz="4000" dirty="0"/>
              <a:t>Aflevering</a:t>
            </a:r>
          </a:p>
        </p:txBody>
      </p:sp>
      <p:sp>
        <p:nvSpPr>
          <p:cNvPr id="10" name="Tijdelijke aanduiding voor tekst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7586317" cy="4093243"/>
          </a:xfrm>
        </p:spPr>
        <p:txBody>
          <a:bodyPr rtlCol="0"/>
          <a:lstStyle/>
          <a:p>
            <a:r>
              <a:rPr lang="nl-BE" sz="2000" dirty="0"/>
              <a:t>Werkend SOC</a:t>
            </a:r>
          </a:p>
          <a:p>
            <a:pPr lvl="1"/>
            <a:r>
              <a:rPr lang="nl-BE" sz="1800" dirty="0"/>
              <a:t>Alerts genereren</a:t>
            </a:r>
          </a:p>
          <a:p>
            <a:pPr lvl="1"/>
            <a:r>
              <a:rPr lang="nl-BE" sz="1800" dirty="0"/>
              <a:t>Alerts analyseren</a:t>
            </a:r>
          </a:p>
          <a:p>
            <a:pPr lvl="1"/>
            <a:r>
              <a:rPr lang="nl-BE" sz="1800" dirty="0"/>
              <a:t>Alerts automatisch afhandelen</a:t>
            </a:r>
          </a:p>
          <a:p>
            <a:pPr lvl="1"/>
            <a:r>
              <a:rPr lang="nl-BE" sz="1800" dirty="0"/>
              <a:t>Centraal dashboard</a:t>
            </a:r>
          </a:p>
          <a:p>
            <a:pPr lvl="1"/>
            <a:r>
              <a:rPr lang="nl-BE" sz="1800" dirty="0"/>
              <a:t>Melding sturen</a:t>
            </a:r>
          </a:p>
          <a:p>
            <a:r>
              <a:rPr lang="nl-BE" sz="2000" dirty="0"/>
              <a:t>Realisatiedocument</a:t>
            </a:r>
          </a:p>
          <a:p>
            <a:r>
              <a:rPr lang="nl-BE" sz="2000" dirty="0"/>
              <a:t>Handleidingen</a:t>
            </a:r>
          </a:p>
          <a:p>
            <a:endParaRPr lang="nl-BE" sz="2000" dirty="0"/>
          </a:p>
          <a:p>
            <a:endParaRPr lang="nl-BE" sz="2000" dirty="0"/>
          </a:p>
          <a:p>
            <a:endParaRPr lang="nl-BE" sz="2000" dirty="0"/>
          </a:p>
          <a:p>
            <a:endParaRPr lang="nl-BE" sz="2000" dirty="0"/>
          </a:p>
          <a:p>
            <a:endParaRPr lang="nl-BE" sz="1800" dirty="0"/>
          </a:p>
        </p:txBody>
      </p:sp>
      <p:sp>
        <p:nvSpPr>
          <p:cNvPr id="2" name="Tijdelijke aanduiding voor dianumm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nl-NL" smtClean="0"/>
              <a:pPr rtl="0"/>
              <a:t>17</a:t>
            </a:fld>
            <a:endParaRPr lang="nl-NL"/>
          </a:p>
        </p:txBody>
      </p:sp>
    </p:spTree>
    <p:extLst>
      <p:ext uri="{BB962C8B-B14F-4D97-AF65-F5344CB8AC3E}">
        <p14:creationId xmlns:p14="http://schemas.microsoft.com/office/powerpoint/2010/main" val="506979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nl-NL"/>
              <a:t>Bedankt</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pPr rtl="0"/>
            <a:r>
              <a:rPr lang="nl-NL"/>
              <a:t>Sectiekop01</a:t>
            </a:r>
          </a:p>
        </p:txBody>
      </p:sp>
      <p:sp>
        <p:nvSpPr>
          <p:cNvPr id="5" name="Tijdelijke aanduiding voor tekst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r>
              <a:rPr lang="nl-NL" dirty="0"/>
              <a:t>Subtitel</a:t>
            </a:r>
          </a:p>
        </p:txBody>
      </p:sp>
      <p:sp>
        <p:nvSpPr>
          <p:cNvPr id="2" name="Tijdelijke aanduiding voor dianumm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nl-NL" smtClean="0"/>
              <a:pPr rtl="0"/>
              <a:t>19</a:t>
            </a:fld>
            <a:endParaRPr lang="nl-NL"/>
          </a:p>
        </p:txBody>
      </p:sp>
    </p:spTree>
    <p:extLst>
      <p:ext uri="{BB962C8B-B14F-4D97-AF65-F5344CB8AC3E}">
        <p14:creationId xmlns:p14="http://schemas.microsoft.com/office/powerpoint/2010/main" val="3495583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rtlCol="0"/>
          <a:lstStyle/>
          <a:p>
            <a:pPr rtl="0"/>
            <a:r>
              <a:rPr lang="nl-NL" sz="4000" dirty="0"/>
              <a:t>Inhoud</a:t>
            </a:r>
          </a:p>
        </p:txBody>
      </p:sp>
      <p:sp>
        <p:nvSpPr>
          <p:cNvPr id="10" name="Tijdelijke aanduiding voor tekst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r>
              <a:rPr lang="nl-BE" sz="2400" dirty="0"/>
              <a:t>Achtergrond</a:t>
            </a:r>
          </a:p>
          <a:p>
            <a:pPr lvl="1"/>
            <a:r>
              <a:rPr lang="nl-BE" sz="2000" dirty="0"/>
              <a:t>Wie?</a:t>
            </a:r>
          </a:p>
          <a:p>
            <a:pPr lvl="1"/>
            <a:r>
              <a:rPr lang="nl-BE" sz="2000" dirty="0"/>
              <a:t>Wat?</a:t>
            </a:r>
            <a:endParaRPr lang="nl-BE" sz="2400" dirty="0"/>
          </a:p>
          <a:p>
            <a:r>
              <a:rPr lang="nl-BE" sz="2400" dirty="0"/>
              <a:t>Business case</a:t>
            </a:r>
          </a:p>
          <a:p>
            <a:r>
              <a:rPr lang="nl-BE" sz="2400" dirty="0"/>
              <a:t>Doelstelling</a:t>
            </a:r>
          </a:p>
          <a:p>
            <a:r>
              <a:rPr lang="nl-BE" sz="2400" dirty="0"/>
              <a:t>Planning</a:t>
            </a:r>
          </a:p>
          <a:p>
            <a:r>
              <a:rPr lang="nl-BE" sz="2400" dirty="0"/>
              <a:t>Project scope</a:t>
            </a:r>
          </a:p>
          <a:p>
            <a:pPr lvl="1"/>
            <a:r>
              <a:rPr lang="nl-BE" sz="2200" dirty="0" err="1"/>
              <a:t>MoSCoW</a:t>
            </a:r>
            <a:r>
              <a:rPr lang="nl-BE" sz="2200" dirty="0"/>
              <a:t>-analyse</a:t>
            </a:r>
          </a:p>
          <a:p>
            <a:pPr lvl="1"/>
            <a:r>
              <a:rPr lang="nl-BE" sz="2200" dirty="0" err="1"/>
              <a:t>Risico-analyse</a:t>
            </a:r>
            <a:endParaRPr lang="nl-BE" sz="2200" dirty="0"/>
          </a:p>
          <a:p>
            <a:pPr lvl="1"/>
            <a:r>
              <a:rPr lang="nl-BE" sz="2200" dirty="0"/>
              <a:t>Aflevering</a:t>
            </a:r>
          </a:p>
        </p:txBody>
      </p:sp>
      <p:sp>
        <p:nvSpPr>
          <p:cNvPr id="2" name="Tijdelijke aanduiding voor dianumm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nl-NL" smtClean="0"/>
              <a:pPr rtl="0"/>
              <a:t>2</a:t>
            </a:fld>
            <a:endParaRPr lang="nl-NL"/>
          </a:p>
        </p:txBody>
      </p:sp>
    </p:spTree>
    <p:extLst>
      <p:ext uri="{BB962C8B-B14F-4D97-AF65-F5344CB8AC3E}">
        <p14:creationId xmlns:p14="http://schemas.microsoft.com/office/powerpoint/2010/main" val="105023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pPr rtl="0"/>
            <a:r>
              <a:rPr lang="nl-NL"/>
              <a:t>Sectiekop02</a:t>
            </a:r>
          </a:p>
        </p:txBody>
      </p:sp>
      <p:sp>
        <p:nvSpPr>
          <p:cNvPr id="5" name="Tijdelijke aanduiding voor tekst 4">
            <a:extLst>
              <a:ext uri="{FF2B5EF4-FFF2-40B4-BE49-F238E27FC236}">
                <a16:creationId xmlns:a16="http://schemas.microsoft.com/office/drawing/2014/main" id="{DCDDBE65-9AB1-4989-AF86-726591A6A128}"/>
              </a:ext>
            </a:extLst>
          </p:cNvPr>
          <p:cNvSpPr>
            <a:spLocks noGrp="1"/>
          </p:cNvSpPr>
          <p:nvPr>
            <p:ph type="body" idx="1"/>
          </p:nvPr>
        </p:nvSpPr>
        <p:spPr/>
        <p:txBody>
          <a:bodyPr rtlCol="0"/>
          <a:lstStyle/>
          <a:p>
            <a:pPr rtl="0"/>
            <a:r>
              <a:rPr lang="nl-NL"/>
              <a:t>Subtitel</a:t>
            </a:r>
          </a:p>
        </p:txBody>
      </p:sp>
      <p:sp>
        <p:nvSpPr>
          <p:cNvPr id="2" name="Tijdelijke aanduiding voor dianumm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nl-NL" smtClean="0"/>
              <a:pPr rtl="0"/>
              <a:t>20</a:t>
            </a:fld>
            <a:endParaRPr lang="nl-NL"/>
          </a:p>
        </p:txBody>
      </p:sp>
    </p:spTree>
    <p:extLst>
      <p:ext uri="{BB962C8B-B14F-4D97-AF65-F5344CB8AC3E}">
        <p14:creationId xmlns:p14="http://schemas.microsoft.com/office/powerpoint/2010/main" val="3834543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nl-NL"/>
              <a:t>Inhoud titel</a:t>
            </a:r>
          </a:p>
        </p:txBody>
      </p:sp>
      <p:sp>
        <p:nvSpPr>
          <p:cNvPr id="10" name="Tijdelijke aanduiding voor tekst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nl-NL"/>
              <a:t>Lorem ipsum dolor sit amet, consectetuer adipiscing elit. Maecenas porttitor congue massa. Fusce posuere, magna sed pulvinar ultricies, purus lectus malesuada libero, sit amet commodo magna eros quis urna.</a:t>
            </a:r>
          </a:p>
          <a:p>
            <a:pPr rtl="0"/>
            <a:r>
              <a:rPr lang="nl-NL"/>
              <a:t>Nunc viverra imperdiet enim. Fusce est. Vivamus a tellus.</a:t>
            </a:r>
          </a:p>
          <a:p>
            <a:pPr rtl="0"/>
            <a:r>
              <a:rPr lang="nl-NL"/>
              <a:t>Pellentesque habitant morbi tristique senectus et netus et malesuada fames ac turpis egestas. Proin pharetra nonummy pede. Mauris et orci.</a:t>
            </a:r>
          </a:p>
        </p:txBody>
      </p:sp>
      <p:sp>
        <p:nvSpPr>
          <p:cNvPr id="2" name="Tijdelijke aanduiding voor dianumm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nl-NL" smtClean="0"/>
              <a:pPr rtl="0"/>
              <a:t>21</a:t>
            </a:fld>
            <a:endParaRPr lang="nl-NL"/>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nl-NL"/>
              <a:t>Inhoud titel</a:t>
            </a:r>
          </a:p>
        </p:txBody>
      </p:sp>
      <p:sp>
        <p:nvSpPr>
          <p:cNvPr id="2" name="Tijdelijke aanduiding voor dianumm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nl-NL" smtClean="0"/>
              <a:pPr rtl="0"/>
              <a:t>22</a:t>
            </a:fld>
            <a:endParaRPr lang="nl-NL"/>
          </a:p>
        </p:txBody>
      </p:sp>
      <p:sp>
        <p:nvSpPr>
          <p:cNvPr id="7" name="Tijdelijke aanduiding voor tekst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nl-NL"/>
              <a:t>Lorem ipsum dolor sit amet</a:t>
            </a:r>
          </a:p>
        </p:txBody>
      </p:sp>
      <p:sp>
        <p:nvSpPr>
          <p:cNvPr id="5" name="Tijdelijke aanduiding voor tekst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nl-NL" dirty="0" err="1"/>
              <a:t>Lorem</a:t>
            </a:r>
            <a:r>
              <a:rPr lang="nl-NL" dirty="0"/>
              <a:t> </a:t>
            </a:r>
            <a:r>
              <a:rPr lang="nl-NL" dirty="0" err="1"/>
              <a:t>ipsum</a:t>
            </a:r>
            <a:r>
              <a:rPr lang="nl-NL" dirty="0"/>
              <a:t> </a:t>
            </a:r>
            <a:r>
              <a:rPr lang="nl-NL" dirty="0" err="1"/>
              <a:t>dolor</a:t>
            </a:r>
            <a:r>
              <a:rPr lang="nl-NL" dirty="0"/>
              <a:t> </a:t>
            </a:r>
            <a:r>
              <a:rPr lang="nl-NL" dirty="0" err="1"/>
              <a:t>sit</a:t>
            </a:r>
            <a:r>
              <a:rPr lang="nl-NL" dirty="0"/>
              <a:t> </a:t>
            </a:r>
            <a:r>
              <a:rPr lang="nl-NL" dirty="0" err="1"/>
              <a:t>amet</a:t>
            </a:r>
            <a:endParaRPr lang="nl-NL" dirty="0"/>
          </a:p>
        </p:txBody>
      </p:sp>
      <p:sp>
        <p:nvSpPr>
          <p:cNvPr id="8" name="Tijdelijke aanduiding voor tekst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nl-NL"/>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nl-NL"/>
              <a:t>Pellentesque habitant morbi tristique senectus et netus et malesuada fames ac turpis egestas. Proin pharetra nonummy pede. Mauris et orci.</a:t>
            </a:r>
          </a:p>
          <a:p>
            <a:pPr rtl="0"/>
            <a:endParaRPr lang="nl-NL"/>
          </a:p>
          <a:p>
            <a:pPr rtl="0"/>
            <a:endParaRPr lang="nl-NL"/>
          </a:p>
        </p:txBody>
      </p:sp>
      <p:sp>
        <p:nvSpPr>
          <p:cNvPr id="6" name="Tijdelijke aanduiding voor tekst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nl-NL" dirty="0" err="1"/>
              <a:t>Lorem</a:t>
            </a:r>
            <a:r>
              <a:rPr lang="nl-NL" dirty="0"/>
              <a:t> </a:t>
            </a:r>
            <a:r>
              <a:rPr lang="nl-NL" dirty="0" err="1"/>
              <a:t>ipsum</a:t>
            </a:r>
            <a:r>
              <a:rPr lang="nl-NL" dirty="0"/>
              <a:t> </a:t>
            </a:r>
            <a:r>
              <a:rPr lang="nl-NL" dirty="0" err="1"/>
              <a:t>dolor</a:t>
            </a:r>
            <a:r>
              <a:rPr lang="nl-NL" dirty="0"/>
              <a:t> </a:t>
            </a:r>
            <a:r>
              <a:rPr lang="nl-NL" dirty="0" err="1"/>
              <a:t>sit</a:t>
            </a:r>
            <a:r>
              <a:rPr lang="nl-NL" dirty="0"/>
              <a:t> </a:t>
            </a:r>
            <a:r>
              <a:rPr lang="nl-NL" dirty="0" err="1"/>
              <a:t>amet</a:t>
            </a:r>
            <a:r>
              <a:rPr lang="nl-NL" dirty="0"/>
              <a:t>, </a:t>
            </a:r>
            <a:r>
              <a:rPr lang="nl-NL" dirty="0" err="1"/>
              <a:t>consectetuer</a:t>
            </a:r>
            <a:r>
              <a:rPr lang="nl-NL" dirty="0"/>
              <a:t> </a:t>
            </a:r>
            <a:r>
              <a:rPr lang="nl-NL" dirty="0" err="1"/>
              <a:t>adipiscing</a:t>
            </a:r>
            <a:r>
              <a:rPr lang="nl-NL" dirty="0"/>
              <a:t> </a:t>
            </a:r>
            <a:r>
              <a:rPr lang="nl-NL" dirty="0" err="1"/>
              <a:t>elit</a:t>
            </a:r>
            <a:r>
              <a:rPr lang="nl-NL" dirty="0"/>
              <a:t>. </a:t>
            </a:r>
            <a:r>
              <a:rPr lang="nl-NL" dirty="0" err="1"/>
              <a:t>Maecenas</a:t>
            </a:r>
            <a:r>
              <a:rPr lang="nl-NL" dirty="0"/>
              <a:t> </a:t>
            </a:r>
            <a:r>
              <a:rPr lang="nl-NL" dirty="0" err="1"/>
              <a:t>porttitor</a:t>
            </a:r>
            <a:r>
              <a:rPr lang="nl-NL" dirty="0"/>
              <a:t> </a:t>
            </a:r>
            <a:r>
              <a:rPr lang="nl-NL" dirty="0" err="1"/>
              <a:t>congue</a:t>
            </a:r>
            <a:r>
              <a:rPr lang="nl-NL" dirty="0"/>
              <a:t> massa. </a:t>
            </a:r>
            <a:r>
              <a:rPr lang="nl-NL" dirty="0" err="1"/>
              <a:t>Fusce</a:t>
            </a:r>
            <a:r>
              <a:rPr lang="nl-NL" dirty="0"/>
              <a:t> </a:t>
            </a:r>
            <a:r>
              <a:rPr lang="nl-NL" dirty="0" err="1"/>
              <a:t>posuere</a:t>
            </a:r>
            <a:r>
              <a:rPr lang="nl-NL" dirty="0"/>
              <a:t>, magna </a:t>
            </a:r>
            <a:r>
              <a:rPr lang="nl-NL" dirty="0" err="1"/>
              <a:t>sed</a:t>
            </a:r>
            <a:r>
              <a:rPr lang="nl-NL" dirty="0"/>
              <a:t> </a:t>
            </a:r>
            <a:r>
              <a:rPr lang="nl-NL" dirty="0" err="1"/>
              <a:t>pulvinar</a:t>
            </a:r>
            <a:r>
              <a:rPr lang="nl-NL" dirty="0"/>
              <a:t> </a:t>
            </a:r>
            <a:r>
              <a:rPr lang="nl-NL" dirty="0" err="1"/>
              <a:t>ultricies</a:t>
            </a:r>
            <a:r>
              <a:rPr lang="nl-NL" dirty="0"/>
              <a:t>, </a:t>
            </a:r>
            <a:r>
              <a:rPr lang="nl-NL" dirty="0" err="1"/>
              <a:t>purus</a:t>
            </a:r>
            <a:r>
              <a:rPr lang="nl-NL" dirty="0"/>
              <a:t> </a:t>
            </a:r>
            <a:r>
              <a:rPr lang="nl-NL" dirty="0" err="1"/>
              <a:t>lectus</a:t>
            </a:r>
            <a:r>
              <a:rPr lang="nl-NL" dirty="0"/>
              <a:t> </a:t>
            </a:r>
            <a:r>
              <a:rPr lang="nl-NL" dirty="0" err="1"/>
              <a:t>malesuada</a:t>
            </a:r>
            <a:r>
              <a:rPr lang="nl-NL" dirty="0"/>
              <a:t> libero, </a:t>
            </a:r>
            <a:r>
              <a:rPr lang="nl-NL" dirty="0" err="1"/>
              <a:t>sit</a:t>
            </a:r>
            <a:r>
              <a:rPr lang="nl-NL" dirty="0"/>
              <a:t> </a:t>
            </a:r>
            <a:r>
              <a:rPr lang="nl-NL" dirty="0" err="1"/>
              <a:t>amet</a:t>
            </a:r>
            <a:r>
              <a:rPr lang="nl-NL" dirty="0"/>
              <a:t> commodo magna eros </a:t>
            </a:r>
            <a:r>
              <a:rPr lang="nl-NL" dirty="0" err="1"/>
              <a:t>quis</a:t>
            </a:r>
            <a:r>
              <a:rPr lang="nl-NL" dirty="0"/>
              <a:t> </a:t>
            </a:r>
            <a:r>
              <a:rPr lang="nl-NL" dirty="0" err="1"/>
              <a:t>urna</a:t>
            </a:r>
            <a:r>
              <a:rPr lang="nl-NL" dirty="0"/>
              <a:t>. </a:t>
            </a:r>
            <a:r>
              <a:rPr lang="nl-NL" dirty="0" err="1"/>
              <a:t>Nunc</a:t>
            </a:r>
            <a:r>
              <a:rPr lang="nl-NL" dirty="0"/>
              <a:t> </a:t>
            </a:r>
            <a:r>
              <a:rPr lang="nl-NL" dirty="0" err="1"/>
              <a:t>viverra</a:t>
            </a:r>
            <a:r>
              <a:rPr lang="nl-NL" dirty="0"/>
              <a:t> </a:t>
            </a:r>
            <a:r>
              <a:rPr lang="nl-NL" dirty="0" err="1"/>
              <a:t>imperdiet</a:t>
            </a:r>
            <a:r>
              <a:rPr lang="nl-NL" dirty="0"/>
              <a:t> </a:t>
            </a:r>
            <a:r>
              <a:rPr lang="nl-NL" dirty="0" err="1"/>
              <a:t>enim</a:t>
            </a:r>
            <a:r>
              <a:rPr lang="nl-NL" dirty="0"/>
              <a:t>. </a:t>
            </a:r>
            <a:r>
              <a:rPr lang="nl-NL" dirty="0" err="1"/>
              <a:t>Fusce</a:t>
            </a:r>
            <a:r>
              <a:rPr lang="nl-NL" dirty="0"/>
              <a:t> </a:t>
            </a:r>
            <a:r>
              <a:rPr lang="nl-NL" dirty="0" err="1"/>
              <a:t>est.</a:t>
            </a:r>
            <a:r>
              <a:rPr lang="nl-NL" dirty="0"/>
              <a:t> </a:t>
            </a:r>
            <a:r>
              <a:rPr lang="nl-NL" dirty="0" err="1"/>
              <a:t>Vivamus</a:t>
            </a:r>
            <a:r>
              <a:rPr lang="nl-NL" dirty="0"/>
              <a:t> a </a:t>
            </a:r>
            <a:r>
              <a:rPr lang="nl-NL" dirty="0" err="1"/>
              <a:t>tellus</a:t>
            </a:r>
            <a:r>
              <a:rPr lang="nl-NL" dirty="0"/>
              <a:t>.</a:t>
            </a:r>
          </a:p>
          <a:p>
            <a:pPr rt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a:t>
            </a:r>
            <a:r>
              <a:rPr lang="nl-NL" dirty="0" err="1"/>
              <a:t>Proin</a:t>
            </a:r>
            <a:r>
              <a:rPr lang="nl-NL" dirty="0"/>
              <a:t> </a:t>
            </a:r>
            <a:r>
              <a:rPr lang="nl-NL" dirty="0" err="1"/>
              <a:t>pharetra</a:t>
            </a:r>
            <a:r>
              <a:rPr lang="nl-NL" dirty="0"/>
              <a:t> </a:t>
            </a:r>
            <a:r>
              <a:rPr lang="nl-NL" dirty="0" err="1"/>
              <a:t>nonummy</a:t>
            </a:r>
            <a:r>
              <a:rPr lang="nl-NL" dirty="0"/>
              <a:t> pede. </a:t>
            </a:r>
            <a:r>
              <a:rPr lang="nl-NL" dirty="0" err="1"/>
              <a:t>Mauris</a:t>
            </a:r>
            <a:r>
              <a:rPr lang="nl-NL" dirty="0"/>
              <a:t> et </a:t>
            </a:r>
            <a:r>
              <a:rPr lang="nl-NL" dirty="0" err="1"/>
              <a:t>orci</a:t>
            </a:r>
            <a:r>
              <a:rPr lang="nl-NL" dirty="0"/>
              <a:t>.</a:t>
            </a:r>
          </a:p>
          <a:p>
            <a:pPr rtl="0"/>
            <a:endParaRPr lang="nl-NL"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nl-NL" dirty="0"/>
              <a:t>Doelstelling</a:t>
            </a:r>
          </a:p>
        </p:txBody>
      </p:sp>
      <p:sp>
        <p:nvSpPr>
          <p:cNvPr id="2" name="Tijdelijke aanduiding voor dianumm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nl-NL" smtClean="0"/>
              <a:pPr rtl="0"/>
              <a:t>23</a:t>
            </a:fld>
            <a:endParaRPr lang="nl-NL"/>
          </a:p>
        </p:txBody>
      </p:sp>
      <p:sp>
        <p:nvSpPr>
          <p:cNvPr id="7" name="Tijdelijke aanduiding voor tekst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normAutofit/>
          </a:bodyPr>
          <a:lstStyle/>
          <a:p>
            <a:pPr rtl="0"/>
            <a:r>
              <a:rPr lang="nl-NL" dirty="0"/>
              <a:t>SIEM</a:t>
            </a:r>
            <a:br>
              <a:rPr lang="nl-NL" dirty="0"/>
            </a:br>
            <a:r>
              <a:rPr lang="nl-NL" sz="1600" dirty="0"/>
              <a:t>(security information </a:t>
            </a:r>
            <a:r>
              <a:rPr lang="nl-NL" sz="1600" dirty="0" err="1"/>
              <a:t>and</a:t>
            </a:r>
            <a:r>
              <a:rPr lang="nl-NL" sz="1600" dirty="0"/>
              <a:t> event management)</a:t>
            </a:r>
            <a:endParaRPr lang="nl-NL" dirty="0"/>
          </a:p>
        </p:txBody>
      </p:sp>
      <p:sp>
        <p:nvSpPr>
          <p:cNvPr id="5" name="Tijdelijke aanduiding voor tekst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normAutofit/>
          </a:bodyPr>
          <a:lstStyle/>
          <a:p>
            <a:pPr rtl="0"/>
            <a:r>
              <a:rPr lang="nl-NL" dirty="0"/>
              <a:t>SOAR</a:t>
            </a:r>
            <a:br>
              <a:rPr lang="nl-NL" dirty="0"/>
            </a:br>
            <a:r>
              <a:rPr lang="nl-NL" sz="1600" dirty="0"/>
              <a:t>(security </a:t>
            </a:r>
            <a:r>
              <a:rPr lang="nl-NL" sz="1600" dirty="0" err="1"/>
              <a:t>orchestration</a:t>
            </a:r>
            <a:r>
              <a:rPr lang="nl-NL" sz="1600" dirty="0"/>
              <a:t>, </a:t>
            </a:r>
            <a:r>
              <a:rPr lang="nl-NL" sz="1600" dirty="0" err="1"/>
              <a:t>automation</a:t>
            </a:r>
            <a:r>
              <a:rPr lang="nl-NL" sz="1600" dirty="0"/>
              <a:t> </a:t>
            </a:r>
            <a:r>
              <a:rPr lang="nl-NL" sz="1600" dirty="0" err="1"/>
              <a:t>and</a:t>
            </a:r>
            <a:r>
              <a:rPr lang="nl-NL" sz="1600" dirty="0"/>
              <a:t> response)</a:t>
            </a:r>
            <a:endParaRPr lang="nl-NL" dirty="0"/>
          </a:p>
        </p:txBody>
      </p:sp>
      <p:sp>
        <p:nvSpPr>
          <p:cNvPr id="8" name="Tijdelijke aanduiding voor tekst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nl-NL" dirty="0" err="1"/>
              <a:t>Wazuh</a:t>
            </a:r>
            <a:endParaRPr lang="nl-NL" dirty="0"/>
          </a:p>
          <a:p>
            <a:pPr rtl="0"/>
            <a:r>
              <a:rPr lang="nl-NL" dirty="0" err="1"/>
              <a:t>Crowdsec</a:t>
            </a:r>
            <a:endParaRPr lang="nl-NL" dirty="0"/>
          </a:p>
          <a:p>
            <a:pPr rtl="0"/>
            <a:endParaRPr lang="nl-NL" dirty="0"/>
          </a:p>
        </p:txBody>
      </p:sp>
      <p:sp>
        <p:nvSpPr>
          <p:cNvPr id="6" name="Tijdelijke aanduiding voor tekst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nl-NL" dirty="0" err="1"/>
              <a:t>TheHive</a:t>
            </a:r>
            <a:endParaRPr lang="nl-NL" dirty="0"/>
          </a:p>
          <a:p>
            <a:pPr rtl="0"/>
            <a:r>
              <a:rPr lang="nl-NL" dirty="0"/>
              <a:t>Cortex</a:t>
            </a:r>
          </a:p>
          <a:p>
            <a:pPr rtl="0"/>
            <a:r>
              <a:rPr lang="nl-NL" dirty="0" err="1"/>
              <a:t>Shuffle</a:t>
            </a:r>
            <a:endParaRPr lang="nl-NL" dirty="0"/>
          </a:p>
          <a:p>
            <a:pPr rtl="0"/>
            <a:r>
              <a:rPr lang="nl-NL" dirty="0"/>
              <a:t>Teams/Outlook</a:t>
            </a:r>
          </a:p>
          <a:p>
            <a:pPr rtl="0"/>
            <a:r>
              <a:rPr lang="nl-NL" dirty="0" err="1"/>
              <a:t>Virustotal</a:t>
            </a:r>
            <a:endParaRPr lang="nl-NL" dirty="0"/>
          </a:p>
        </p:txBody>
      </p:sp>
    </p:spTree>
    <p:extLst>
      <p:ext uri="{BB962C8B-B14F-4D97-AF65-F5344CB8AC3E}">
        <p14:creationId xmlns:p14="http://schemas.microsoft.com/office/powerpoint/2010/main" val="1922905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nl-NL"/>
              <a:t>Inhoud titel</a:t>
            </a:r>
          </a:p>
        </p:txBody>
      </p:sp>
      <p:pic>
        <p:nvPicPr>
          <p:cNvPr id="25" name="Tijdelijke aanduiding voor afbeelding 24" descr="Staafdiagra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ijdelijke aanduiding voor tekst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nl-NL"/>
              <a:t>Caption01 wordt hier weergegeven</a:t>
            </a:r>
          </a:p>
        </p:txBody>
      </p:sp>
      <p:pic>
        <p:nvPicPr>
          <p:cNvPr id="27" name="Tijdelijke aanduiding voor afbeelding 26" descr="Klo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ijdelijke aanduiding voor tekst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nl-NL"/>
              <a:t>Caption02 wordt hier weergegeven</a:t>
            </a:r>
          </a:p>
        </p:txBody>
      </p:sp>
      <p:pic>
        <p:nvPicPr>
          <p:cNvPr id="29" name="Tijdelijke aanduiding voor afbeelding 28" descr="Microsco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ijdelijke aanduiding voor tekst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nl-NL"/>
              <a:t>Caption03 wordt hier weergegeven</a:t>
            </a:r>
          </a:p>
        </p:txBody>
      </p:sp>
      <p:pic>
        <p:nvPicPr>
          <p:cNvPr id="31" name="Tijdelijke aanduiding voor afbeelding 30" descr="Vergrootgla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ijdelijke aanduiding voor tekst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nl-NL"/>
              <a:t>Caption04 wordt hier weergegeven</a:t>
            </a:r>
          </a:p>
        </p:txBody>
      </p:sp>
      <p:pic>
        <p:nvPicPr>
          <p:cNvPr id="33" name="Tijdelijke aanduiding voor afbeelding 32" descr="Hoofd met tandwiele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ijdelijke aanduiding voor tekst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nl-NL"/>
              <a:t>Caption05 wordt hier weergegeven</a:t>
            </a:r>
          </a:p>
        </p:txBody>
      </p:sp>
      <p:sp>
        <p:nvSpPr>
          <p:cNvPr id="2" name="Tijdelijke aanduiding voor dianumm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nl-NL" smtClean="0"/>
              <a:pPr rtl="0"/>
              <a:t>24</a:t>
            </a:fld>
            <a:endParaRPr lang="nl-NL"/>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nl-NL"/>
              <a:t>Inhoud titel</a:t>
            </a:r>
          </a:p>
        </p:txBody>
      </p:sp>
      <p:pic>
        <p:nvPicPr>
          <p:cNvPr id="20" name="Tijdelijke aanduiding voor afbeelding 19" descr="Ontwerp met driehoekige patroon met dimensie">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ijdelijke aanduiding voor tekst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nl-NL" dirty="0"/>
              <a:t>Caption01 wordt hier weergegeven</a:t>
            </a:r>
          </a:p>
        </p:txBody>
      </p:sp>
      <p:sp>
        <p:nvSpPr>
          <p:cNvPr id="21" name="Tijdelijke aanduiding voor tekst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nl-NL" dirty="0"/>
              <a:t>Caption02 wordt hier weergegeven</a:t>
            </a:r>
          </a:p>
        </p:txBody>
      </p:sp>
      <p:sp>
        <p:nvSpPr>
          <p:cNvPr id="22" name="Tijdelijke aanduiding voor tekst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nl-NL" dirty="0"/>
              <a:t>Caption03 wordt hier weergegeven</a:t>
            </a:r>
          </a:p>
        </p:txBody>
      </p:sp>
      <p:sp>
        <p:nvSpPr>
          <p:cNvPr id="2" name="Tijdelijke aanduiding voor dianumm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nl-NL" smtClean="0"/>
              <a:pPr rtl="0"/>
              <a:t>25</a:t>
            </a:fld>
            <a:endParaRPr lang="nl-NL"/>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nl-NL"/>
              <a:t>Inhoud titel</a:t>
            </a:r>
          </a:p>
        </p:txBody>
      </p:sp>
      <p:pic>
        <p:nvPicPr>
          <p:cNvPr id="8" name="Tijdelijke aanduiding voor afbeelding 7" descr="Ontwerp met driehoekige patroon met dimensie">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ijdelijke aanduiding voor tekst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nl-NL"/>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nl-NL"/>
              <a:t>Pellentesque habitant morbi tristique senectus et netus et malesuada fames ac turpis egestas. Proin pharetra nonummy pede. Mauris et orci.</a:t>
            </a:r>
          </a:p>
        </p:txBody>
      </p:sp>
      <p:sp>
        <p:nvSpPr>
          <p:cNvPr id="2" name="Tijdelijke aanduiding voor dianumm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nl-NL" smtClean="0"/>
              <a:pPr rtl="0"/>
              <a:t>26</a:t>
            </a:fld>
            <a:endParaRPr lang="nl-NL"/>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nl-NL"/>
              <a:t>Tabel</a:t>
            </a:r>
          </a:p>
        </p:txBody>
      </p:sp>
      <p:graphicFrame>
        <p:nvGraphicFramePr>
          <p:cNvPr id="6" name="Tabel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1962885298"/>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nl-NL"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nl-NL"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nl-NL"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nl-NL"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nl-NL"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nl-NL"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nl-NL"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nl-NL"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Tijdelijke aanduiding voor dianumm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nl-NL" smtClean="0"/>
              <a:pPr rtl="0"/>
              <a:t>27</a:t>
            </a:fld>
            <a:endParaRPr lang="nl-NL"/>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nl-NL" dirty="0"/>
              <a:t>Grafiek</a:t>
            </a:r>
          </a:p>
        </p:txBody>
      </p:sp>
      <p:graphicFrame>
        <p:nvGraphicFramePr>
          <p:cNvPr id="7" name="Grafiek 6" title="Tijdelijke aanduiding voor grafiek Bruto-inkomsten">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989575135"/>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Tijdelijke aanduiding voor dianumm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nl-NL" smtClean="0"/>
              <a:pPr rtl="0"/>
              <a:t>28</a:t>
            </a:fld>
            <a:endParaRPr lang="nl-NL"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pPr rtl="0"/>
            <a:r>
              <a:rPr lang="nl-NL"/>
              <a:t>Citaat wordt hier weergegeven </a:t>
            </a:r>
            <a:br>
              <a:rPr lang="nl-NL"/>
            </a:br>
            <a:r>
              <a:rPr lang="nl-NL"/>
              <a:t>Lorem ipsum dolor sit amet, consectetuer adipiscing elit.” </a:t>
            </a:r>
            <a:br>
              <a:rPr lang="nl-NL"/>
            </a:br>
            <a:r>
              <a:rPr lang="nl-NL" sz="2400"/>
              <a:t>-Auteur</a:t>
            </a:r>
            <a:endParaRPr lang="nl-NL"/>
          </a:p>
        </p:txBody>
      </p:sp>
      <p:sp>
        <p:nvSpPr>
          <p:cNvPr id="2" name="Tijdelijke aanduiding voor dianumm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nl-NL" smtClean="0"/>
              <a:pPr rtl="0"/>
              <a:t>29</a:t>
            </a:fld>
            <a:endParaRPr lang="nl-NL"/>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pPr rtl="0"/>
            <a:r>
              <a:rPr lang="nl-NL" dirty="0"/>
              <a:t>Achtergrond</a:t>
            </a:r>
          </a:p>
        </p:txBody>
      </p:sp>
      <p:sp>
        <p:nvSpPr>
          <p:cNvPr id="2" name="Tijdelijke aanduiding voor dianumm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nl-NL" smtClean="0"/>
              <a:pPr rtl="0"/>
              <a:t>3</a:t>
            </a:fld>
            <a:endParaRPr lang="nl-NL"/>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nl-NL"/>
              <a:t>Bedankt</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nl-NL"/>
              <a:t>Pas deze sjabloon aan</a:t>
            </a:r>
          </a:p>
        </p:txBody>
      </p:sp>
      <p:sp>
        <p:nvSpPr>
          <p:cNvPr id="8" name="Tekstvak 7">
            <a:hlinkClick r:id="rId3"/>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rtl="0"/>
            <a:r>
              <a:rPr lang="nl-NL" sz="6000" u="sng">
                <a:solidFill>
                  <a:schemeClr val="bg1"/>
                </a:solidFill>
              </a:rPr>
              <a:t>Bewerkinstructies en feedback voor sjabloon</a:t>
            </a:r>
          </a:p>
        </p:txBody>
      </p:sp>
      <p:sp>
        <p:nvSpPr>
          <p:cNvPr id="2" name="Tijdelijke aanduiding voor dianumm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rtlCol="0"/>
          <a:lstStyle/>
          <a:p>
            <a:pPr rtl="0"/>
            <a:fld id="{C263D6C4-4840-40CC-AC84-17E24B3B7BDE}" type="slidenum">
              <a:rPr lang="nl-NL" smtClean="0"/>
              <a:pPr rtl="0"/>
              <a:t>31</a:t>
            </a:fld>
            <a:endParaRPr lang="nl-NL"/>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rtlCol="0"/>
          <a:lstStyle/>
          <a:p>
            <a:pPr rtl="0"/>
            <a:r>
              <a:rPr lang="nl-NL" sz="4000" dirty="0"/>
              <a:t>Wie?</a:t>
            </a:r>
          </a:p>
        </p:txBody>
      </p:sp>
      <p:sp>
        <p:nvSpPr>
          <p:cNvPr id="10" name="Tijdelijke aanduiding voor tekst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r>
              <a:rPr lang="nl-BE" sz="2400" dirty="0"/>
              <a:t>MPI </a:t>
            </a:r>
            <a:r>
              <a:rPr lang="nl-BE" sz="2400" dirty="0" err="1"/>
              <a:t>Oosterlo</a:t>
            </a:r>
            <a:r>
              <a:rPr lang="nl-BE" sz="2400" dirty="0"/>
              <a:t> vzw</a:t>
            </a:r>
          </a:p>
          <a:p>
            <a:r>
              <a:rPr lang="nl-BE" sz="2400" dirty="0"/>
              <a:t>Zorginstelling mensen verstandelijke beperking</a:t>
            </a:r>
          </a:p>
          <a:p>
            <a:r>
              <a:rPr lang="nl-BE" sz="2400" dirty="0"/>
              <a:t>BKLO en BUSO</a:t>
            </a:r>
          </a:p>
        </p:txBody>
      </p:sp>
      <p:sp>
        <p:nvSpPr>
          <p:cNvPr id="2" name="Tijdelijke aanduiding voor dianumm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nl-NL" smtClean="0"/>
              <a:pPr rtl="0"/>
              <a:t>4</a:t>
            </a:fld>
            <a:endParaRPr lang="nl-NL"/>
          </a:p>
        </p:txBody>
      </p:sp>
      <p:pic>
        <p:nvPicPr>
          <p:cNvPr id="1028" name="Picture 4" descr="MPI Oosterlo cadeaubon - Goodgift">
            <a:extLst>
              <a:ext uri="{FF2B5EF4-FFF2-40B4-BE49-F238E27FC236}">
                <a16:creationId xmlns:a16="http://schemas.microsoft.com/office/drawing/2014/main" id="{F9E7BFD6-C09A-4F05-B17D-A8F67CA33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011" y="3508320"/>
            <a:ext cx="4829092" cy="63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52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rtlCol="0"/>
          <a:lstStyle/>
          <a:p>
            <a:pPr rtl="0"/>
            <a:r>
              <a:rPr lang="nl-NL" sz="4000" dirty="0"/>
              <a:t>Wat?</a:t>
            </a:r>
          </a:p>
        </p:txBody>
      </p:sp>
      <p:sp>
        <p:nvSpPr>
          <p:cNvPr id="10" name="Tijdelijke aanduiding voor tekst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r>
              <a:rPr lang="nl-BE" sz="2400" dirty="0"/>
              <a:t>SOC</a:t>
            </a:r>
          </a:p>
          <a:p>
            <a:pPr lvl="1"/>
            <a:r>
              <a:rPr lang="nl-BE" sz="2200" dirty="0"/>
              <a:t>Dashboard</a:t>
            </a:r>
          </a:p>
          <a:p>
            <a:pPr lvl="1"/>
            <a:r>
              <a:rPr lang="nl-BE" sz="2200" dirty="0"/>
              <a:t>CVE detectie</a:t>
            </a:r>
          </a:p>
          <a:p>
            <a:pPr lvl="1"/>
            <a:r>
              <a:rPr lang="nl-BE" sz="2200" dirty="0"/>
              <a:t>Meldingen via Teams</a:t>
            </a:r>
          </a:p>
          <a:p>
            <a:pPr lvl="1"/>
            <a:r>
              <a:rPr lang="nl-BE" sz="2200" dirty="0"/>
              <a:t>Mogelijkheden </a:t>
            </a:r>
            <a:r>
              <a:rPr lang="nl-BE" sz="2200" dirty="0" err="1"/>
              <a:t>Wazuh</a:t>
            </a:r>
            <a:endParaRPr lang="nl-BE" sz="2200" dirty="0"/>
          </a:p>
          <a:p>
            <a:pPr lvl="1"/>
            <a:r>
              <a:rPr lang="nl-BE" sz="2200" dirty="0"/>
              <a:t>Integratie </a:t>
            </a:r>
            <a:r>
              <a:rPr lang="nl-BE" sz="2200" dirty="0" err="1"/>
              <a:t>Crowdsec</a:t>
            </a:r>
            <a:endParaRPr lang="nl-BE" sz="2200" dirty="0"/>
          </a:p>
          <a:p>
            <a:r>
              <a:rPr lang="nl-BE" sz="2400" dirty="0"/>
              <a:t>Meedraaien helpdesk en lopende projecten</a:t>
            </a:r>
          </a:p>
        </p:txBody>
      </p:sp>
      <p:sp>
        <p:nvSpPr>
          <p:cNvPr id="2" name="Tijdelijke aanduiding voor dianumm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nl-NL" smtClean="0"/>
              <a:pPr rtl="0"/>
              <a:t>5</a:t>
            </a:fld>
            <a:endParaRPr lang="nl-NL"/>
          </a:p>
        </p:txBody>
      </p:sp>
    </p:spTree>
    <p:extLst>
      <p:ext uri="{BB962C8B-B14F-4D97-AF65-F5344CB8AC3E}">
        <p14:creationId xmlns:p14="http://schemas.microsoft.com/office/powerpoint/2010/main" val="149735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pPr rtl="0"/>
            <a:r>
              <a:rPr lang="nl-NL" dirty="0"/>
              <a:t>Business Case</a:t>
            </a:r>
          </a:p>
        </p:txBody>
      </p:sp>
      <p:sp>
        <p:nvSpPr>
          <p:cNvPr id="2" name="Tijdelijke aanduiding voor dianumm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nl-NL" smtClean="0"/>
              <a:pPr rtl="0"/>
              <a:t>6</a:t>
            </a:fld>
            <a:endParaRPr lang="nl-NL"/>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rtlCol="0"/>
          <a:lstStyle/>
          <a:p>
            <a:pPr rtl="0"/>
            <a:r>
              <a:rPr lang="nl-NL" sz="4000" dirty="0"/>
              <a:t>Business Case</a:t>
            </a:r>
          </a:p>
        </p:txBody>
      </p:sp>
      <p:sp>
        <p:nvSpPr>
          <p:cNvPr id="10" name="Tijdelijke aanduiding voor tekst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7586317" cy="4093243"/>
          </a:xfrm>
        </p:spPr>
        <p:txBody>
          <a:bodyPr rtlCol="0"/>
          <a:lstStyle/>
          <a:p>
            <a:r>
              <a:rPr lang="nl-BE" sz="2400" dirty="0"/>
              <a:t>Bescherming</a:t>
            </a:r>
          </a:p>
          <a:p>
            <a:r>
              <a:rPr lang="nl-BE" sz="2400" dirty="0"/>
              <a:t>Snelle incidentrespons</a:t>
            </a:r>
          </a:p>
          <a:p>
            <a:r>
              <a:rPr lang="nl-BE" sz="2400" dirty="0"/>
              <a:t>Continue monitoring</a:t>
            </a:r>
          </a:p>
          <a:p>
            <a:r>
              <a:rPr lang="nl-BE" sz="2400" dirty="0"/>
              <a:t>Compliance met GDPR, NIS2,…</a:t>
            </a:r>
          </a:p>
          <a:p>
            <a:endParaRPr lang="nl-BE" sz="1800" dirty="0"/>
          </a:p>
          <a:p>
            <a:endParaRPr lang="nl-BE" sz="1800" dirty="0"/>
          </a:p>
          <a:p>
            <a:endParaRPr lang="nl-BE" sz="1800" dirty="0"/>
          </a:p>
        </p:txBody>
      </p:sp>
      <p:sp>
        <p:nvSpPr>
          <p:cNvPr id="2" name="Tijdelijke aanduiding voor dianumm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nl-NL" smtClean="0"/>
              <a:pPr rtl="0"/>
              <a:t>7</a:t>
            </a:fld>
            <a:endParaRPr lang="nl-NL"/>
          </a:p>
        </p:txBody>
      </p:sp>
      <p:pic>
        <p:nvPicPr>
          <p:cNvPr id="1026" name="Picture 2" descr="Seven tips for compliance with the General Data Protection Regulation ...">
            <a:extLst>
              <a:ext uri="{FF2B5EF4-FFF2-40B4-BE49-F238E27FC236}">
                <a16:creationId xmlns:a16="http://schemas.microsoft.com/office/drawing/2014/main" id="{6470AF29-13CE-4277-B9A9-D2B36826D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754" y="2270441"/>
            <a:ext cx="4589559" cy="306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1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rtlCol="0"/>
          <a:lstStyle/>
          <a:p>
            <a:pPr rtl="0"/>
            <a:r>
              <a:rPr lang="nl-NL" sz="4000" dirty="0"/>
              <a:t>Business Case</a:t>
            </a:r>
          </a:p>
        </p:txBody>
      </p:sp>
      <p:sp>
        <p:nvSpPr>
          <p:cNvPr id="10" name="Tijdelijke aanduiding voor tekst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7586317" cy="4093243"/>
          </a:xfrm>
        </p:spPr>
        <p:txBody>
          <a:bodyPr rtlCol="0"/>
          <a:lstStyle/>
          <a:p>
            <a:r>
              <a:rPr lang="nl-BE" sz="2400" dirty="0"/>
              <a:t>Bescherming cliënt gegevens</a:t>
            </a:r>
          </a:p>
          <a:p>
            <a:r>
              <a:rPr lang="nl-BE" sz="2400" dirty="0"/>
              <a:t>Automatisering</a:t>
            </a:r>
          </a:p>
          <a:p>
            <a:pPr lvl="1"/>
            <a:r>
              <a:rPr lang="nl-BE" sz="2200" dirty="0"/>
              <a:t>Veel on-</a:t>
            </a:r>
            <a:r>
              <a:rPr lang="nl-BE" sz="2200" dirty="0" err="1"/>
              <a:t>premise</a:t>
            </a:r>
            <a:endParaRPr lang="nl-BE" sz="2200" dirty="0"/>
          </a:p>
          <a:p>
            <a:pPr lvl="1"/>
            <a:r>
              <a:rPr lang="nl-BE" sz="2200" dirty="0"/>
              <a:t>Veel tijd in kleine foutjes oplossen</a:t>
            </a:r>
          </a:p>
          <a:p>
            <a:endParaRPr lang="nl-BE" sz="2400" dirty="0"/>
          </a:p>
          <a:p>
            <a:endParaRPr lang="nl-BE" sz="1800" dirty="0"/>
          </a:p>
          <a:p>
            <a:endParaRPr lang="nl-BE" sz="1800" dirty="0"/>
          </a:p>
          <a:p>
            <a:endParaRPr lang="nl-BE" sz="1800" dirty="0"/>
          </a:p>
        </p:txBody>
      </p:sp>
      <p:sp>
        <p:nvSpPr>
          <p:cNvPr id="2" name="Tijdelijke aanduiding voor dianumm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nl-NL" smtClean="0"/>
              <a:pPr rtl="0"/>
              <a:t>8</a:t>
            </a:fld>
            <a:endParaRPr lang="nl-NL"/>
          </a:p>
        </p:txBody>
      </p:sp>
    </p:spTree>
    <p:extLst>
      <p:ext uri="{BB962C8B-B14F-4D97-AF65-F5344CB8AC3E}">
        <p14:creationId xmlns:p14="http://schemas.microsoft.com/office/powerpoint/2010/main" val="72377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pPr rtl="0"/>
            <a:r>
              <a:rPr lang="nl-NL" dirty="0"/>
              <a:t>Doelstelling</a:t>
            </a:r>
          </a:p>
        </p:txBody>
      </p:sp>
      <p:sp>
        <p:nvSpPr>
          <p:cNvPr id="2" name="Tijdelijke aanduiding voor dianumm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nl-NL" smtClean="0"/>
              <a:pPr rtl="0"/>
              <a:t>9</a:t>
            </a:fld>
            <a:endParaRPr lang="nl-NL"/>
          </a:p>
        </p:txBody>
      </p:sp>
    </p:spTree>
    <p:extLst>
      <p:ext uri="{BB962C8B-B14F-4D97-AF65-F5344CB8AC3E}">
        <p14:creationId xmlns:p14="http://schemas.microsoft.com/office/powerpoint/2010/main" val="371360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thema">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456_TF66687569" id="{9BE9275A-9333-4430-A218-015D7C151EB1}" vid="{41D068C0-E389-4275-961C-A95853881A33}"/>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Moderne blauwe presentatie</Template>
  <TotalTime>33884</TotalTime>
  <Words>677</Words>
  <Application>Microsoft Office PowerPoint</Application>
  <PresentationFormat>Breedbeeld</PresentationFormat>
  <Paragraphs>224</Paragraphs>
  <Slides>31</Slides>
  <Notes>31</Notes>
  <HiddenSlides>13</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31</vt:i4>
      </vt:variant>
    </vt:vector>
  </HeadingPairs>
  <TitlesOfParts>
    <vt:vector size="36" baseType="lpstr">
      <vt:lpstr>Arial</vt:lpstr>
      <vt:lpstr>Calibri</vt:lpstr>
      <vt:lpstr>Trade Gothic LT Pro</vt:lpstr>
      <vt:lpstr>Trebuchet MS</vt:lpstr>
      <vt:lpstr>Office-thema</vt:lpstr>
      <vt:lpstr>SOC</vt:lpstr>
      <vt:lpstr>Inhoud</vt:lpstr>
      <vt:lpstr>Achtergrond</vt:lpstr>
      <vt:lpstr>Wie?</vt:lpstr>
      <vt:lpstr>Wat?</vt:lpstr>
      <vt:lpstr>Business Case</vt:lpstr>
      <vt:lpstr>Business Case</vt:lpstr>
      <vt:lpstr>Business Case</vt:lpstr>
      <vt:lpstr>Doelstelling</vt:lpstr>
      <vt:lpstr>Doelstelling</vt:lpstr>
      <vt:lpstr>Doelstelling</vt:lpstr>
      <vt:lpstr>Planning</vt:lpstr>
      <vt:lpstr>Planning</vt:lpstr>
      <vt:lpstr>Project scope</vt:lpstr>
      <vt:lpstr>MoSCoW-analyse</vt:lpstr>
      <vt:lpstr>Risico-analyse</vt:lpstr>
      <vt:lpstr>Aflevering</vt:lpstr>
      <vt:lpstr>Bedankt</vt:lpstr>
      <vt:lpstr>Sectiekop01</vt:lpstr>
      <vt:lpstr>Sectiekop02</vt:lpstr>
      <vt:lpstr>Inhoud titel</vt:lpstr>
      <vt:lpstr>Inhoud titel</vt:lpstr>
      <vt:lpstr>Doelstelling</vt:lpstr>
      <vt:lpstr>Inhoud titel</vt:lpstr>
      <vt:lpstr>Inhoud titel</vt:lpstr>
      <vt:lpstr>Inhoud titel</vt:lpstr>
      <vt:lpstr>Tabel</vt:lpstr>
      <vt:lpstr>Grafiek</vt:lpstr>
      <vt:lpstr>Citaat wordt hier weergegeven  Lorem ipsum dolor sit amet, consectetuer adipiscing elit.”  -Auteur</vt:lpstr>
      <vt:lpstr>Bedankt</vt:lpstr>
      <vt:lpstr>Pas deze sjabloon aan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dc:title>
  <dc:creator>Michiel Kuyken</dc:creator>
  <cp:lastModifiedBy>Michiel Kuyken</cp:lastModifiedBy>
  <cp:revision>42</cp:revision>
  <dcterms:created xsi:type="dcterms:W3CDTF">2025-02-26T07:38:09Z</dcterms:created>
  <dcterms:modified xsi:type="dcterms:W3CDTF">2025-03-28T16:20:15Z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