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7DE46-557F-7542-9A1C-43DA1A6AEC01}" v="10" dt="2020-03-10T07:42:00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94663"/>
  </p:normalViewPr>
  <p:slideViewPr>
    <p:cSldViewPr snapToGrid="0" snapToObjects="1">
      <p:cViewPr>
        <p:scale>
          <a:sx n="110" d="100"/>
          <a:sy n="110" d="100"/>
        </p:scale>
        <p:origin x="976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back MA, Michiel" userId="aa2d62da-e17a-47c7-ac8b-bd2efcdd1288" providerId="ADAL" clId="{B207DE46-557F-7542-9A1C-43DA1A6AEC01}"/>
    <pc:docChg chg="undo redo custSel addSld modSld">
      <pc:chgData name="Noback MA, Michiel" userId="aa2d62da-e17a-47c7-ac8b-bd2efcdd1288" providerId="ADAL" clId="{B207DE46-557F-7542-9A1C-43DA1A6AEC01}" dt="2020-03-10T08:21:21.723" v="237" actId="790"/>
      <pc:docMkLst>
        <pc:docMk/>
      </pc:docMkLst>
      <pc:sldChg chg="addSp delSp modSp add">
        <pc:chgData name="Noback MA, Michiel" userId="aa2d62da-e17a-47c7-ac8b-bd2efcdd1288" providerId="ADAL" clId="{B207DE46-557F-7542-9A1C-43DA1A6AEC01}" dt="2020-03-10T08:21:21.723" v="237" actId="790"/>
        <pc:sldMkLst>
          <pc:docMk/>
          <pc:sldMk cId="1824751908" sldId="257"/>
        </pc:sldMkLst>
        <pc:spChg chg="del">
          <ac:chgData name="Noback MA, Michiel" userId="aa2d62da-e17a-47c7-ac8b-bd2efcdd1288" providerId="ADAL" clId="{B207DE46-557F-7542-9A1C-43DA1A6AEC01}" dt="2020-03-10T07:39:46.683" v="1" actId="478"/>
          <ac:spMkLst>
            <pc:docMk/>
            <pc:sldMk cId="1824751908" sldId="257"/>
            <ac:spMk id="2" creationId="{A9127B09-3EB6-EC4F-AC76-CBEDC72E837C}"/>
          </ac:spMkLst>
        </pc:spChg>
        <pc:spChg chg="del">
          <ac:chgData name="Noback MA, Michiel" userId="aa2d62da-e17a-47c7-ac8b-bd2efcdd1288" providerId="ADAL" clId="{B207DE46-557F-7542-9A1C-43DA1A6AEC01}" dt="2020-03-10T07:39:48.097" v="2" actId="478"/>
          <ac:spMkLst>
            <pc:docMk/>
            <pc:sldMk cId="1824751908" sldId="257"/>
            <ac:spMk id="3" creationId="{7423A1E5-5ACB-394A-9918-DFCEBC1154A5}"/>
          </ac:spMkLst>
        </pc:spChg>
        <pc:spChg chg="add del">
          <ac:chgData name="Noback MA, Michiel" userId="aa2d62da-e17a-47c7-ac8b-bd2efcdd1288" providerId="ADAL" clId="{B207DE46-557F-7542-9A1C-43DA1A6AEC01}" dt="2020-03-10T07:41:13.138" v="11"/>
          <ac:spMkLst>
            <pc:docMk/>
            <pc:sldMk cId="1824751908" sldId="257"/>
            <ac:spMk id="5" creationId="{693695C7-707C-A648-BAD1-F2DB65A4252F}"/>
          </ac:spMkLst>
        </pc:spChg>
        <pc:spChg chg="add mod">
          <ac:chgData name="Noback MA, Michiel" userId="aa2d62da-e17a-47c7-ac8b-bd2efcdd1288" providerId="ADAL" clId="{B207DE46-557F-7542-9A1C-43DA1A6AEC01}" dt="2020-03-10T08:03:27.848" v="221" actId="790"/>
          <ac:spMkLst>
            <pc:docMk/>
            <pc:sldMk cId="1824751908" sldId="257"/>
            <ac:spMk id="6" creationId="{E293F8BE-C017-674E-A67B-E1BD6A1AF1C6}"/>
          </ac:spMkLst>
        </pc:spChg>
        <pc:spChg chg="add mod">
          <ac:chgData name="Noback MA, Michiel" userId="aa2d62da-e17a-47c7-ac8b-bd2efcdd1288" providerId="ADAL" clId="{B207DE46-557F-7542-9A1C-43DA1A6AEC01}" dt="2020-03-10T08:03:27.848" v="221" actId="790"/>
          <ac:spMkLst>
            <pc:docMk/>
            <pc:sldMk cId="1824751908" sldId="257"/>
            <ac:spMk id="7" creationId="{B6869CED-FDBD-9746-8F6C-3D303A5428BE}"/>
          </ac:spMkLst>
        </pc:spChg>
        <pc:spChg chg="add mod">
          <ac:chgData name="Noback MA, Michiel" userId="aa2d62da-e17a-47c7-ac8b-bd2efcdd1288" providerId="ADAL" clId="{B207DE46-557F-7542-9A1C-43DA1A6AEC01}" dt="2020-03-10T08:03:27.848" v="221" actId="790"/>
          <ac:spMkLst>
            <pc:docMk/>
            <pc:sldMk cId="1824751908" sldId="257"/>
            <ac:spMk id="8" creationId="{B3E21EEE-4A81-A048-9371-740173B03AFF}"/>
          </ac:spMkLst>
        </pc:spChg>
        <pc:spChg chg="add mod">
          <ac:chgData name="Noback MA, Michiel" userId="aa2d62da-e17a-47c7-ac8b-bd2efcdd1288" providerId="ADAL" clId="{B207DE46-557F-7542-9A1C-43DA1A6AEC01}" dt="2020-03-10T08:03:27.848" v="221" actId="790"/>
          <ac:spMkLst>
            <pc:docMk/>
            <pc:sldMk cId="1824751908" sldId="257"/>
            <ac:spMk id="9" creationId="{143F4C22-0CAE-FE44-99D9-646917A838A5}"/>
          </ac:spMkLst>
        </pc:spChg>
        <pc:spChg chg="add mod">
          <ac:chgData name="Noback MA, Michiel" userId="aa2d62da-e17a-47c7-ac8b-bd2efcdd1288" providerId="ADAL" clId="{B207DE46-557F-7542-9A1C-43DA1A6AEC01}" dt="2020-03-10T08:03:27.848" v="221" actId="790"/>
          <ac:spMkLst>
            <pc:docMk/>
            <pc:sldMk cId="1824751908" sldId="257"/>
            <ac:spMk id="10" creationId="{A99890E9-D0C1-2B45-8555-3EB685D03D91}"/>
          </ac:spMkLst>
        </pc:spChg>
        <pc:graphicFrameChg chg="add mod modGraphic">
          <ac:chgData name="Noback MA, Michiel" userId="aa2d62da-e17a-47c7-ac8b-bd2efcdd1288" providerId="ADAL" clId="{B207DE46-557F-7542-9A1C-43DA1A6AEC01}" dt="2020-03-10T08:21:21.723" v="237" actId="790"/>
          <ac:graphicFrameMkLst>
            <pc:docMk/>
            <pc:sldMk cId="1824751908" sldId="257"/>
            <ac:graphicFrameMk id="4" creationId="{BED1D13E-76C7-DD42-B509-1F024FA2688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CA078-98D9-C341-87C5-C7C58CB1737A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76A46-B010-A64B-9FDE-720EA1D3B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30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76A46-B010-A64B-9FDE-720EA1D3B55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71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C5E5-C34A-4641-A037-9CB0D017E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28B0-A66B-B048-9F32-DFDFE7DAB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79F4-3AAC-BC48-9B57-C03C9E0E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E3EDF-D438-5C4A-92D7-81F6DD3E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18F0-31FC-1949-B157-769DDD56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23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FB0E-DB2D-614F-82A2-B02D68F5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B8B3-EF5D-524B-82BA-F95C9773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6AF26-68C2-3B4A-A7B8-3F3EB0A3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706B-42D6-CE4C-8FF2-F8E72DF3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ED77-BB68-0E4F-A85A-30DB426E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87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72F1-F546-3E42-987A-760D7A0F6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4C235-A6D1-DA40-B5A8-6C831492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106A-5D55-C641-AFEC-B10483B3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B9B6-0617-8D4B-B27F-62C3D20E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77CE-C238-1746-9C90-92F32C66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31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81E-E198-B048-98C4-0850EC15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0788-E693-7843-9228-78D88709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800B-2919-0E49-A6FB-B4072693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B9AC-8206-0E4A-9FE8-E8BFCA6D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2B56-5B55-AB43-87C7-18F4EDAD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2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854B-6D7C-1946-92E3-A0A8CEFE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9225D-7968-6B44-A969-40C30D80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2FA4-5290-2B41-8693-B282A82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8515-44F7-574A-A65A-B28218A7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2086-3D8F-404B-A77C-3327885A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63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4B5C-BAA8-C946-8E6D-DA70EF41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6EAF-F4EB-8C44-BD19-6D118E71A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E0611-EAFC-7E4B-83FF-1C2570E5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238ED-6D45-EA41-AF24-22A8722E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4986F-C7BA-924A-A957-0D5B0643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2AD54-42BB-D643-8E0F-B553884B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838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568-1028-9340-BCCB-B294AC5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BBF72-B663-6B41-8BC9-16DBCBD2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8B7A-83BA-3149-9F79-5B9A747C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90607-E9D9-F848-86E7-F61039A74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6F2A5-82BB-B748-AF16-87204E14D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3EF11-F198-C14F-9677-9101EAB1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F8EC4-1664-C24B-83DA-964E1EAB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42EDA-C4BA-E642-89C2-0EB529B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98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7BCE-CCEE-1547-ACC4-E82C12CB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86538-9399-564B-9E2E-D6DDCD19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08C04-2663-3441-8E23-31D9818B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B7A1-A761-E34B-A6E6-C8FE6F6A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74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AD467-30D4-8142-86C8-B0BCB05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332AD-D31A-A942-B5E3-450958E2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3C81-3AB2-8A4C-A35B-8EAC12D1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25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D3DF-059B-1D4F-8730-3DE6C0AF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FECC-312A-5D47-92CD-E7B928115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C746C-4511-094D-968D-5CEB20D9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8B8B4-22A5-7A45-8B61-41E9D694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EB57C-6993-3249-A473-0F34622A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1535A-89B0-3A46-B7D6-C8DF622C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38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650-BBB3-9B41-88FE-10572F13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B89FE-6E58-7E49-A90B-B0DC0A0A5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39804-2698-1B42-B6E7-9A320DADB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5D0F3-DF72-FB42-B603-26AA687E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BB787-9FCD-464C-8AFC-3EDB7A43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6538-992A-B145-B5EF-69841E0F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76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E6C99-4A05-824B-ABAA-AE077EA5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B9814-57D9-6143-B43B-5F0CB185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32B2-F9DB-7E4E-AFAA-12E4A5BCC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634E-5221-A14E-B856-770CF65AC4E2}" type="datetimeFigureOut">
              <a:rPr lang="nl-NL" smtClean="0"/>
              <a:t>10-03-20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A13C-7D0E-A845-A1E9-8C858F84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08A1-2B69-064B-A0FE-521C869A5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36FE-1789-FD40-A8F5-7BAC0F346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1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6838A5ED-8B9C-F745-B73A-B307472CCE7D}"/>
              </a:ext>
            </a:extLst>
          </p:cNvPr>
          <p:cNvSpPr/>
          <p:nvPr/>
        </p:nvSpPr>
        <p:spPr>
          <a:xfrm>
            <a:off x="2481490" y="1302348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a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06EEC99-F4A6-6142-A465-EED8000D692F}"/>
              </a:ext>
            </a:extLst>
          </p:cNvPr>
          <p:cNvSpPr/>
          <p:nvPr/>
        </p:nvSpPr>
        <p:spPr>
          <a:xfrm>
            <a:off x="3076804" y="1302349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b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030A3CD0-76EB-5643-91EC-7432290ED165}"/>
              </a:ext>
            </a:extLst>
          </p:cNvPr>
          <p:cNvSpPr/>
          <p:nvPr/>
        </p:nvSpPr>
        <p:spPr>
          <a:xfrm>
            <a:off x="3672118" y="1286021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c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2BE5585-7EF0-B44F-B8CE-2B4385214F0E}"/>
              </a:ext>
            </a:extLst>
          </p:cNvPr>
          <p:cNvSpPr/>
          <p:nvPr/>
        </p:nvSpPr>
        <p:spPr>
          <a:xfrm>
            <a:off x="4267432" y="1286021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d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6BBE14B-8D5E-4046-9A25-6A0CC37FCA1B}"/>
              </a:ext>
            </a:extLst>
          </p:cNvPr>
          <p:cNvSpPr/>
          <p:nvPr/>
        </p:nvSpPr>
        <p:spPr>
          <a:xfrm>
            <a:off x="4858662" y="1286021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9150B72-F8DE-9C49-82C5-21433B1927BB}"/>
              </a:ext>
            </a:extLst>
          </p:cNvPr>
          <p:cNvSpPr/>
          <p:nvPr/>
        </p:nvSpPr>
        <p:spPr>
          <a:xfrm>
            <a:off x="5453976" y="1302349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f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C70AB23-D4C9-5E4C-A99D-FA42A3BCD691}"/>
              </a:ext>
            </a:extLst>
          </p:cNvPr>
          <p:cNvSpPr/>
          <p:nvPr/>
        </p:nvSpPr>
        <p:spPr>
          <a:xfrm>
            <a:off x="6045206" y="1302349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g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1CE58BCE-3C45-FD45-A1F8-6E395AF6DBF3}"/>
              </a:ext>
            </a:extLst>
          </p:cNvPr>
          <p:cNvSpPr/>
          <p:nvPr/>
        </p:nvSpPr>
        <p:spPr>
          <a:xfrm>
            <a:off x="6640520" y="1302349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h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08C6101-DE68-C54B-BDAC-02BD21026D84}"/>
              </a:ext>
            </a:extLst>
          </p:cNvPr>
          <p:cNvSpPr/>
          <p:nvPr/>
        </p:nvSpPr>
        <p:spPr>
          <a:xfrm>
            <a:off x="7231750" y="1302347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i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BE9C041-1D8A-D743-84D1-983CE7C74A96}"/>
              </a:ext>
            </a:extLst>
          </p:cNvPr>
          <p:cNvSpPr/>
          <p:nvPr/>
        </p:nvSpPr>
        <p:spPr>
          <a:xfrm>
            <a:off x="3145596" y="3247207"/>
            <a:ext cx="223505" cy="476250"/>
          </a:xfrm>
          <a:prstGeom prst="leftBracket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0CE2035-BF71-3F4C-BEB9-710E0EF1169C}"/>
              </a:ext>
            </a:extLst>
          </p:cNvPr>
          <p:cNvSpPr/>
          <p:nvPr/>
        </p:nvSpPr>
        <p:spPr>
          <a:xfrm rot="10800000">
            <a:off x="3417740" y="3247207"/>
            <a:ext cx="223505" cy="476250"/>
          </a:xfrm>
          <a:prstGeom prst="leftBracket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D2775-298C-3140-ADC1-727E57778990}"/>
              </a:ext>
            </a:extLst>
          </p:cNvPr>
          <p:cNvSpPr txBox="1"/>
          <p:nvPr/>
        </p:nvSpPr>
        <p:spPr>
          <a:xfrm>
            <a:off x="3246662" y="3254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41C1A5DE-9F1F-0343-A759-FCF06738753F}"/>
              </a:ext>
            </a:extLst>
          </p:cNvPr>
          <p:cNvSpPr/>
          <p:nvPr/>
        </p:nvSpPr>
        <p:spPr>
          <a:xfrm>
            <a:off x="4853758" y="4103973"/>
            <a:ext cx="223505" cy="476250"/>
          </a:xfrm>
          <a:prstGeom prst="leftBracket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98A9A5D5-60F2-7442-913F-94A7DCE13312}"/>
              </a:ext>
            </a:extLst>
          </p:cNvPr>
          <p:cNvSpPr/>
          <p:nvPr/>
        </p:nvSpPr>
        <p:spPr>
          <a:xfrm rot="10800000">
            <a:off x="6345099" y="4096680"/>
            <a:ext cx="223505" cy="476250"/>
          </a:xfrm>
          <a:prstGeom prst="leftBracket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BF2EC-99B7-AD4F-8668-9EC827F9BBF2}"/>
              </a:ext>
            </a:extLst>
          </p:cNvPr>
          <p:cNvSpPr txBox="1"/>
          <p:nvPr/>
        </p:nvSpPr>
        <p:spPr>
          <a:xfrm>
            <a:off x="5351948" y="4096679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>
                <a:solidFill>
                  <a:schemeClr val="accent2">
                    <a:lumMod val="75000"/>
                  </a:schemeClr>
                </a:solidFill>
              </a:rPr>
              <a:t>5 :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7EDCD-1173-144D-9EB2-98F4D57419D6}"/>
              </a:ext>
            </a:extLst>
          </p:cNvPr>
          <p:cNvSpPr txBox="1"/>
          <p:nvPr/>
        </p:nvSpPr>
        <p:spPr>
          <a:xfrm>
            <a:off x="389909" y="3247207"/>
            <a:ext cx="185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accent5">
                    <a:lumMod val="50000"/>
                  </a:schemeClr>
                </a:solidFill>
              </a:rPr>
              <a:t>Index: single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A752D00-8A11-0641-878E-29FDD2E3EFEF}"/>
              </a:ext>
            </a:extLst>
          </p:cNvPr>
          <p:cNvSpPr/>
          <p:nvPr/>
        </p:nvSpPr>
        <p:spPr>
          <a:xfrm>
            <a:off x="2550212" y="638316"/>
            <a:ext cx="223505" cy="476250"/>
          </a:xfrm>
          <a:prstGeom prst="leftBracke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18671FB6-CC0F-EE4D-871C-A20272E79273}"/>
              </a:ext>
            </a:extLst>
          </p:cNvPr>
          <p:cNvSpPr/>
          <p:nvPr/>
        </p:nvSpPr>
        <p:spPr>
          <a:xfrm rot="10800000">
            <a:off x="2821357" y="638316"/>
            <a:ext cx="223505" cy="476250"/>
          </a:xfrm>
          <a:prstGeom prst="leftBracke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16140F-14CC-F74D-91E4-4495BE9DD796}"/>
              </a:ext>
            </a:extLst>
          </p:cNvPr>
          <p:cNvSpPr txBox="1"/>
          <p:nvPr/>
        </p:nvSpPr>
        <p:spPr>
          <a:xfrm>
            <a:off x="2651278" y="645608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DC2FEC8F-FC62-8941-B5F6-D9BAD4EB9DBA}"/>
              </a:ext>
            </a:extLst>
          </p:cNvPr>
          <p:cNvSpPr/>
          <p:nvPr/>
        </p:nvSpPr>
        <p:spPr>
          <a:xfrm>
            <a:off x="3168943" y="645611"/>
            <a:ext cx="223505" cy="476250"/>
          </a:xfrm>
          <a:prstGeom prst="leftBracke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BB42D618-5198-3745-8809-4D8ED4490506}"/>
              </a:ext>
            </a:extLst>
          </p:cNvPr>
          <p:cNvSpPr/>
          <p:nvPr/>
        </p:nvSpPr>
        <p:spPr>
          <a:xfrm rot="10800000">
            <a:off x="3440088" y="645611"/>
            <a:ext cx="223505" cy="476250"/>
          </a:xfrm>
          <a:prstGeom prst="leftBracke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BB7CA-DE6B-A54E-9509-DAE20DC53963}"/>
              </a:ext>
            </a:extLst>
          </p:cNvPr>
          <p:cNvSpPr txBox="1"/>
          <p:nvPr/>
        </p:nvSpPr>
        <p:spPr>
          <a:xfrm>
            <a:off x="3270009" y="65290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18045488-7C33-FE45-9D4B-89609573BE90}"/>
              </a:ext>
            </a:extLst>
          </p:cNvPr>
          <p:cNvSpPr/>
          <p:nvPr/>
        </p:nvSpPr>
        <p:spPr>
          <a:xfrm>
            <a:off x="3777288" y="647407"/>
            <a:ext cx="223505" cy="476250"/>
          </a:xfrm>
          <a:prstGeom prst="leftBracke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D1380BA8-6AFB-8448-98B9-6C485545929D}"/>
              </a:ext>
            </a:extLst>
          </p:cNvPr>
          <p:cNvSpPr/>
          <p:nvPr/>
        </p:nvSpPr>
        <p:spPr>
          <a:xfrm rot="10800000">
            <a:off x="4048433" y="647407"/>
            <a:ext cx="223505" cy="476250"/>
          </a:xfrm>
          <a:prstGeom prst="leftBracke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3C9A61-0BD8-B544-9B70-8DE4EF553DD9}"/>
              </a:ext>
            </a:extLst>
          </p:cNvPr>
          <p:cNvSpPr txBox="1"/>
          <p:nvPr/>
        </p:nvSpPr>
        <p:spPr>
          <a:xfrm>
            <a:off x="3878354" y="65469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C1D20E43-D32D-5B4B-B045-45F1DA8276A5}"/>
              </a:ext>
            </a:extLst>
          </p:cNvPr>
          <p:cNvSpPr/>
          <p:nvPr/>
        </p:nvSpPr>
        <p:spPr>
          <a:xfrm>
            <a:off x="4370568" y="652904"/>
            <a:ext cx="223505" cy="476250"/>
          </a:xfrm>
          <a:prstGeom prst="leftBracke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43F4D8C2-3D02-9B4A-8733-975A681D0981}"/>
              </a:ext>
            </a:extLst>
          </p:cNvPr>
          <p:cNvSpPr/>
          <p:nvPr/>
        </p:nvSpPr>
        <p:spPr>
          <a:xfrm rot="10800000">
            <a:off x="4641713" y="652904"/>
            <a:ext cx="223505" cy="476250"/>
          </a:xfrm>
          <a:prstGeom prst="leftBracke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1BB77F-ACE6-AE45-AD23-7B5E33CB0AE2}"/>
              </a:ext>
            </a:extLst>
          </p:cNvPr>
          <p:cNvSpPr txBox="1"/>
          <p:nvPr/>
        </p:nvSpPr>
        <p:spPr>
          <a:xfrm>
            <a:off x="4471634" y="660196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9BC008D5-A644-1043-B70D-D9E5E9CFA9C7}"/>
              </a:ext>
            </a:extLst>
          </p:cNvPr>
          <p:cNvSpPr/>
          <p:nvPr/>
        </p:nvSpPr>
        <p:spPr>
          <a:xfrm>
            <a:off x="4978913" y="654701"/>
            <a:ext cx="223505" cy="476250"/>
          </a:xfrm>
          <a:prstGeom prst="leftBracke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D78A070D-4E3B-FE48-B2EA-4326CF935D81}"/>
              </a:ext>
            </a:extLst>
          </p:cNvPr>
          <p:cNvSpPr/>
          <p:nvPr/>
        </p:nvSpPr>
        <p:spPr>
          <a:xfrm rot="10800000">
            <a:off x="5250058" y="654701"/>
            <a:ext cx="223505" cy="476250"/>
          </a:xfrm>
          <a:prstGeom prst="leftBracke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2C01D0-DB80-1F40-ADAD-4B0BEFFB9F6F}"/>
              </a:ext>
            </a:extLst>
          </p:cNvPr>
          <p:cNvSpPr txBox="1"/>
          <p:nvPr/>
        </p:nvSpPr>
        <p:spPr>
          <a:xfrm>
            <a:off x="5079979" y="66199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6DB4A5AE-959D-EB4F-A0F5-E36D39521953}"/>
              </a:ext>
            </a:extLst>
          </p:cNvPr>
          <p:cNvSpPr/>
          <p:nvPr/>
        </p:nvSpPr>
        <p:spPr>
          <a:xfrm>
            <a:off x="5582513" y="657419"/>
            <a:ext cx="223505" cy="476250"/>
          </a:xfrm>
          <a:prstGeom prst="leftBracke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603D32EA-D1B4-1743-9C2A-236AF86E052F}"/>
              </a:ext>
            </a:extLst>
          </p:cNvPr>
          <p:cNvSpPr/>
          <p:nvPr/>
        </p:nvSpPr>
        <p:spPr>
          <a:xfrm rot="10800000">
            <a:off x="5853658" y="657419"/>
            <a:ext cx="223505" cy="476250"/>
          </a:xfrm>
          <a:prstGeom prst="leftBracke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ACDC86-664B-D942-8B98-E5D7B75B24CF}"/>
              </a:ext>
            </a:extLst>
          </p:cNvPr>
          <p:cNvSpPr txBox="1"/>
          <p:nvPr/>
        </p:nvSpPr>
        <p:spPr>
          <a:xfrm>
            <a:off x="5683579" y="664711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6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7C3DE090-BFED-BB4C-AFC7-85C0100E90CC}"/>
              </a:ext>
            </a:extLst>
          </p:cNvPr>
          <p:cNvSpPr/>
          <p:nvPr/>
        </p:nvSpPr>
        <p:spPr>
          <a:xfrm>
            <a:off x="6185707" y="660196"/>
            <a:ext cx="223505" cy="476250"/>
          </a:xfrm>
          <a:prstGeom prst="leftBracke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B316B59A-FEDF-4347-B96D-EA63BABCFFFF}"/>
              </a:ext>
            </a:extLst>
          </p:cNvPr>
          <p:cNvSpPr/>
          <p:nvPr/>
        </p:nvSpPr>
        <p:spPr>
          <a:xfrm rot="10800000">
            <a:off x="6456852" y="660196"/>
            <a:ext cx="223505" cy="476250"/>
          </a:xfrm>
          <a:prstGeom prst="leftBracke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E0B163-3220-5A44-89A3-7FF8BB51C08F}"/>
              </a:ext>
            </a:extLst>
          </p:cNvPr>
          <p:cNvSpPr txBox="1"/>
          <p:nvPr/>
        </p:nvSpPr>
        <p:spPr>
          <a:xfrm>
            <a:off x="6286773" y="667488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6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B73F53A4-3A80-7C4F-BD1B-AAE18D70317B}"/>
              </a:ext>
            </a:extLst>
          </p:cNvPr>
          <p:cNvSpPr/>
          <p:nvPr/>
        </p:nvSpPr>
        <p:spPr>
          <a:xfrm>
            <a:off x="6778987" y="667488"/>
            <a:ext cx="223505" cy="476250"/>
          </a:xfrm>
          <a:prstGeom prst="leftBracke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C94499AA-75C7-E54E-9345-2FED906ED611}"/>
              </a:ext>
            </a:extLst>
          </p:cNvPr>
          <p:cNvSpPr/>
          <p:nvPr/>
        </p:nvSpPr>
        <p:spPr>
          <a:xfrm rot="10800000">
            <a:off x="7050132" y="667488"/>
            <a:ext cx="223505" cy="476250"/>
          </a:xfrm>
          <a:prstGeom prst="leftBracke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135541-D53F-454A-8BBF-EA894F61F504}"/>
              </a:ext>
            </a:extLst>
          </p:cNvPr>
          <p:cNvSpPr txBox="1"/>
          <p:nvPr/>
        </p:nvSpPr>
        <p:spPr>
          <a:xfrm>
            <a:off x="6880053" y="67478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6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506C7060-8189-F44C-919E-3660BC8D4C35}"/>
              </a:ext>
            </a:extLst>
          </p:cNvPr>
          <p:cNvSpPr/>
          <p:nvPr/>
        </p:nvSpPr>
        <p:spPr>
          <a:xfrm>
            <a:off x="7382181" y="674781"/>
            <a:ext cx="223505" cy="476250"/>
          </a:xfrm>
          <a:prstGeom prst="leftBracke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8F972BA4-CB32-8047-931C-FE7262E17F43}"/>
              </a:ext>
            </a:extLst>
          </p:cNvPr>
          <p:cNvSpPr/>
          <p:nvPr/>
        </p:nvSpPr>
        <p:spPr>
          <a:xfrm rot="10800000">
            <a:off x="7653326" y="674781"/>
            <a:ext cx="223505" cy="476250"/>
          </a:xfrm>
          <a:prstGeom prst="leftBracke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16EBD3-F795-584F-B172-CA9B15134EF8}"/>
              </a:ext>
            </a:extLst>
          </p:cNvPr>
          <p:cNvSpPr txBox="1"/>
          <p:nvPr/>
        </p:nvSpPr>
        <p:spPr>
          <a:xfrm>
            <a:off x="7483247" y="68207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6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60E64C-9909-F74C-AAA1-E226CDB62993}"/>
              </a:ext>
            </a:extLst>
          </p:cNvPr>
          <p:cNvSpPr txBox="1"/>
          <p:nvPr/>
        </p:nvSpPr>
        <p:spPr>
          <a:xfrm>
            <a:off x="8285393" y="689366"/>
            <a:ext cx="356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accent6">
                    <a:lumMod val="50000"/>
                  </a:schemeClr>
                </a:solidFill>
              </a:rPr>
              <a:t>“ADDRESS”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B57F57-F7C4-014D-8190-65FE16541825}"/>
              </a:ext>
            </a:extLst>
          </p:cNvPr>
          <p:cNvSpPr txBox="1"/>
          <p:nvPr/>
        </p:nvSpPr>
        <p:spPr>
          <a:xfrm>
            <a:off x="8285393" y="1376316"/>
            <a:ext cx="356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accent6">
                    <a:lumMod val="50000"/>
                  </a:schemeClr>
                </a:solidFill>
              </a:rPr>
              <a:t>“BOXES” with CONTENT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E16753-47D2-454A-A6B3-D219A25CD9DC}"/>
              </a:ext>
            </a:extLst>
          </p:cNvPr>
          <p:cNvSpPr txBox="1"/>
          <p:nvPr/>
        </p:nvSpPr>
        <p:spPr>
          <a:xfrm>
            <a:off x="3182950" y="2443562"/>
            <a:ext cx="411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accent5">
                    <a:lumMod val="50000"/>
                  </a:schemeClr>
                </a:solidFill>
              </a:rPr>
              <a:t>SELECTION TO OBTAIN </a:t>
            </a:r>
            <a:r>
              <a:rPr lang="nl-NL" sz="2400" b="1" i="1" u="sng" dirty="0">
                <a:solidFill>
                  <a:schemeClr val="accent5">
                    <a:lumMod val="50000"/>
                  </a:schemeClr>
                </a:solidFill>
              </a:rPr>
              <a:t>COPIES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88E1CC-E803-7F4F-A8BB-D9C2C0EC79C3}"/>
              </a:ext>
            </a:extLst>
          </p:cNvPr>
          <p:cNvSpPr txBox="1"/>
          <p:nvPr/>
        </p:nvSpPr>
        <p:spPr>
          <a:xfrm>
            <a:off x="8285393" y="2443561"/>
            <a:ext cx="254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FB7A3F53-6CF2-EE41-8838-93D0D51E8F96}"/>
              </a:ext>
            </a:extLst>
          </p:cNvPr>
          <p:cNvSpPr/>
          <p:nvPr/>
        </p:nvSpPr>
        <p:spPr>
          <a:xfrm>
            <a:off x="8285393" y="3156910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b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E9825DC6-163A-BD4C-AFD4-8CB9755F9A64}"/>
              </a:ext>
            </a:extLst>
          </p:cNvPr>
          <p:cNvSpPr/>
          <p:nvPr/>
        </p:nvSpPr>
        <p:spPr>
          <a:xfrm>
            <a:off x="8279729" y="3914345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e</a:t>
            </a: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F8ABC58F-A83E-904A-ABF0-EC43256200D7}"/>
              </a:ext>
            </a:extLst>
          </p:cNvPr>
          <p:cNvSpPr/>
          <p:nvPr/>
        </p:nvSpPr>
        <p:spPr>
          <a:xfrm>
            <a:off x="8875043" y="3930673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f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37E2F9B2-E00F-B940-8E4D-C140FF6205C9}"/>
              </a:ext>
            </a:extLst>
          </p:cNvPr>
          <p:cNvSpPr/>
          <p:nvPr/>
        </p:nvSpPr>
        <p:spPr>
          <a:xfrm>
            <a:off x="9466273" y="3930673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CFE46B-707E-5049-A6E0-97EA3B63E026}"/>
              </a:ext>
            </a:extLst>
          </p:cNvPr>
          <p:cNvSpPr txBox="1"/>
          <p:nvPr/>
        </p:nvSpPr>
        <p:spPr>
          <a:xfrm>
            <a:off x="389909" y="4096679"/>
            <a:ext cx="185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accent5">
                    <a:lumMod val="50000"/>
                  </a:schemeClr>
                </a:solidFill>
              </a:rPr>
              <a:t>Index: series</a:t>
            </a:r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E387BF00-3854-6A4C-8CAF-2C2B0A17970D}"/>
              </a:ext>
            </a:extLst>
          </p:cNvPr>
          <p:cNvSpPr/>
          <p:nvPr/>
        </p:nvSpPr>
        <p:spPr>
          <a:xfrm>
            <a:off x="3719263" y="4812107"/>
            <a:ext cx="223505" cy="476250"/>
          </a:xfrm>
          <a:prstGeom prst="leftBracket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5BD6F131-53CC-AA46-A801-0C39441861C5}"/>
              </a:ext>
            </a:extLst>
          </p:cNvPr>
          <p:cNvSpPr/>
          <p:nvPr/>
        </p:nvSpPr>
        <p:spPr>
          <a:xfrm rot="10800000">
            <a:off x="7002492" y="4812107"/>
            <a:ext cx="223505" cy="476250"/>
          </a:xfrm>
          <a:prstGeom prst="leftBracket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D3F25A-2A8B-7643-A11E-3E867F75B251}"/>
              </a:ext>
            </a:extLst>
          </p:cNvPr>
          <p:cNvSpPr txBox="1"/>
          <p:nvPr/>
        </p:nvSpPr>
        <p:spPr>
          <a:xfrm>
            <a:off x="4471634" y="478862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>
                <a:solidFill>
                  <a:schemeClr val="accent2">
                    <a:lumMod val="75000"/>
                  </a:schemeClr>
                </a:solidFill>
              </a:rPr>
              <a:t>c(3, 5, 8, 3)</a:t>
            </a: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BAE8496E-7413-0645-B3B9-3A3FA709AB5E}"/>
              </a:ext>
            </a:extLst>
          </p:cNvPr>
          <p:cNvSpPr/>
          <p:nvPr/>
        </p:nvSpPr>
        <p:spPr>
          <a:xfrm>
            <a:off x="8233657" y="4669670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c</a:t>
            </a:r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3575E4F1-3CE0-EB4D-854D-589F3D8B5E84}"/>
              </a:ext>
            </a:extLst>
          </p:cNvPr>
          <p:cNvSpPr/>
          <p:nvPr/>
        </p:nvSpPr>
        <p:spPr>
          <a:xfrm>
            <a:off x="8849930" y="4660461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e</a:t>
            </a: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5761766F-512E-D946-92E1-B2526C47D442}"/>
              </a:ext>
            </a:extLst>
          </p:cNvPr>
          <p:cNvSpPr/>
          <p:nvPr/>
        </p:nvSpPr>
        <p:spPr>
          <a:xfrm>
            <a:off x="9466273" y="4646100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h</a:t>
            </a: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0FCE468D-E3BE-6345-BCFA-52BAB15EDF44}"/>
              </a:ext>
            </a:extLst>
          </p:cNvPr>
          <p:cNvSpPr/>
          <p:nvPr/>
        </p:nvSpPr>
        <p:spPr>
          <a:xfrm>
            <a:off x="10062628" y="4646099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BD9430-D0A4-2443-BA39-7EBE7167D665}"/>
              </a:ext>
            </a:extLst>
          </p:cNvPr>
          <p:cNvSpPr txBox="1"/>
          <p:nvPr/>
        </p:nvSpPr>
        <p:spPr>
          <a:xfrm>
            <a:off x="404364" y="4880733"/>
            <a:ext cx="185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accent5">
                    <a:lumMod val="50000"/>
                  </a:schemeClr>
                </a:solidFill>
              </a:rPr>
              <a:t>Index: “free”</a:t>
            </a:r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6A468091-53FE-2746-8A11-FC0A85664BB2}"/>
              </a:ext>
            </a:extLst>
          </p:cNvPr>
          <p:cNvSpPr/>
          <p:nvPr/>
        </p:nvSpPr>
        <p:spPr>
          <a:xfrm>
            <a:off x="2364153" y="5558092"/>
            <a:ext cx="223505" cy="476250"/>
          </a:xfrm>
          <a:prstGeom prst="leftBracket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Left Bracket 71">
            <a:extLst>
              <a:ext uri="{FF2B5EF4-FFF2-40B4-BE49-F238E27FC236}">
                <a16:creationId xmlns:a16="http://schemas.microsoft.com/office/drawing/2014/main" id="{8FDA4C77-3F84-8F4C-8ADB-2FC28D712CE3}"/>
              </a:ext>
            </a:extLst>
          </p:cNvPr>
          <p:cNvSpPr/>
          <p:nvPr/>
        </p:nvSpPr>
        <p:spPr>
          <a:xfrm rot="10800000">
            <a:off x="7653326" y="5581577"/>
            <a:ext cx="223505" cy="476250"/>
          </a:xfrm>
          <a:prstGeom prst="leftBracket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392FF8-0CA9-FE4C-BB7B-B52927C4766A}"/>
              </a:ext>
            </a:extLst>
          </p:cNvPr>
          <p:cNvSpPr txBox="1"/>
          <p:nvPr/>
        </p:nvSpPr>
        <p:spPr>
          <a:xfrm>
            <a:off x="2360041" y="5523750"/>
            <a:ext cx="543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>
                <a:solidFill>
                  <a:schemeClr val="accent2">
                    <a:lumMod val="75000"/>
                  </a:schemeClr>
                </a:solidFill>
              </a:rPr>
              <a:t>c(F,    T,    F,    F,     F,     T,    F,     F,    T)</a:t>
            </a:r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34A3D1FF-A3D5-7E47-8EDD-DC98CC14BBBB}"/>
              </a:ext>
            </a:extLst>
          </p:cNvPr>
          <p:cNvSpPr/>
          <p:nvPr/>
        </p:nvSpPr>
        <p:spPr>
          <a:xfrm>
            <a:off x="8203590" y="5460250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b</a:t>
            </a:r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F94B89A0-AB97-734F-A485-A907B05E9655}"/>
              </a:ext>
            </a:extLst>
          </p:cNvPr>
          <p:cNvSpPr/>
          <p:nvPr/>
        </p:nvSpPr>
        <p:spPr>
          <a:xfrm>
            <a:off x="8819933" y="5443433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f</a:t>
            </a:r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E62BA549-ECBD-3D4B-B3D1-B4BF2EDBC7F8}"/>
              </a:ext>
            </a:extLst>
          </p:cNvPr>
          <p:cNvSpPr/>
          <p:nvPr/>
        </p:nvSpPr>
        <p:spPr>
          <a:xfrm>
            <a:off x="9428692" y="5418889"/>
            <a:ext cx="646340" cy="6422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CF275-C484-2049-8DA0-CB89BB9C1106}"/>
              </a:ext>
            </a:extLst>
          </p:cNvPr>
          <p:cNvSpPr txBox="1"/>
          <p:nvPr/>
        </p:nvSpPr>
        <p:spPr>
          <a:xfrm>
            <a:off x="404364" y="5566508"/>
            <a:ext cx="185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accent5">
                    <a:lumMod val="50000"/>
                  </a:schemeClr>
                </a:solidFill>
              </a:rPr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24200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D1D13E-76C7-DD42-B509-1F024FA2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01367"/>
              </p:ext>
            </p:extLst>
          </p:nvPr>
        </p:nvGraphicFramePr>
        <p:xfrm>
          <a:off x="3033486" y="1873547"/>
          <a:ext cx="4913085" cy="268756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82617">
                  <a:extLst>
                    <a:ext uri="{9D8B030D-6E8A-4147-A177-3AD203B41FA5}">
                      <a16:colId xmlns:a16="http://schemas.microsoft.com/office/drawing/2014/main" val="1645871740"/>
                    </a:ext>
                  </a:extLst>
                </a:gridCol>
                <a:gridCol w="982617">
                  <a:extLst>
                    <a:ext uri="{9D8B030D-6E8A-4147-A177-3AD203B41FA5}">
                      <a16:colId xmlns:a16="http://schemas.microsoft.com/office/drawing/2014/main" val="2597542943"/>
                    </a:ext>
                  </a:extLst>
                </a:gridCol>
                <a:gridCol w="982617">
                  <a:extLst>
                    <a:ext uri="{9D8B030D-6E8A-4147-A177-3AD203B41FA5}">
                      <a16:colId xmlns:a16="http://schemas.microsoft.com/office/drawing/2014/main" val="3644867169"/>
                    </a:ext>
                  </a:extLst>
                </a:gridCol>
                <a:gridCol w="982617">
                  <a:extLst>
                    <a:ext uri="{9D8B030D-6E8A-4147-A177-3AD203B41FA5}">
                      <a16:colId xmlns:a16="http://schemas.microsoft.com/office/drawing/2014/main" val="621885603"/>
                    </a:ext>
                  </a:extLst>
                </a:gridCol>
                <a:gridCol w="982617">
                  <a:extLst>
                    <a:ext uri="{9D8B030D-6E8A-4147-A177-3AD203B41FA5}">
                      <a16:colId xmlns:a16="http://schemas.microsoft.com/office/drawing/2014/main" val="4027819330"/>
                    </a:ext>
                  </a:extLst>
                </a:gridCol>
              </a:tblGrid>
              <a:tr h="671892">
                <a:tc>
                  <a:txBody>
                    <a:bodyPr/>
                    <a:lstStyle/>
                    <a:p>
                      <a:pPr algn="ctr"/>
                      <a:r>
                        <a:rPr lang="en-GB" b="0" noProof="0"/>
                        <a:t>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602858"/>
                  </a:ext>
                </a:extLst>
              </a:tr>
              <a:tr h="671892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two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894911"/>
                  </a:ext>
                </a:extLst>
              </a:tr>
              <a:tr h="671892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three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758610"/>
                  </a:ext>
                </a:extLst>
              </a:tr>
              <a:tr h="671892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10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93F8BE-C017-674E-A67B-E1BD6A1AF1C6}"/>
              </a:ext>
            </a:extLst>
          </p:cNvPr>
          <p:cNvSpPr txBox="1"/>
          <p:nvPr/>
        </p:nvSpPr>
        <p:spPr>
          <a:xfrm>
            <a:off x="3235940" y="1165662"/>
            <a:ext cx="64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nl-NL" sz="1200" b="1">
                <a:solidFill>
                  <a:schemeClr val="accent6">
                    <a:lumMod val="50000"/>
                  </a:schemeClr>
                </a:solidFill>
              </a:rPr>
              <a:t>&lt;char&gt;</a:t>
            </a:r>
            <a:endParaRPr lang="nl-NL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69CED-FDBD-9746-8F6C-3D303A5428BE}"/>
              </a:ext>
            </a:extLst>
          </p:cNvPr>
          <p:cNvSpPr txBox="1"/>
          <p:nvPr/>
        </p:nvSpPr>
        <p:spPr>
          <a:xfrm>
            <a:off x="4211663" y="1165662"/>
            <a:ext cx="64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  <a:p>
            <a:pPr algn="ctr"/>
            <a:r>
              <a:rPr lang="nl-NL" sz="1200" b="1">
                <a:solidFill>
                  <a:schemeClr val="accent6">
                    <a:lumMod val="50000"/>
                  </a:schemeClr>
                </a:solidFill>
              </a:rPr>
              <a:t>&lt;int&gt;</a:t>
            </a:r>
            <a:endParaRPr lang="nl-NL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21EEE-4A81-A048-9371-740173B03AFF}"/>
              </a:ext>
            </a:extLst>
          </p:cNvPr>
          <p:cNvSpPr txBox="1"/>
          <p:nvPr/>
        </p:nvSpPr>
        <p:spPr>
          <a:xfrm>
            <a:off x="5190813" y="1165662"/>
            <a:ext cx="64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</a:p>
          <a:p>
            <a:pPr algn="ctr"/>
            <a:r>
              <a:rPr lang="nl-NL" sz="1200" b="1">
                <a:solidFill>
                  <a:schemeClr val="accent6">
                    <a:lumMod val="50000"/>
                  </a:schemeClr>
                </a:solidFill>
              </a:rPr>
              <a:t>&lt;logi&gt;</a:t>
            </a:r>
            <a:endParaRPr lang="nl-NL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F4C22-0CAE-FE44-99D9-646917A838A5}"/>
              </a:ext>
            </a:extLst>
          </p:cNvPr>
          <p:cNvSpPr txBox="1"/>
          <p:nvPr/>
        </p:nvSpPr>
        <p:spPr>
          <a:xfrm>
            <a:off x="6169963" y="1165662"/>
            <a:ext cx="64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</a:p>
          <a:p>
            <a:pPr algn="ctr"/>
            <a:r>
              <a:rPr lang="nl-NL" sz="1200" b="1">
                <a:solidFill>
                  <a:schemeClr val="accent6">
                    <a:lumMod val="50000"/>
                  </a:schemeClr>
                </a:solidFill>
              </a:rPr>
              <a:t>&lt;fctr&gt;</a:t>
            </a:r>
            <a:endParaRPr lang="nl-NL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890E9-D0C1-2B45-8555-3EB685D03D91}"/>
              </a:ext>
            </a:extLst>
          </p:cNvPr>
          <p:cNvSpPr txBox="1"/>
          <p:nvPr/>
        </p:nvSpPr>
        <p:spPr>
          <a:xfrm>
            <a:off x="7164286" y="1165662"/>
            <a:ext cx="56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  <a:p>
            <a:pPr algn="ctr"/>
            <a:r>
              <a:rPr lang="nl-NL" sz="1200" b="1">
                <a:solidFill>
                  <a:schemeClr val="accent6">
                    <a:lumMod val="50000"/>
                  </a:schemeClr>
                </a:solidFill>
              </a:rPr>
              <a:t>&lt;dbl&gt;</a:t>
            </a:r>
            <a:endParaRPr lang="nl-NL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5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129</Words>
  <Application>Microsoft Macintosh PowerPoint</Application>
  <PresentationFormat>Widescreen</PresentationFormat>
  <Paragraphs>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Noback MA, Michiel</dc:creator>
  <cp:lastModifiedBy>Noback MA, Michiel</cp:lastModifiedBy>
  <cp:revision>4</cp:revision>
  <dcterms:created xsi:type="dcterms:W3CDTF">2020-02-13T08:24:03Z</dcterms:created>
  <dcterms:modified xsi:type="dcterms:W3CDTF">2020-03-10T08:21:31Z</dcterms:modified>
</cp:coreProperties>
</file>