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6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3821D-A964-4D15-998B-78583F2E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DEA2D2-69C5-49FE-AC5C-9DC06074E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A4F64-B0FF-4B2A-A428-04ECC997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1D602-FBBD-4A63-A89E-83BFF6DD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254F4-35F9-42D5-BEB3-91D7F318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02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000C5-75A1-45FF-9E3C-0485FF4F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8B70B6-3228-4DD4-B34D-AC8741A9C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2A7BF1-FA41-49C6-B005-9AD31859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D7CD2-5977-456E-8C8E-1121C23E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5E4D6-53F1-4645-8E2D-45A7F5EE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9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A61720-2901-4935-B0F4-F4687E552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BB49DB-E1DC-4825-9926-FDA6D66BB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92CC4-6B3A-4669-B6BC-E13BEF6C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C003C-0000-4AB1-878F-BF91796E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208D30-2118-42A6-8E04-BEA37331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1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9C671-C068-465F-B01F-E6B7266A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51BE1-BEF5-4B59-93D2-D398BE12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C2186-810E-4532-A5D4-ADA32033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A0FDB-9393-47CB-B8CF-28A17FFC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A2FD7-C3CA-4D24-8485-AB19DBB6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42B3-1719-4E82-98C9-3594DE2A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167B4-4D7A-474B-9E6A-6A0232DE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F127C-00D3-4428-9E06-C2CCDF7E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12C20D-6DA7-48CD-B448-8FAA804E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504B2-05DC-4020-9031-FE1A4F7F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2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BF39B-03E5-4EE6-950D-B87623CF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AC145-0636-4036-882E-C5AC7EDC1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73A879-F6BB-4734-A8E6-DAAC937F0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AC30CA-613B-4A48-BFFA-C6423AE7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E05BF7-A63B-4CB6-A660-C5516C18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CA238-0C0B-4AE0-8603-C8544663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5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71F01-6142-4F78-A873-BC0476B5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3F1534-AC2B-48F6-B1F7-4F23F48C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5F2BAC-EA3B-44D6-A071-1CEC0AFA5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F7C195-A646-4B42-9D65-AF8BA075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BAF990-36CC-4F0C-8D55-F8C8852C6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F1A3D7-9D41-4B41-8B7C-BFA0F9D2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18B4CE-8AA8-401B-9355-DAC1613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7B3B10-1E79-4832-93BE-C22B5AAD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14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C00F6-655B-4281-8B5B-ED82FB5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D2EAF-4350-44F1-8789-7F259E77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0562A-8E46-4929-ACB5-16F717F6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6A2AA0-45EC-4E51-BC9E-A7476EE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CB4BA3-5F6F-4290-977C-C0830967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B8946-402F-4EEE-BC7B-DAE20EB9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D7E874-6FBD-40FD-98D2-48C6AF40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7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B83E5-A135-43F6-B175-34479C16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99A02B-9FEB-4584-8695-CAA18E16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C078C0-43CA-4D85-B18F-76EFE3569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5D8BD-B31E-4850-841F-9CA26DF3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AB877-A563-460C-8439-B88C136C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E1C9EE-3A28-4B4A-8766-576259BC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62ED4-87E5-48CB-8BDA-0388E20E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0201A6-E49D-4220-A375-4C8F54F4D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C161F-A11B-4FC4-BC44-A3D38D3E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5EED0-BEF2-4D68-BE24-68F6E434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70A676-9AF1-4E3C-A2ED-2E0A3A4D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AE00B6-DC71-4430-950E-466AEF69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67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D53254-44D1-4283-837A-5048C0FF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4152D8-9952-4689-BA88-AE15CD4B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20F87-5C8A-4A45-B462-47655BF23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3DA8-0D7D-4546-8BA1-1E8BB090641A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E9714B-5467-4C24-B529-03AD023A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78A15-42D3-4B06-8C60-A7CDE1B5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B601-F203-4107-8A63-5DEAF3BC9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62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06B9F-EAFB-4655-9489-E7F00863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Cooper Black" panose="0208090404030B020404" pitchFamily="18" charset="0"/>
              </a:rPr>
              <a:t>SpaceWar</a:t>
            </a:r>
            <a:endParaRPr lang="de-DE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0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17F21A5-ADD8-4167-AA55-F60684E848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468000"/>
            <a:ext cx="11088000" cy="5922000"/>
          </a:xfrm>
        </p:spPr>
      </p:pic>
    </p:spTree>
    <p:extLst>
      <p:ext uri="{BB962C8B-B14F-4D97-AF65-F5344CB8AC3E}">
        <p14:creationId xmlns:p14="http://schemas.microsoft.com/office/powerpoint/2010/main" val="219058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77B53BF7-6100-4BD7-9A11-35DEA5C23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467296"/>
            <a:ext cx="11087100" cy="5923408"/>
          </a:xfrm>
        </p:spPr>
      </p:pic>
    </p:spTree>
    <p:extLst>
      <p:ext uri="{BB962C8B-B14F-4D97-AF65-F5344CB8AC3E}">
        <p14:creationId xmlns:p14="http://schemas.microsoft.com/office/powerpoint/2010/main" val="168565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FFCA5FB6-9C0D-45E9-AA76-DEBD304B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	Negativ </a:t>
            </a:r>
            <a:r>
              <a:rPr lang="de-DE" dirty="0"/>
              <a:t>		</a:t>
            </a:r>
            <a:r>
              <a:rPr lang="de-DE"/>
              <a:t>		 </a:t>
            </a:r>
            <a:r>
              <a:rPr lang="de-DE" dirty="0"/>
              <a:t>Positiv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A8DF28C-CC64-4861-B2AC-BA8C4D0911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Dem Tool fehlte für uns die Möglichkeit Aufgaben ohne Zuweisung zu erzeugen(also kein Backlog-Item)</a:t>
            </a:r>
          </a:p>
          <a:p>
            <a:r>
              <a:rPr lang="de-DE" dirty="0"/>
              <a:t>Manchmal nicht konsequent genug mit dem Projektmanagmenttool gearbeitet </a:t>
            </a:r>
          </a:p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FEC6A5B-168D-4F88-93DC-823E1D31B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Gute Struktur</a:t>
            </a:r>
          </a:p>
          <a:p>
            <a:r>
              <a:rPr lang="de-DE" dirty="0"/>
              <a:t>Konnte 1:1 umgesetzt werden</a:t>
            </a:r>
          </a:p>
          <a:p>
            <a:r>
              <a:rPr lang="de-DE" dirty="0"/>
              <a:t>Keine Probleme bei Kommunikation</a:t>
            </a:r>
          </a:p>
          <a:p>
            <a:r>
              <a:rPr lang="de-DE" dirty="0"/>
              <a:t>Sprints konnten gut eingehalten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24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F65F2-1FC8-464A-BB77-303DA08F9A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54C21A1-4068-4C15-8798-AE168CBCCC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55940"/>
            <a:ext cx="11237976" cy="59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1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5" descr="Ein Bild, das drinnen, Karte, Text, sitzend enthält.&#10;&#10;Mit hoher Zuverlässigkeit generierte Beschreibung">
            <a:extLst>
              <a:ext uri="{FF2B5EF4-FFF2-40B4-BE49-F238E27FC236}">
                <a16:creationId xmlns:a16="http://schemas.microsoft.com/office/drawing/2014/main" id="{A4DDB923-0314-4828-8F98-950D01DC63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7821"/>
            <a:ext cx="10905066" cy="346235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8495BB4-C546-4BA1-8A79-7F52819AB089}"/>
              </a:ext>
            </a:extLst>
          </p:cNvPr>
          <p:cNvSpPr txBox="1"/>
          <p:nvPr/>
        </p:nvSpPr>
        <p:spPr>
          <a:xfrm>
            <a:off x="4745501" y="879207"/>
            <a:ext cx="27009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Codemap</a:t>
            </a:r>
            <a:r>
              <a:rPr lang="de-DE" sz="2000" b="1" dirty="0"/>
              <a:t> Framework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8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FD65A-D004-46E2-B80B-D06817BB77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5" descr="Ein Bild, das drinnen, Computer, Text enthält.&#10;&#10;Mit hoher Zuverlässigkeit generierte Beschreibung">
            <a:extLst>
              <a:ext uri="{FF2B5EF4-FFF2-40B4-BE49-F238E27FC236}">
                <a16:creationId xmlns:a16="http://schemas.microsoft.com/office/drawing/2014/main" id="{5B18FE8E-4468-463C-82E1-8FBCEB78CA2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0" y="1701000"/>
            <a:ext cx="10872000" cy="34560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8F7DC1-15D6-4501-81ED-29D0418DCF5C}"/>
              </a:ext>
            </a:extLst>
          </p:cNvPr>
          <p:cNvSpPr txBox="1"/>
          <p:nvPr/>
        </p:nvSpPr>
        <p:spPr>
          <a:xfrm>
            <a:off x="4821701" y="936420"/>
            <a:ext cx="27009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Codemap</a:t>
            </a:r>
            <a:r>
              <a:rPr lang="de-DE" sz="2000" b="1" dirty="0"/>
              <a:t> Game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50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BD55E-D567-4D67-B0A3-82B0A13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de-DE" dirty="0"/>
              <a:t>Unittests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C80D18-0E38-4AC6-BB12-011BC568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Hauptsächlich zum Testen des Frameworks</a:t>
            </a:r>
          </a:p>
          <a:p>
            <a:endParaRPr lang="de-DE" dirty="0"/>
          </a:p>
          <a:p>
            <a:r>
              <a:rPr lang="de-DE" dirty="0"/>
              <a:t>Am nützlichsten für die Transformation-Klasse</a:t>
            </a:r>
          </a:p>
        </p:txBody>
      </p:sp>
    </p:spTree>
    <p:extLst>
      <p:ext uri="{BB962C8B-B14F-4D97-AF65-F5344CB8AC3E}">
        <p14:creationId xmlns:p14="http://schemas.microsoft.com/office/powerpoint/2010/main" val="286065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Office</vt:lpstr>
      <vt:lpstr>SpaceWar</vt:lpstr>
      <vt:lpstr>PowerPoint-Präsentation</vt:lpstr>
      <vt:lpstr>PowerPoint-Präsentation</vt:lpstr>
      <vt:lpstr> Negativ      Positiv</vt:lpstr>
      <vt:lpstr>PowerPoint-Präsentation</vt:lpstr>
      <vt:lpstr>PowerPoint-Präsentation</vt:lpstr>
      <vt:lpstr>PowerPoint-Präsentation</vt:lpstr>
      <vt:lpstr>Unittests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SpaceWar</dc:title>
  <dc:creator>Benjamin</dc:creator>
  <cp:lastModifiedBy>Benjamin</cp:lastModifiedBy>
  <cp:revision>20</cp:revision>
  <dcterms:created xsi:type="dcterms:W3CDTF">2018-01-23T13:16:54Z</dcterms:created>
  <dcterms:modified xsi:type="dcterms:W3CDTF">2018-01-24T10:03:40Z</dcterms:modified>
</cp:coreProperties>
</file>