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Barlow Condensed ExtraBold"/>
      <p:bold r:id="rId18"/>
      <p:boldItalic r:id="rId19"/>
    </p:embeddedFont>
    <p:embeddedFont>
      <p:font typeface="Overpass Mono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verpassMono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BarlowCondensedExtraBold-boldItalic.fntdata"/><Relationship Id="rId18" Type="http://schemas.openxmlformats.org/officeDocument/2006/relationships/font" Target="fonts/Barlow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b3994a781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b3994a781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14b74f64e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14b74f64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14b74f64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14b74f64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b2f66a2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b2f66a2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dec9ae14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dec9ae1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4b74f64e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4b74f64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d4cbd36da_4_3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d4cbd36da_4_3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4b74f64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4b74f64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20000" y="98489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Michał Pałkowski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fn main(){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println!(“Hello world”);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11" name="Google Shape;411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2606007" y="4017575"/>
            <a:ext cx="3433868" cy="763097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idx="2" type="ctrTitle"/>
          </p:nvPr>
        </p:nvSpPr>
        <p:spPr>
          <a:xfrm flipH="1">
            <a:off x="162650" y="1336267"/>
            <a:ext cx="3188100" cy="1367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is used in linux kernel</a:t>
            </a:r>
            <a:endParaRPr/>
          </a:p>
        </p:txBody>
      </p:sp>
      <p:sp>
        <p:nvSpPr>
          <p:cNvPr id="418" name="Google Shape;418;p35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</a:t>
            </a:r>
            <a:endParaRPr/>
          </a:p>
        </p:txBody>
      </p:sp>
      <p:sp>
        <p:nvSpPr>
          <p:cNvPr id="419" name="Google Shape;419;p35"/>
          <p:cNvSpPr txBox="1"/>
          <p:nvPr>
            <p:ph idx="7" type="ctrTitle"/>
          </p:nvPr>
        </p:nvSpPr>
        <p:spPr>
          <a:xfrm flipH="1">
            <a:off x="5509425" y="1956375"/>
            <a:ext cx="3489900" cy="7470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doesn’t have garbage collector</a:t>
            </a:r>
            <a:endParaRPr/>
          </a:p>
        </p:txBody>
      </p:sp>
      <p:pic>
        <p:nvPicPr>
          <p:cNvPr id="420" name="Google Shape;4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049" y="1625087"/>
            <a:ext cx="2114376" cy="1409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5"/>
          <p:cNvSpPr txBox="1"/>
          <p:nvPr/>
        </p:nvSpPr>
        <p:spPr>
          <a:xfrm>
            <a:off x="1463650" y="4015875"/>
            <a:ext cx="471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Rust has a </a:t>
            </a:r>
            <a:r>
              <a:rPr b="1" lang="en" sz="2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mascot - crab</a:t>
            </a:r>
            <a:endParaRPr b="1" sz="2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422" name="Google Shape;422;p35"/>
          <p:cNvCxnSpPr/>
          <p:nvPr/>
        </p:nvCxnSpPr>
        <p:spPr>
          <a:xfrm flipH="1" rot="10800000">
            <a:off x="2981525" y="3043925"/>
            <a:ext cx="733800" cy="9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7" name="Google Shape;337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0" name="Google Shape;340;p26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</a:t>
            </a:r>
            <a:endParaRPr/>
          </a:p>
        </p:txBody>
      </p:sp>
      <p:sp>
        <p:nvSpPr>
          <p:cNvPr id="343" name="Google Shape;343;p2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50" name="Google Shape;350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is statically-typed language designed for performance and safety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one of the most </a:t>
            </a:r>
            <a:r>
              <a:rPr lang="en"/>
              <a:t>popular</a:t>
            </a:r>
            <a:r>
              <a:rPr lang="en"/>
              <a:t> language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is based in c++, </a:t>
            </a:r>
            <a:r>
              <a:rPr lang="en"/>
              <a:t>because of the syntax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created in 2006 by Graydon Hoare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Beginning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idx="4294967295" type="subTitle"/>
          </p:nvPr>
        </p:nvSpPr>
        <p:spPr>
          <a:xfrm flipH="1">
            <a:off x="3648375" y="3691575"/>
            <a:ext cx="53901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Data from 2021</a:t>
            </a:r>
            <a:endParaRPr sz="1400"/>
          </a:p>
        </p:txBody>
      </p:sp>
      <p:sp>
        <p:nvSpPr>
          <p:cNvPr id="362" name="Google Shape;362;p29"/>
          <p:cNvSpPr txBox="1"/>
          <p:nvPr>
            <p:ph type="title"/>
          </p:nvPr>
        </p:nvSpPr>
        <p:spPr>
          <a:xfrm>
            <a:off x="562025" y="343200"/>
            <a:ext cx="8038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liked programming language</a:t>
            </a:r>
            <a:endParaRPr/>
          </a:p>
        </p:txBody>
      </p:sp>
      <p:grpSp>
        <p:nvGrpSpPr>
          <p:cNvPr id="363" name="Google Shape;363;p29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364" name="Google Shape;364;p29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9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370" name="Google Shape;370;p29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4" name="Google Shape;374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176" y="1164600"/>
            <a:ext cx="4006212" cy="24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$160,000</a:t>
            </a:r>
            <a:endParaRPr/>
          </a:p>
        </p:txBody>
      </p:sp>
      <p:sp>
        <p:nvSpPr>
          <p:cNvPr id="380" name="Google Shape;380;p30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medium salary</a:t>
            </a:r>
            <a:endParaRPr/>
          </a:p>
        </p:txBody>
      </p:sp>
      <p:sp>
        <p:nvSpPr>
          <p:cNvPr id="381" name="Google Shape;381;p30"/>
          <p:cNvSpPr txBox="1"/>
          <p:nvPr>
            <p:ph idx="4" type="subTitle"/>
          </p:nvPr>
        </p:nvSpPr>
        <p:spPr>
          <a:xfrm>
            <a:off x="3423600" y="28396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rust developers</a:t>
            </a:r>
            <a:endParaRPr/>
          </a:p>
        </p:txBody>
      </p:sp>
      <p:sp>
        <p:nvSpPr>
          <p:cNvPr id="382" name="Google Shape;382;p30"/>
          <p:cNvSpPr txBox="1"/>
          <p:nvPr>
            <p:ph idx="5" type="title"/>
          </p:nvPr>
        </p:nvSpPr>
        <p:spPr>
          <a:xfrm>
            <a:off x="3423600" y="2206103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2,200,000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it is used</a:t>
            </a:r>
            <a:endParaRPr/>
          </a:p>
        </p:txBody>
      </p:sp>
      <p:sp>
        <p:nvSpPr>
          <p:cNvPr id="388" name="Google Shape;388;p3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idx="2" type="title"/>
          </p:nvPr>
        </p:nvSpPr>
        <p:spPr>
          <a:xfrm>
            <a:off x="2151011" y="10011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49%</a:t>
            </a:r>
            <a:endParaRPr/>
          </a:p>
        </p:txBody>
      </p:sp>
      <p:sp>
        <p:nvSpPr>
          <p:cNvPr id="394" name="Google Shape;394;p32"/>
          <p:cNvSpPr txBox="1"/>
          <p:nvPr>
            <p:ph idx="3" type="title"/>
          </p:nvPr>
        </p:nvSpPr>
        <p:spPr>
          <a:xfrm>
            <a:off x="5119788" y="10011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38%</a:t>
            </a:r>
            <a:endParaRPr/>
          </a:p>
        </p:txBody>
      </p:sp>
      <p:sp>
        <p:nvSpPr>
          <p:cNvPr id="395" name="Google Shape;395;p32"/>
          <p:cNvSpPr txBox="1"/>
          <p:nvPr/>
        </p:nvSpPr>
        <p:spPr>
          <a:xfrm>
            <a:off x="3379625" y="3405700"/>
            <a:ext cx="1919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2196035" y="1741200"/>
            <a:ext cx="16290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CLI TOOLS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>
            <a:off x="4492525" y="174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System Programming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825025" y="3315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Web development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4921225" y="3315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Game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development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</a:t>
            </a:r>
            <a:endParaRPr/>
          </a:p>
        </p:txBody>
      </p:sp>
      <p:sp>
        <p:nvSpPr>
          <p:cNvPr id="405" name="Google Shape;405;p3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