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Aviation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Visualizations &amp; Insights</a:t>
            </a:r>
          </a:p>
          <a:p>
            <a:r>
              <a:t>Michie's Insights Consultancy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Analyzing aviation risk and safety metrics.</a:t>
            </a:r>
          </a:p>
          <a:p>
            <a:pPr>
              <a:defRPr sz="2000"/>
            </a:pPr>
            <a:r>
              <a:t>Datasets: airplanes_data &amp; aircraft_summary_enriched.csv</a:t>
            </a:r>
          </a:p>
          <a:p>
            <a:pPr>
              <a:defRPr sz="2000"/>
            </a:pPr>
            <a:r>
              <a:t>Goal: Identify safest aircraft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Risk.Score – Historical incident risk score.</a:t>
            </a:r>
          </a:p>
          <a:p>
            <a:pPr>
              <a:defRPr sz="2000"/>
            </a:pPr>
            <a:r>
              <a:t>Durability.Index – Aircraft resistance to damage.</a:t>
            </a:r>
          </a:p>
          <a:p>
            <a:pPr>
              <a:defRPr sz="2000"/>
            </a:pPr>
            <a:r>
              <a:t>Survival.Index – Passenger survival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Scatterplot: Durability vs Survival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Safest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 Risk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Prioritize multi-engine configurations with low risk scores.</a:t>
            </a:r>
          </a:p>
          <a:p>
            <a:pPr>
              <a:defRPr sz="2000"/>
            </a:pPr>
            <a:r>
              <a:t>Focus on models with high durability and survival rates.</a:t>
            </a:r>
          </a:p>
          <a:p>
            <a:pPr>
              <a:defRPr sz="2000"/>
            </a:pPr>
            <a:r>
              <a:t>Engine type significantly influences risk levels.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