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0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7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3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6B61-18D5-4A9B-BA8F-BDFA893304B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578A-04EE-4063-8382-A7D54FC3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0"/>
            <a:ext cx="9144000" cy="761999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Hierarchical Temporal Memory (HTM) Model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45393" y="5181600"/>
            <a:ext cx="2286000" cy="1143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469593" y="5181600"/>
            <a:ext cx="2286000" cy="1143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Perception</a:t>
            </a:r>
          </a:p>
          <a:p>
            <a:pPr algn="ctr"/>
            <a:r>
              <a:rPr lang="en-US" dirty="0" smtClean="0"/>
              <a:t>(feature recognition)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593793" y="5181600"/>
            <a:ext cx="2286000" cy="1143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Predictions</a:t>
            </a:r>
          </a:p>
          <a:p>
            <a:pPr algn="ctr"/>
            <a:r>
              <a:rPr lang="en-US" dirty="0" smtClean="0"/>
              <a:t>Recognition, Detection,</a:t>
            </a:r>
          </a:p>
          <a:p>
            <a:pPr algn="ctr"/>
            <a:r>
              <a:rPr lang="en-US" dirty="0" smtClean="0"/>
              <a:t>Anticipation…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2631393" y="57531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55593" y="57531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5739821" cy="374521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533918" y="1143000"/>
            <a:ext cx="1600200" cy="3505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146718" y="1143000"/>
            <a:ext cx="1600200" cy="3505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774910" y="1143000"/>
            <a:ext cx="3744228" cy="3505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:\Google Drive\Programming\HTMPresent\CorticalLayer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35302"/>
          <a:stretch/>
        </p:blipFill>
        <p:spPr bwMode="auto">
          <a:xfrm>
            <a:off x="6080738" y="1295400"/>
            <a:ext cx="2354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0"/>
            <a:ext cx="9144000" cy="761999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Hierarchical Temporal Memory (HTM) Model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4474" y="17907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Encoding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18674" y="17907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 Recognition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42874" y="1790700"/>
            <a:ext cx="2286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Predictions</a:t>
            </a:r>
          </a:p>
          <a:p>
            <a:pPr algn="ctr"/>
            <a:r>
              <a:rPr lang="en-US" dirty="0" smtClean="0"/>
              <a:t>(Pattern) Detection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2580474" y="22098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4674" y="22098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71" y="2804850"/>
            <a:ext cx="1524000" cy="11132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71" y="4176450"/>
            <a:ext cx="1524000" cy="11132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1" y="5624250"/>
            <a:ext cx="1523999" cy="11132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971" y="31858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85°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0971" y="452997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87°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0971" y="5990378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12°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45393" y="800100"/>
            <a:ext cx="2286000" cy="7239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Sensation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469593" y="800100"/>
            <a:ext cx="2286000" cy="7239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Perception</a:t>
            </a:r>
          </a:p>
          <a:p>
            <a:pPr algn="ctr"/>
            <a:r>
              <a:rPr lang="en-US" sz="1400" dirty="0" smtClean="0"/>
              <a:t>(feature recognition)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593793" y="800100"/>
            <a:ext cx="2286000" cy="7239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Predictions</a:t>
            </a:r>
          </a:p>
          <a:p>
            <a:pPr algn="ctr"/>
            <a:r>
              <a:rPr lang="en-US" sz="1400" dirty="0" smtClean="0"/>
              <a:t>Recognition, Detection,</a:t>
            </a:r>
          </a:p>
          <a:p>
            <a:pPr algn="ctr"/>
            <a:r>
              <a:rPr lang="en-US" sz="1400" dirty="0" smtClean="0"/>
              <a:t>Anticipation…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2631393" y="116205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55593" y="12192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4977" y="4889970"/>
            <a:ext cx="2493393" cy="182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4977" y="2912623"/>
            <a:ext cx="2493393" cy="182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931249" y="3638184"/>
            <a:ext cx="76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31248" y="5615531"/>
            <a:ext cx="76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06" y="3529002"/>
            <a:ext cx="2382935" cy="23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0"/>
            <a:ext cx="9144000" cy="761999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Time Series Prediction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88" y="1066800"/>
            <a:ext cx="6169623" cy="4508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5791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percentage of our clinic patients will show up for </a:t>
            </a:r>
            <a:r>
              <a:rPr lang="en-US" sz="2400" dirty="0" smtClean="0"/>
              <a:t>their appointments </a:t>
            </a:r>
            <a:r>
              <a:rPr lang="en-US" sz="2400" dirty="0"/>
              <a:t>next Monday?</a:t>
            </a:r>
          </a:p>
        </p:txBody>
      </p:sp>
    </p:spTree>
    <p:extLst>
      <p:ext uri="{BB962C8B-B14F-4D97-AF65-F5344CB8AC3E}">
        <p14:creationId xmlns:p14="http://schemas.microsoft.com/office/powerpoint/2010/main" val="11154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0"/>
            <a:ext cx="9144000" cy="761999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Possible Contributing Factors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" y="1066801"/>
            <a:ext cx="5839173" cy="426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9800" y="1096324"/>
            <a:ext cx="289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Department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Appointment Type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Facility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Gender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Marital Status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Time since made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7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Hierarchical Temporal Memory (HTM) Model</vt:lpstr>
      <vt:lpstr>Hierarchical Temporal Memory (HTM) Model</vt:lpstr>
      <vt:lpstr>Time Series Prediction</vt:lpstr>
      <vt:lpstr>Possible Contributing Factors</vt:lpstr>
    </vt:vector>
  </TitlesOfParts>
  <Company>Montefiore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Using HTM</dc:title>
  <dc:creator>Michoel Snow</dc:creator>
  <cp:lastModifiedBy>Michoel Snow</cp:lastModifiedBy>
  <cp:revision>13</cp:revision>
  <dcterms:created xsi:type="dcterms:W3CDTF">2017-07-05T16:06:55Z</dcterms:created>
  <dcterms:modified xsi:type="dcterms:W3CDTF">2017-07-05T18:51:32Z</dcterms:modified>
</cp:coreProperties>
</file>