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C9"/>
    <a:srgbClr val="EDCCF0"/>
    <a:srgbClr val="FFBFBD"/>
    <a:srgbClr val="FF928F"/>
    <a:srgbClr val="D26C6C"/>
    <a:srgbClr val="FB9A93"/>
    <a:srgbClr val="F96C61"/>
    <a:srgbClr val="FFFF9B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7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2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74605-0B2D-4FC3-B44D-F1FF314595C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2669-9141-4FA3-8B6B-CAB6982D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66179" y="228600"/>
            <a:ext cx="152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500" y="228600"/>
            <a:ext cx="152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9000" y="237245"/>
            <a:ext cx="152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Dissemination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9539" y="237245"/>
            <a:ext cx="152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7859" y="237245"/>
            <a:ext cx="152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Preparation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293" y="2362200"/>
            <a:ext cx="1104900" cy="2514600"/>
          </a:xfrm>
          <a:prstGeom prst="roundRect">
            <a:avLst/>
          </a:prstGeom>
          <a:solidFill>
            <a:srgbClr val="D26C6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5745" y="2362200"/>
            <a:ext cx="83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Initial </a:t>
            </a:r>
            <a:br>
              <a:rPr lang="en-US" sz="1200" dirty="0" smtClean="0"/>
            </a:br>
            <a:r>
              <a:rPr lang="en-US" sz="1200" dirty="0" smtClean="0"/>
              <a:t>Steps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56543" y="2922356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Question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6543" y="35814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Exploratory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Analysis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6543" y="42672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Hypothesis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12004" y="785358"/>
            <a:ext cx="1104900" cy="2514600"/>
          </a:xfrm>
          <a:prstGeom prst="roundRect">
            <a:avLst/>
          </a:prstGeom>
          <a:solidFill>
            <a:srgbClr val="FFFF9B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46456" y="785358"/>
            <a:ext cx="83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Systems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307254" y="1345514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Taxonomies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07254" y="2004558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Health Systems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7254" y="2690358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Backend Systems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212004" y="3810000"/>
            <a:ext cx="1104900" cy="25146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2004" y="3810000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Stakeholder Concerns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2307254" y="4370156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Economics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307254" y="50292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Privacy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07254" y="57150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Legality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977933" y="785358"/>
            <a:ext cx="1104900" cy="2514600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12385" y="785358"/>
            <a:ext cx="83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Study Design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4073183" y="1345514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Cohort Creation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73183" y="2004558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Study 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Metrics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073183" y="2690358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Variable Selection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977933" y="3810000"/>
            <a:ext cx="1104900" cy="2514600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12385" y="3810000"/>
            <a:ext cx="83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Collection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4073183" y="4370156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Practitioner Collaborators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073183" y="50292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Sources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073183" y="57150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mHealth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736254" y="785358"/>
            <a:ext cx="1104900" cy="25146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36254" y="785358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Preparation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5831504" y="1345514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</a:t>
            </a:r>
            <a:br>
              <a:rPr lang="en-US" sz="9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Quality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831504" y="2004558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Preprocessing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831504" y="2690358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Visualizations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736254" y="3810000"/>
            <a:ext cx="1104900" cy="25146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870706" y="3810000"/>
            <a:ext cx="83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Analysis</a:t>
            </a:r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5831504" y="4370156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Statistics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831504" y="50292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Evaluate Predictions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31504" y="57150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Conclusions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543800" y="2362200"/>
            <a:ext cx="1104900" cy="2514600"/>
          </a:xfrm>
          <a:prstGeom prst="roundRect">
            <a:avLst/>
          </a:prstGeom>
          <a:solidFill>
            <a:srgbClr val="FCC0C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39050" y="2362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Systems Integration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7639050" y="2922356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CDS, BPA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639050" y="35814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CDRN, </a:t>
            </a:r>
            <a:r>
              <a:rPr lang="en-US" sz="900" dirty="0" err="1" smtClean="0">
                <a:solidFill>
                  <a:schemeClr val="tx1"/>
                </a:solidFill>
              </a:rPr>
              <a:t>Interhospital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639050" y="4267200"/>
            <a:ext cx="914400" cy="45720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Updating Models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3"/>
            <a:endCxn id="28" idx="1"/>
          </p:cNvCxnSpPr>
          <p:nvPr/>
        </p:nvCxnSpPr>
        <p:spPr>
          <a:xfrm flipV="1">
            <a:off x="1566193" y="2042658"/>
            <a:ext cx="645811" cy="1576842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5" idx="3"/>
            <a:endCxn id="38" idx="1"/>
          </p:cNvCxnSpPr>
          <p:nvPr/>
        </p:nvCxnSpPr>
        <p:spPr>
          <a:xfrm>
            <a:off x="1566193" y="3619500"/>
            <a:ext cx="645811" cy="14478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8" idx="3"/>
          </p:cNvCxnSpPr>
          <p:nvPr/>
        </p:nvCxnSpPr>
        <p:spPr>
          <a:xfrm>
            <a:off x="3316904" y="2042658"/>
            <a:ext cx="169246" cy="157684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38" idx="3"/>
          </p:cNvCxnSpPr>
          <p:nvPr/>
        </p:nvCxnSpPr>
        <p:spPr>
          <a:xfrm rot="5400000">
            <a:off x="2677627" y="4258777"/>
            <a:ext cx="1447800" cy="16924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43" idx="1"/>
          </p:cNvCxnSpPr>
          <p:nvPr/>
        </p:nvCxnSpPr>
        <p:spPr>
          <a:xfrm rot="5400000" flipH="1" flipV="1">
            <a:off x="3090379" y="2731948"/>
            <a:ext cx="1576843" cy="19826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486150" y="3619500"/>
            <a:ext cx="293518" cy="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3" idx="2"/>
            <a:endCxn id="49" idx="0"/>
          </p:cNvCxnSpPr>
          <p:nvPr/>
        </p:nvCxnSpPr>
        <p:spPr>
          <a:xfrm>
            <a:off x="4530383" y="3299958"/>
            <a:ext cx="0" cy="51004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8" idx="3"/>
            <a:endCxn id="53" idx="1"/>
          </p:cNvCxnSpPr>
          <p:nvPr/>
        </p:nvCxnSpPr>
        <p:spPr>
          <a:xfrm flipV="1">
            <a:off x="5082833" y="2042658"/>
            <a:ext cx="653421" cy="3024642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2"/>
            <a:endCxn id="58" idx="0"/>
          </p:cNvCxnSpPr>
          <p:nvPr/>
        </p:nvCxnSpPr>
        <p:spPr>
          <a:xfrm>
            <a:off x="6288704" y="3299958"/>
            <a:ext cx="0" cy="51004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8" idx="3"/>
            <a:endCxn id="63" idx="1"/>
          </p:cNvCxnSpPr>
          <p:nvPr/>
        </p:nvCxnSpPr>
        <p:spPr>
          <a:xfrm flipV="1">
            <a:off x="6841154" y="3619500"/>
            <a:ext cx="702646" cy="1447800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3" idx="3"/>
            <a:endCxn id="15" idx="1"/>
          </p:cNvCxnSpPr>
          <p:nvPr/>
        </p:nvCxnSpPr>
        <p:spPr>
          <a:xfrm flipH="1">
            <a:off x="461293" y="3619500"/>
            <a:ext cx="8187407" cy="12700"/>
          </a:xfrm>
          <a:prstGeom prst="bentConnector5">
            <a:avLst>
              <a:gd name="adj1" fmla="val -2792"/>
              <a:gd name="adj2" fmla="val 23600827"/>
              <a:gd name="adj3" fmla="val 102792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0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Montefiore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Michoel Snow</dc:creator>
  <cp:lastModifiedBy>Michoel Snow</cp:lastModifiedBy>
  <cp:revision>4</cp:revision>
  <dcterms:created xsi:type="dcterms:W3CDTF">2018-02-16T12:58:18Z</dcterms:created>
  <dcterms:modified xsi:type="dcterms:W3CDTF">2018-02-16T13:27:08Z</dcterms:modified>
</cp:coreProperties>
</file>