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9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8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8A1-79DC-4CD0-8E4D-09F26ABAB10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538A-5D3C-421A-BE57-468CFFD6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D43724F7-ADC9-470E-86DA-C02E22A7A20E}"/>
              </a:ext>
            </a:extLst>
          </p:cNvPr>
          <p:cNvSpPr txBox="1"/>
          <p:nvPr/>
        </p:nvSpPr>
        <p:spPr>
          <a:xfrm>
            <a:off x="-220305" y="10732950"/>
            <a:ext cx="339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Enacting </a:t>
            </a:r>
            <a:r>
              <a:rPr lang="en-US" dirty="0" err="1"/>
              <a:t>FixedTransition</a:t>
            </a:r>
            <a:r>
              <a:rPr lang="en-US" dirty="0"/>
              <a:t> (2,0) with parent = 0 (blue), …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2CF96DB-7413-4C4F-B77F-9D4F77219B03}"/>
              </a:ext>
            </a:extLst>
          </p:cNvPr>
          <p:cNvGrpSpPr/>
          <p:nvPr/>
        </p:nvGrpSpPr>
        <p:grpSpPr>
          <a:xfrm>
            <a:off x="833223" y="824827"/>
            <a:ext cx="4819439" cy="1877037"/>
            <a:chOff x="3200400" y="500187"/>
            <a:chExt cx="4819439" cy="18770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A0746B-3804-4548-9FB0-684ADEFE1C16}"/>
                </a:ext>
              </a:extLst>
            </p:cNvPr>
            <p:cNvGrpSpPr/>
            <p:nvPr/>
          </p:nvGrpSpPr>
          <p:grpSpPr>
            <a:xfrm>
              <a:off x="3875856" y="500187"/>
              <a:ext cx="4143983" cy="1877037"/>
              <a:chOff x="3666101" y="2660916"/>
              <a:chExt cx="4143983" cy="187703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3A42D8F-4051-47DD-837A-8EC247C3BD6B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D0EE44F-665D-49F0-9987-FE4C3957E573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2C82435-DBDC-47CF-8471-24901E467ED8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968D664-B41C-4023-AD41-6C0BC6389C69}"/>
                  </a:ext>
                </a:extLst>
              </p:cNvPr>
              <p:cNvSpPr/>
              <p:nvPr/>
            </p:nvSpPr>
            <p:spPr>
              <a:xfrm>
                <a:off x="5367389" y="3816178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E4560DA-6F82-4374-A03F-2838217FEF3A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C59DF29-5F82-41A7-98AA-CD9303E9CD37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10839B0-32DD-483A-B327-63EB7AEF1EA7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DF62916-36EC-4BD4-8020-2444EB7893F3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58DE3C3-6405-46E2-9D9C-3F4AA710BBE4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83C4B4-BACF-41C1-84A4-4CE66A0E1E39}"/>
                  </a:ext>
                </a:extLst>
              </p:cNvPr>
              <p:cNvSpPr txBox="1"/>
              <p:nvPr/>
            </p:nvSpPr>
            <p:spPr>
              <a:xfrm>
                <a:off x="4316516" y="2660916"/>
                <a:ext cx="3097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 State: (5 blue, 3 green)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F20A9E-8278-4E8E-BD47-D4FD9B796F6D}"/>
                </a:ext>
              </a:extLst>
            </p:cNvPr>
            <p:cNvSpPr txBox="1"/>
            <p:nvPr/>
          </p:nvSpPr>
          <p:spPr>
            <a:xfrm>
              <a:off x="3200400" y="500187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174C09-1530-4D23-BB44-2062BCC9C821}"/>
              </a:ext>
            </a:extLst>
          </p:cNvPr>
          <p:cNvGrpSpPr/>
          <p:nvPr/>
        </p:nvGrpSpPr>
        <p:grpSpPr>
          <a:xfrm>
            <a:off x="6389180" y="869519"/>
            <a:ext cx="4670619" cy="1877530"/>
            <a:chOff x="3363238" y="3690613"/>
            <a:chExt cx="4670619" cy="18775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256D9C7-D1B5-4DD2-9DCF-9AAC92B19123}"/>
                </a:ext>
              </a:extLst>
            </p:cNvPr>
            <p:cNvGrpSpPr/>
            <p:nvPr/>
          </p:nvGrpSpPr>
          <p:grpSpPr>
            <a:xfrm>
              <a:off x="3759378" y="3690613"/>
              <a:ext cx="4274479" cy="1877530"/>
              <a:chOff x="3535605" y="2660423"/>
              <a:chExt cx="4274479" cy="18775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52314F-5C0A-4E83-965C-61663BAA06F7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2493E7A-A466-4292-9A0A-CC465C387B92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38740C7-4C96-40CA-8C81-60BB42CACA0F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7FDFCB-9CEC-49F2-8B30-06C9128408BB}"/>
                  </a:ext>
                </a:extLst>
              </p:cNvPr>
              <p:cNvSpPr/>
              <p:nvPr/>
            </p:nvSpPr>
            <p:spPr>
              <a:xfrm>
                <a:off x="5367389" y="3816178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D60CDF-B338-4278-B98B-15817E6D048F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F89A3E0-5619-4FC1-9EBA-DEBD5E19FB18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CFCADC1-2A78-42C3-9C6C-2D63647A174D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34F743-F983-4A75-ADF5-E32E32ED3181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C84A0F4-E94A-4C3C-BC63-C4E396DED0D6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C41D12-3828-4E6C-9FF1-059F5C5E7951}"/>
                  </a:ext>
                </a:extLst>
              </p:cNvPr>
              <p:cNvSpPr txBox="1"/>
              <p:nvPr/>
            </p:nvSpPr>
            <p:spPr>
              <a:xfrm>
                <a:off x="3535605" y="2660423"/>
                <a:ext cx="4274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blue individual selected for reproduction</a:t>
                </a:r>
              </a:p>
            </p:txBody>
          </p:sp>
        </p:grpSp>
        <p:sp>
          <p:nvSpPr>
            <p:cNvPr id="81" name="Multiplication Sign 80">
              <a:extLst>
                <a:ext uri="{FF2B5EF4-FFF2-40B4-BE49-F238E27FC236}">
                  <a16:creationId xmlns:a16="http://schemas.microsoft.com/office/drawing/2014/main" id="{C67DFC72-5982-472B-BCE5-5140558F49A9}"/>
                </a:ext>
              </a:extLst>
            </p:cNvPr>
            <p:cNvSpPr/>
            <p:nvPr/>
          </p:nvSpPr>
          <p:spPr>
            <a:xfrm>
              <a:off x="5442455" y="4744538"/>
              <a:ext cx="640080" cy="640080"/>
            </a:xfrm>
            <a:prstGeom prst="mathMultiply">
              <a:avLst/>
            </a:prstGeom>
            <a:solidFill>
              <a:srgbClr val="FFFFFF">
                <a:alpha val="50196"/>
              </a:srgbClr>
            </a:solidFill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13C2E43-1B4D-41A2-B2E1-E1EA3CB6EC13}"/>
                </a:ext>
              </a:extLst>
            </p:cNvPr>
            <p:cNvSpPr txBox="1"/>
            <p:nvPr/>
          </p:nvSpPr>
          <p:spPr>
            <a:xfrm>
              <a:off x="3363238" y="3690613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 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48BF189-9870-4EA0-A2F8-0AC42B215D28}"/>
              </a:ext>
            </a:extLst>
          </p:cNvPr>
          <p:cNvGrpSpPr/>
          <p:nvPr/>
        </p:nvGrpSpPr>
        <p:grpSpPr>
          <a:xfrm>
            <a:off x="1051837" y="3499587"/>
            <a:ext cx="4686962" cy="2779913"/>
            <a:chOff x="3387412" y="5909704"/>
            <a:chExt cx="4686962" cy="27799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0FEC8C-7745-47F4-A14B-51468E646E10}"/>
                </a:ext>
              </a:extLst>
            </p:cNvPr>
            <p:cNvGrpSpPr/>
            <p:nvPr/>
          </p:nvGrpSpPr>
          <p:grpSpPr>
            <a:xfrm>
              <a:off x="3900030" y="5909704"/>
              <a:ext cx="4174344" cy="2168495"/>
              <a:chOff x="3666101" y="2369458"/>
              <a:chExt cx="4174344" cy="216849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D26F54-7783-4D57-B51B-85E27990AD52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91B8627-2912-420C-AEC5-75C9454709B4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A66DE67-2608-4AB1-9ECC-D96B54F60D96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4F4E9A0-264A-4E60-B34F-2576B70CDB33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D2E220-8528-4552-A9DB-06B75AF50855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FBE1F52-F6A3-4238-B21A-81C9314E40AE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DF13C6D-7FBE-4FC4-BB11-4492CE515429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7200C3F-D719-4224-BF48-DEBC10F89293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D2CEFB3-816D-426A-92B0-F8F0DE11585A}"/>
                  </a:ext>
                </a:extLst>
              </p:cNvPr>
              <p:cNvSpPr txBox="1"/>
              <p:nvPr/>
            </p:nvSpPr>
            <p:spPr>
              <a:xfrm>
                <a:off x="4290670" y="2369458"/>
                <a:ext cx="3549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new blue individuals are added, corresponding to (2,0)</a:t>
                </a:r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BF3C0C3-19D4-477F-8C39-27C9F7A8B2C5}"/>
                </a:ext>
              </a:extLst>
            </p:cNvPr>
            <p:cNvSpPr/>
            <p:nvPr/>
          </p:nvSpPr>
          <p:spPr>
            <a:xfrm>
              <a:off x="4824604" y="8318915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05AE761-D68C-4F8D-A800-A4C8DA7482B9}"/>
                </a:ext>
              </a:extLst>
            </p:cNvPr>
            <p:cNvSpPr/>
            <p:nvPr/>
          </p:nvSpPr>
          <p:spPr>
            <a:xfrm>
              <a:off x="5981813" y="8318915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D3B0918C-A0FE-431C-B868-742A07667356}"/>
                </a:ext>
              </a:extLst>
            </p:cNvPr>
            <p:cNvSpPr/>
            <p:nvPr/>
          </p:nvSpPr>
          <p:spPr>
            <a:xfrm rot="19085988">
              <a:off x="5049405" y="8000128"/>
              <a:ext cx="433941" cy="22380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1E8B55E7-A4D3-4D05-B3D3-6C4C9E7F9D16}"/>
                </a:ext>
              </a:extLst>
            </p:cNvPr>
            <p:cNvSpPr/>
            <p:nvPr/>
          </p:nvSpPr>
          <p:spPr>
            <a:xfrm rot="13849145">
              <a:off x="5659509" y="8013022"/>
              <a:ext cx="433941" cy="22380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19F8FD7-A251-41D8-8316-F9DD6D0C8D52}"/>
                </a:ext>
              </a:extLst>
            </p:cNvPr>
            <p:cNvSpPr txBox="1"/>
            <p:nvPr/>
          </p:nvSpPr>
          <p:spPr>
            <a:xfrm>
              <a:off x="3387412" y="6109052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6CFCB40-7BE0-4550-AA03-7B128C281203}"/>
              </a:ext>
            </a:extLst>
          </p:cNvPr>
          <p:cNvGrpSpPr/>
          <p:nvPr/>
        </p:nvGrpSpPr>
        <p:grpSpPr>
          <a:xfrm>
            <a:off x="6472495" y="3698935"/>
            <a:ext cx="4587304" cy="1950364"/>
            <a:chOff x="3456709" y="9067317"/>
            <a:chExt cx="4587304" cy="195036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38A20EB-E96E-41BA-A560-BC27DE76B58C}"/>
                </a:ext>
              </a:extLst>
            </p:cNvPr>
            <p:cNvGrpSpPr/>
            <p:nvPr/>
          </p:nvGrpSpPr>
          <p:grpSpPr>
            <a:xfrm>
              <a:off x="3900030" y="9140644"/>
              <a:ext cx="4143983" cy="1877037"/>
              <a:chOff x="3666101" y="2660916"/>
              <a:chExt cx="4143983" cy="187703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B77068D-3E36-4BBC-B237-2BCD2C4D8495}"/>
                  </a:ext>
                </a:extLst>
              </p:cNvPr>
              <p:cNvSpPr/>
              <p:nvPr/>
            </p:nvSpPr>
            <p:spPr>
              <a:xfrm>
                <a:off x="3666101" y="3049621"/>
                <a:ext cx="4143983" cy="1488332"/>
              </a:xfrm>
              <a:prstGeom prst="rect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0CA33A4-3CC4-4E73-AAB5-34692001F7A8}"/>
                  </a:ext>
                </a:extLst>
              </p:cNvPr>
              <p:cNvSpPr/>
              <p:nvPr/>
            </p:nvSpPr>
            <p:spPr>
              <a:xfrm>
                <a:off x="4069492" y="3445476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F57C01F-DDA7-498E-BBB9-02919DBD4ECF}"/>
                  </a:ext>
                </a:extLst>
              </p:cNvPr>
              <p:cNvSpPr/>
              <p:nvPr/>
            </p:nvSpPr>
            <p:spPr>
              <a:xfrm>
                <a:off x="4230129" y="3882520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E5DCE46-6AD4-4F62-9B2C-28217CC42FA2}"/>
                  </a:ext>
                </a:extLst>
              </p:cNvPr>
              <p:cNvSpPr/>
              <p:nvPr/>
            </p:nvSpPr>
            <p:spPr>
              <a:xfrm>
                <a:off x="4963035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6268D11-612E-4D1D-8B20-06BFCE1D4925}"/>
                  </a:ext>
                </a:extLst>
              </p:cNvPr>
              <p:cNvSpPr/>
              <p:nvPr/>
            </p:nvSpPr>
            <p:spPr>
              <a:xfrm>
                <a:off x="4798759" y="3884842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D001185-6B58-4A0D-BBD3-7F0170AD176C}"/>
                  </a:ext>
                </a:extLst>
              </p:cNvPr>
              <p:cNvSpPr/>
              <p:nvPr/>
            </p:nvSpPr>
            <p:spPr>
              <a:xfrm>
                <a:off x="6276401" y="3273424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A5C2AD1-7A55-4179-8B98-FE0574B3D7F2}"/>
                  </a:ext>
                </a:extLst>
              </p:cNvPr>
              <p:cNvSpPr/>
              <p:nvPr/>
            </p:nvSpPr>
            <p:spPr>
              <a:xfrm>
                <a:off x="6587904" y="386063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D57F602-D074-43AC-B1AC-E964A2EB9630}"/>
                  </a:ext>
                </a:extLst>
              </p:cNvPr>
              <p:cNvSpPr/>
              <p:nvPr/>
            </p:nvSpPr>
            <p:spPr>
              <a:xfrm>
                <a:off x="7043242" y="3240473"/>
                <a:ext cx="370702" cy="3707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D34AB5-1E09-478E-89B0-87032B1A254D}"/>
                  </a:ext>
                </a:extLst>
              </p:cNvPr>
              <p:cNvSpPr txBox="1"/>
              <p:nvPr/>
            </p:nvSpPr>
            <p:spPr>
              <a:xfrm>
                <a:off x="4316516" y="2660916"/>
                <a:ext cx="3097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Final State: (6 blue, 3 green)</a:t>
                </a:r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59A6E7-55C7-4C73-813F-8FF027D57B6E}"/>
                </a:ext>
              </a:extLst>
            </p:cNvPr>
            <p:cNvSpPr/>
            <p:nvPr/>
          </p:nvSpPr>
          <p:spPr>
            <a:xfrm>
              <a:off x="5505777" y="10327072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D088ED-2D1D-4FD0-BD2A-94E5932E10A8}"/>
                </a:ext>
              </a:extLst>
            </p:cNvPr>
            <p:cNvSpPr/>
            <p:nvPr/>
          </p:nvSpPr>
          <p:spPr>
            <a:xfrm>
              <a:off x="5852302" y="10015500"/>
              <a:ext cx="370702" cy="3707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3D2775C-27F0-4C9D-B3A5-E98B5E8B579F}"/>
                </a:ext>
              </a:extLst>
            </p:cNvPr>
            <p:cNvSpPr txBox="1"/>
            <p:nvPr/>
          </p:nvSpPr>
          <p:spPr>
            <a:xfrm>
              <a:off x="3456709" y="9067317"/>
              <a:ext cx="51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 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9B87A6-F67E-4A34-97DE-48888C593E9E}"/>
              </a:ext>
            </a:extLst>
          </p:cNvPr>
          <p:cNvCxnSpPr/>
          <p:nvPr/>
        </p:nvCxnSpPr>
        <p:spPr>
          <a:xfrm>
            <a:off x="6019612" y="2046431"/>
            <a:ext cx="62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A0A312-D6DA-4A3E-A360-8FD7077AAD89}"/>
              </a:ext>
            </a:extLst>
          </p:cNvPr>
          <p:cNvCxnSpPr/>
          <p:nvPr/>
        </p:nvCxnSpPr>
        <p:spPr>
          <a:xfrm flipH="1">
            <a:off x="5874327" y="3020291"/>
            <a:ext cx="771162" cy="67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F70186-86AC-4523-9AF8-1855524DFFD7}"/>
              </a:ext>
            </a:extLst>
          </p:cNvPr>
          <p:cNvCxnSpPr/>
          <p:nvPr/>
        </p:nvCxnSpPr>
        <p:spPr>
          <a:xfrm>
            <a:off x="6076053" y="4981792"/>
            <a:ext cx="62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2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59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</dc:creator>
  <cp:lastModifiedBy>Jeremy</cp:lastModifiedBy>
  <cp:revision>3</cp:revision>
  <dcterms:created xsi:type="dcterms:W3CDTF">2019-06-26T18:47:14Z</dcterms:created>
  <dcterms:modified xsi:type="dcterms:W3CDTF">2019-07-28T23:14:40Z</dcterms:modified>
</cp:coreProperties>
</file>