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5" r:id="rId5"/>
    <p:sldId id="261" r:id="rId6"/>
    <p:sldId id="268" r:id="rId7"/>
    <p:sldId id="269" r:id="rId8"/>
    <p:sldId id="271" r:id="rId9"/>
    <p:sldId id="272" r:id="rId10"/>
    <p:sldId id="273" r:id="rId11"/>
    <p:sldId id="274" r:id="rId12"/>
    <p:sldId id="266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Generación de triangulaciones en 3D:</a:t>
            </a:r>
            <a:br>
              <a:rPr lang="es-CL" dirty="0" smtClean="0"/>
            </a:br>
            <a:r>
              <a:rPr lang="es-CL" dirty="0" smtClean="0"/>
              <a:t>Presentación final.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Michel Llorens Acuña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4351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84200"/>
            <a:ext cx="8596668" cy="1320800"/>
          </a:xfrm>
        </p:spPr>
        <p:txBody>
          <a:bodyPr/>
          <a:lstStyle/>
          <a:p>
            <a:r>
              <a:rPr lang="es-CL" dirty="0" smtClean="0"/>
              <a:t>Temas pendientes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58810"/>
            <a:ext cx="8596668" cy="3880773"/>
          </a:xfrm>
        </p:spPr>
        <p:txBody>
          <a:bodyPr>
            <a:normAutofit/>
          </a:bodyPr>
          <a:lstStyle/>
          <a:p>
            <a:r>
              <a:rPr lang="es-CL" sz="2400" dirty="0" smtClean="0"/>
              <a:t>Mejorar visualización.</a:t>
            </a:r>
          </a:p>
          <a:p>
            <a:r>
              <a:rPr lang="es-CL" sz="2400" dirty="0" smtClean="0"/>
              <a:t>Realizar visualización efectiva de cuerpos dentro de cuerpos.</a:t>
            </a:r>
          </a:p>
          <a:p>
            <a:r>
              <a:rPr lang="es-CL" sz="2400" dirty="0" smtClean="0"/>
              <a:t>Permitir que el margen de error se regule solo.</a:t>
            </a: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193922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84200"/>
            <a:ext cx="8596668" cy="1320800"/>
          </a:xfrm>
        </p:spPr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58810"/>
            <a:ext cx="8596668" cy="3880773"/>
          </a:xfrm>
        </p:spPr>
        <p:txBody>
          <a:bodyPr>
            <a:normAutofit/>
          </a:bodyPr>
          <a:lstStyle/>
          <a:p>
            <a:r>
              <a:rPr lang="es-CL" sz="2400" dirty="0" smtClean="0"/>
              <a:t>Algoritmos de cobertura.</a:t>
            </a:r>
          </a:p>
          <a:p>
            <a:r>
              <a:rPr lang="es-CL" sz="2400" dirty="0" smtClean="0"/>
              <a:t>Cuerpos no conexos y cóncavos.</a:t>
            </a:r>
          </a:p>
          <a:p>
            <a:r>
              <a:rPr lang="es-CL" sz="2400" dirty="0" smtClean="0"/>
              <a:t>Normales.</a:t>
            </a: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185499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Referencias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784062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J.M. </a:t>
            </a:r>
            <a:r>
              <a:rPr lang="es-CL" dirty="0" err="1" smtClean="0"/>
              <a:t>Reddy</a:t>
            </a:r>
            <a:r>
              <a:rPr lang="es-CL" dirty="0" smtClean="0"/>
              <a:t> and G.M. </a:t>
            </a:r>
            <a:r>
              <a:rPr lang="es-CL" dirty="0" err="1" smtClean="0"/>
              <a:t>Turkiyyah</a:t>
            </a:r>
            <a:r>
              <a:rPr lang="es-CL" dirty="0" smtClean="0"/>
              <a:t>, “</a:t>
            </a:r>
            <a:r>
              <a:rPr lang="en-US" dirty="0"/>
              <a:t>Computation of 3D skeletons using a generalized Delaunay triangulation </a:t>
            </a:r>
            <a:r>
              <a:rPr lang="en-US" dirty="0" smtClean="0"/>
              <a:t>technique” </a:t>
            </a:r>
            <a:r>
              <a:rPr lang="nl-NL" dirty="0" smtClean="0"/>
              <a:t>Computer-Aided Design</a:t>
            </a:r>
            <a:r>
              <a:rPr lang="nl-NL" dirty="0"/>
              <a:t>, Vol. 27. No. 9. pp. </a:t>
            </a:r>
            <a:r>
              <a:rPr lang="nl-NL" dirty="0" smtClean="0"/>
              <a:t>677-694,1995 .</a:t>
            </a:r>
          </a:p>
          <a:p>
            <a:r>
              <a:rPr lang="es-CL" dirty="0" smtClean="0"/>
              <a:t>D. Cohen-Steiner, E. </a:t>
            </a:r>
            <a:r>
              <a:rPr lang="es-CL" dirty="0" err="1" smtClean="0"/>
              <a:t>Colin</a:t>
            </a:r>
            <a:r>
              <a:rPr lang="es-CL" dirty="0" smtClean="0"/>
              <a:t> de </a:t>
            </a:r>
            <a:r>
              <a:rPr lang="es-CL" dirty="0" err="1" smtClean="0"/>
              <a:t>Verdie</a:t>
            </a:r>
            <a:r>
              <a:rPr lang="es-CL" dirty="0" smtClean="0"/>
              <a:t> and M. </a:t>
            </a:r>
            <a:r>
              <a:rPr lang="es-CL" dirty="0" err="1" smtClean="0"/>
              <a:t>Yvinec</a:t>
            </a:r>
            <a:r>
              <a:rPr lang="es-CL" dirty="0" smtClean="0"/>
              <a:t>, “</a:t>
            </a:r>
            <a:r>
              <a:rPr lang="es-CL" dirty="0" err="1" smtClean="0"/>
              <a:t>Conforming</a:t>
            </a:r>
            <a:r>
              <a:rPr lang="es-CL" dirty="0" smtClean="0"/>
              <a:t> </a:t>
            </a:r>
            <a:r>
              <a:rPr lang="es-CL" dirty="0" err="1"/>
              <a:t>Delaunay</a:t>
            </a:r>
            <a:r>
              <a:rPr lang="es-CL" dirty="0"/>
              <a:t> </a:t>
            </a:r>
            <a:r>
              <a:rPr lang="es-CL" dirty="0" err="1"/>
              <a:t>Triangulations</a:t>
            </a:r>
            <a:r>
              <a:rPr lang="es-CL" dirty="0"/>
              <a:t> in 3D” SoCG’02, June 5-7, 2002, Barcelona, </a:t>
            </a:r>
            <a:r>
              <a:rPr lang="es-CL" dirty="0" err="1" smtClean="0"/>
              <a:t>Spain</a:t>
            </a:r>
            <a:r>
              <a:rPr lang="es-CL" dirty="0" smtClean="0"/>
              <a:t>.</a:t>
            </a:r>
          </a:p>
          <a:p>
            <a:r>
              <a:rPr lang="en-US" dirty="0" smtClean="0"/>
              <a:t>T. Fang and L. </a:t>
            </a:r>
            <a:r>
              <a:rPr lang="en-US" dirty="0" err="1" smtClean="0"/>
              <a:t>Piegl</a:t>
            </a:r>
            <a:r>
              <a:rPr lang="en-US" dirty="0" smtClean="0"/>
              <a:t>, “Delaunay </a:t>
            </a:r>
            <a:r>
              <a:rPr lang="en-US" dirty="0"/>
              <a:t>Triangulation </a:t>
            </a:r>
            <a:r>
              <a:rPr lang="en-US" dirty="0" smtClean="0"/>
              <a:t>in Three Dimension” </a:t>
            </a:r>
            <a:r>
              <a:rPr lang="nl-NL" dirty="0" smtClean="0"/>
              <a:t>0272-17-16/95 1995 IEEE</a:t>
            </a:r>
          </a:p>
          <a:p>
            <a:r>
              <a:rPr lang="en-US" dirty="0" err="1" smtClean="0"/>
              <a:t>D.Attali</a:t>
            </a:r>
            <a:r>
              <a:rPr lang="en-US" dirty="0"/>
              <a:t> </a:t>
            </a:r>
            <a:r>
              <a:rPr lang="en-US" dirty="0" smtClean="0"/>
              <a:t>and A. </a:t>
            </a:r>
            <a:r>
              <a:rPr lang="en-US" dirty="0" err="1" smtClean="0"/>
              <a:t>Montavert</a:t>
            </a:r>
            <a:r>
              <a:rPr lang="en-US" dirty="0" smtClean="0"/>
              <a:t>, “Computing </a:t>
            </a:r>
            <a:r>
              <a:rPr lang="en-US" dirty="0"/>
              <a:t>and Simplifying 2D and 3D Continuous Skeletons” </a:t>
            </a:r>
            <a:r>
              <a:rPr lang="en-US" dirty="0" smtClean="0"/>
              <a:t>COMPUTER VISION AND IMAGE UNDERSTANDING Vol. 67, No. 3, September, Pp. 261–273, 1997 Article No. Iv97056</a:t>
            </a:r>
          </a:p>
          <a:p>
            <a:r>
              <a:rPr lang="en-US" dirty="0" err="1" smtClean="0"/>
              <a:t>O.Devillers</a:t>
            </a:r>
            <a:r>
              <a:rPr lang="en-US" dirty="0" smtClean="0"/>
              <a:t> and M. </a:t>
            </a:r>
            <a:r>
              <a:rPr lang="en-US" dirty="0" err="1" smtClean="0"/>
              <a:t>Teillaud</a:t>
            </a:r>
            <a:r>
              <a:rPr lang="en-US" dirty="0" smtClean="0"/>
              <a:t>, “Perturbations </a:t>
            </a:r>
            <a:r>
              <a:rPr lang="en-US" dirty="0"/>
              <a:t>and Vertex Removal in a 3D Delaunay Triangulation” HAL Id: inria-00071961 https://</a:t>
            </a:r>
            <a:r>
              <a:rPr lang="en-US" dirty="0" smtClean="0"/>
              <a:t>hal.inria.fr/inria-00071961. Submitted </a:t>
            </a:r>
            <a:r>
              <a:rPr lang="en-US" dirty="0"/>
              <a:t>on 23 May </a:t>
            </a:r>
            <a:r>
              <a:rPr lang="en-US" dirty="0" smtClean="0"/>
              <a:t>2006</a:t>
            </a:r>
          </a:p>
          <a:p>
            <a:r>
              <a:rPr lang="en-US" dirty="0" err="1" smtClean="0"/>
              <a:t>E.Galin</a:t>
            </a:r>
            <a:r>
              <a:rPr lang="en-US" dirty="0" smtClean="0"/>
              <a:t> and </a:t>
            </a:r>
            <a:r>
              <a:rPr lang="en-US" dirty="0" err="1" smtClean="0"/>
              <a:t>S.Akkouche“Incremental</a:t>
            </a:r>
            <a:r>
              <a:rPr lang="en-US" dirty="0" smtClean="0"/>
              <a:t> </a:t>
            </a:r>
            <a:r>
              <a:rPr lang="en-US" dirty="0" err="1"/>
              <a:t>Polygonization</a:t>
            </a:r>
            <a:r>
              <a:rPr lang="en-US" dirty="0"/>
              <a:t> of Implicit </a:t>
            </a:r>
            <a:r>
              <a:rPr lang="en-US" dirty="0" smtClean="0"/>
              <a:t>Surfaces” Graphical </a:t>
            </a:r>
            <a:r>
              <a:rPr lang="en-US" dirty="0"/>
              <a:t>Models 62, 19–39 (2000) </a:t>
            </a:r>
            <a:r>
              <a:rPr lang="en-US" dirty="0" smtClean="0"/>
              <a:t>doi:10.1006/gmod.1999.0514</a:t>
            </a:r>
            <a:r>
              <a:rPr lang="en-US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9857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Referencias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784062"/>
          </a:xfrm>
        </p:spPr>
        <p:txBody>
          <a:bodyPr>
            <a:normAutofit lnSpcReduction="10000"/>
          </a:bodyPr>
          <a:lstStyle/>
          <a:p>
            <a:r>
              <a:rPr lang="es-CL" dirty="0"/>
              <a:t> Y. Gerard, D. </a:t>
            </a:r>
            <a:r>
              <a:rPr lang="es-CL" dirty="0" err="1"/>
              <a:t>Coeurjolly</a:t>
            </a:r>
            <a:r>
              <a:rPr lang="es-CL" dirty="0"/>
              <a:t> and F. </a:t>
            </a:r>
            <a:r>
              <a:rPr lang="es-CL" dirty="0" err="1"/>
              <a:t>Feschet</a:t>
            </a:r>
            <a:r>
              <a:rPr lang="es-CL" dirty="0"/>
              <a:t>, “</a:t>
            </a:r>
            <a:r>
              <a:rPr lang="es-CL" dirty="0" err="1"/>
              <a:t>Gift-wrapping</a:t>
            </a:r>
            <a:r>
              <a:rPr lang="es-CL" dirty="0"/>
              <a:t> </a:t>
            </a:r>
            <a:r>
              <a:rPr lang="es-CL" dirty="0" err="1"/>
              <a:t>based</a:t>
            </a:r>
            <a:r>
              <a:rPr lang="es-CL" dirty="0"/>
              <a:t> </a:t>
            </a:r>
            <a:r>
              <a:rPr lang="es-CL" dirty="0" err="1"/>
              <a:t>preimage</a:t>
            </a:r>
            <a:r>
              <a:rPr lang="es-CL" dirty="0"/>
              <a:t> </a:t>
            </a:r>
            <a:r>
              <a:rPr lang="es-CL" dirty="0" err="1"/>
              <a:t>computation</a:t>
            </a:r>
            <a:r>
              <a:rPr lang="es-CL" dirty="0"/>
              <a:t> </a:t>
            </a:r>
            <a:r>
              <a:rPr lang="es-CL" dirty="0" err="1"/>
              <a:t>algorithm</a:t>
            </a:r>
            <a:r>
              <a:rPr lang="es-CL" dirty="0"/>
              <a:t>” LIRIS UMR CNRS 5205, </a:t>
            </a:r>
            <a:r>
              <a:rPr lang="es-CL" dirty="0" err="1"/>
              <a:t>Université</a:t>
            </a:r>
            <a:r>
              <a:rPr lang="es-CL" dirty="0"/>
              <a:t> de Lyon, </a:t>
            </a:r>
            <a:r>
              <a:rPr lang="es-CL" dirty="0" err="1"/>
              <a:t>Bât</a:t>
            </a:r>
            <a:r>
              <a:rPr lang="es-CL" dirty="0"/>
              <a:t> </a:t>
            </a:r>
            <a:r>
              <a:rPr lang="es-CL" dirty="0" err="1"/>
              <a:t>Nautibus</a:t>
            </a:r>
            <a:r>
              <a:rPr lang="es-CL" dirty="0"/>
              <a:t>, 69622 </a:t>
            </a:r>
            <a:r>
              <a:rPr lang="es-CL" dirty="0" err="1"/>
              <a:t>Villeurbanne</a:t>
            </a:r>
            <a:r>
              <a:rPr lang="es-CL" dirty="0"/>
              <a:t> </a:t>
            </a:r>
            <a:r>
              <a:rPr lang="es-CL" dirty="0" err="1"/>
              <a:t>Cedex</a:t>
            </a:r>
            <a:r>
              <a:rPr lang="es-CL" dirty="0"/>
              <a:t>, France. 2008</a:t>
            </a:r>
            <a:r>
              <a:rPr lang="es-CL" dirty="0" smtClean="0"/>
              <a:t>.</a:t>
            </a:r>
          </a:p>
          <a:p>
            <a:r>
              <a:rPr lang="en-US" dirty="0"/>
              <a:t> P. Song, X. Wu and M. Yu Wang, “A Robust and Accurate Method for Visual Hull Computation”. http://staff.ustc.edu.cn/~songpeng/papers/2009-ICIAVisualHull.pdf . University of Science and Technology of China. </a:t>
            </a:r>
            <a:r>
              <a:rPr lang="en-US" dirty="0" smtClean="0"/>
              <a:t>2009.</a:t>
            </a:r>
          </a:p>
          <a:p>
            <a:r>
              <a:rPr lang="en-US" dirty="0" smtClean="0"/>
              <a:t>C. Bradford, D. P. </a:t>
            </a:r>
            <a:r>
              <a:rPr lang="en-US" dirty="0" err="1" smtClean="0"/>
              <a:t>Dobkin</a:t>
            </a:r>
            <a:r>
              <a:rPr lang="en-US" dirty="0" smtClean="0"/>
              <a:t> and H. </a:t>
            </a:r>
            <a:r>
              <a:rPr lang="en-US" dirty="0" err="1" smtClean="0"/>
              <a:t>Huhdanpaa</a:t>
            </a:r>
            <a:r>
              <a:rPr lang="en-US" dirty="0" smtClean="0"/>
              <a:t>, “</a:t>
            </a:r>
            <a:r>
              <a:rPr lang="en-US" dirty="0"/>
              <a:t>The </a:t>
            </a:r>
            <a:r>
              <a:rPr lang="en-US" dirty="0" err="1"/>
              <a:t>Quickhull</a:t>
            </a:r>
            <a:r>
              <a:rPr lang="en-US" dirty="0"/>
              <a:t> Algorithm for Convex Hulls”. http://www.cise.ufl.edu/~</a:t>
            </a:r>
            <a:r>
              <a:rPr lang="en-US" dirty="0" smtClean="0"/>
              <a:t>ungor/courses/fall06/papers/QuickHull.pdf. University of Minnesota, Princeton University, </a:t>
            </a:r>
            <a:r>
              <a:rPr lang="es-CL" dirty="0" err="1"/>
              <a:t>Configured</a:t>
            </a:r>
            <a:r>
              <a:rPr lang="es-CL" dirty="0"/>
              <a:t> </a:t>
            </a:r>
            <a:r>
              <a:rPr lang="es-CL" dirty="0" err="1"/>
              <a:t>Energy</a:t>
            </a:r>
            <a:r>
              <a:rPr lang="es-CL" dirty="0"/>
              <a:t> </a:t>
            </a:r>
            <a:r>
              <a:rPr lang="es-CL" dirty="0" err="1"/>
              <a:t>Systems</a:t>
            </a:r>
            <a:r>
              <a:rPr lang="es-CL" dirty="0"/>
              <a:t>, Inc</a:t>
            </a:r>
            <a:r>
              <a:rPr lang="es-CL" dirty="0" smtClean="0"/>
              <a:t>. </a:t>
            </a:r>
            <a:r>
              <a:rPr lang="en-US" dirty="0"/>
              <a:t>ACM Transactions on Mathematical Software, Vol. 22, No. 4, December </a:t>
            </a:r>
            <a:r>
              <a:rPr lang="en-US" dirty="0" smtClean="0"/>
              <a:t>1996</a:t>
            </a:r>
            <a:r>
              <a:rPr lang="es-CL" dirty="0" smtClean="0"/>
              <a:t>.</a:t>
            </a:r>
          </a:p>
          <a:p>
            <a:r>
              <a:rPr lang="es-CL" dirty="0" smtClean="0"/>
              <a:t>T. </a:t>
            </a:r>
            <a:r>
              <a:rPr lang="es-CL" dirty="0" err="1" smtClean="0"/>
              <a:t>Diewald</a:t>
            </a:r>
            <a:r>
              <a:rPr lang="es-CL" dirty="0" smtClean="0"/>
              <a:t>, “</a:t>
            </a:r>
            <a:r>
              <a:rPr lang="en-US" dirty="0"/>
              <a:t>Convex Hull 3D – </a:t>
            </a:r>
            <a:r>
              <a:rPr lang="en-US" dirty="0" err="1"/>
              <a:t>Quickhull</a:t>
            </a:r>
            <a:r>
              <a:rPr lang="en-US" dirty="0"/>
              <a:t> Algorithm”. http://thomasdiewald.com/blog</a:t>
            </a:r>
            <a:r>
              <a:rPr lang="en-US" dirty="0" smtClean="0"/>
              <a:t>/?p=1888.  March 2013.</a:t>
            </a:r>
          </a:p>
          <a:p>
            <a:r>
              <a:rPr lang="en-US" dirty="0" smtClean="0"/>
              <a:t>T. Lambert, “Convex Hull </a:t>
            </a:r>
            <a:r>
              <a:rPr lang="en-US" dirty="0"/>
              <a:t>Algorithms”. http://www.cse.unsw.edu.au/~</a:t>
            </a:r>
            <a:r>
              <a:rPr lang="en-US" dirty="0" smtClean="0"/>
              <a:t>lambert/java/3d/hull.html. UNSW School of Computer Science and Engineering. Australia. 1998</a:t>
            </a:r>
          </a:p>
        </p:txBody>
      </p:sp>
    </p:spTree>
    <p:extLst>
      <p:ext uri="{BB962C8B-B14F-4D97-AF65-F5344CB8AC3E}">
        <p14:creationId xmlns:p14="http://schemas.microsoft.com/office/powerpoint/2010/main" val="132831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Repositorio</a:t>
            </a:r>
            <a:br>
              <a:rPr lang="es-CL" dirty="0"/>
            </a:br>
            <a:r>
              <a:rPr lang="es-CL" dirty="0"/>
              <a:t>https://github.com/Michotastico/CC5501-1</a:t>
            </a:r>
          </a:p>
        </p:txBody>
      </p:sp>
      <p:pic>
        <p:nvPicPr>
          <p:cNvPr id="3076" name="Picture 4" descr="http://hellowoo.com/wp-content/uploads/2013/10/1381298481_github_circle_colo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85" y="1930400"/>
            <a:ext cx="4542366" cy="454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2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Motivación.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0489"/>
            <a:ext cx="8596668" cy="3880773"/>
          </a:xfrm>
        </p:spPr>
        <p:txBody>
          <a:bodyPr>
            <a:normAutofit/>
          </a:bodyPr>
          <a:lstStyle/>
          <a:p>
            <a:r>
              <a:rPr lang="es-CL" sz="2400" strike="sngStrike" dirty="0" smtClean="0"/>
              <a:t>Animaciones digitales: Movimientos externos e internos.</a:t>
            </a:r>
          </a:p>
          <a:p>
            <a:r>
              <a:rPr lang="es-CL" sz="2400" dirty="0" smtClean="0"/>
              <a:t>Construir polígonos dentro de polígonos: Modelación de objetos complejos o estructuras</a:t>
            </a:r>
            <a:r>
              <a:rPr lang="es-CL" sz="2400" dirty="0" smtClean="0"/>
              <a:t>.</a:t>
            </a:r>
          </a:p>
          <a:p>
            <a:r>
              <a:rPr lang="es-CL" sz="2400" dirty="0" smtClean="0"/>
              <a:t>Carencia de referencias: Construir sobre datos planos.</a:t>
            </a:r>
            <a:endParaRPr lang="es-CL" sz="2400" u="sng" dirty="0" smtClean="0"/>
          </a:p>
          <a:p>
            <a:r>
              <a:rPr lang="es-CL" sz="2400" dirty="0" smtClean="0"/>
              <a:t>Aplicaciones de nubes de puntos.</a:t>
            </a:r>
            <a:endParaRPr lang="es-CL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68" y="3732271"/>
            <a:ext cx="7978000" cy="259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8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Proyecto.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s-CL" sz="2400" dirty="0" smtClean="0"/>
              <a:t>Nube única de puntos y polígonos separados.</a:t>
            </a:r>
          </a:p>
          <a:p>
            <a:r>
              <a:rPr lang="es-CL" sz="2400" dirty="0" smtClean="0"/>
              <a:t>Algoritmo:</a:t>
            </a:r>
            <a:br>
              <a:rPr lang="es-CL" sz="2400" dirty="0" smtClean="0"/>
            </a:br>
            <a:r>
              <a:rPr lang="es-CL" sz="2400" dirty="0" smtClean="0"/>
              <a:t>¿</a:t>
            </a:r>
            <a:r>
              <a:rPr lang="es-CL" sz="2400" dirty="0" err="1" smtClean="0"/>
              <a:t>Gift</a:t>
            </a:r>
            <a:r>
              <a:rPr lang="es-CL" sz="2400" dirty="0" smtClean="0"/>
              <a:t> </a:t>
            </a:r>
            <a:r>
              <a:rPr lang="es-CL" sz="2400" dirty="0" err="1" smtClean="0"/>
              <a:t>Wrapping</a:t>
            </a:r>
            <a:r>
              <a:rPr lang="es-CL" sz="2400" dirty="0" smtClean="0"/>
              <a:t> y construcción incremental? =&gt; </a:t>
            </a:r>
            <a:r>
              <a:rPr lang="es-CL" sz="2400" dirty="0" err="1" smtClean="0"/>
              <a:t>QuickHull</a:t>
            </a:r>
            <a:r>
              <a:rPr lang="es-CL" sz="2400" dirty="0" smtClean="0"/>
              <a:t/>
            </a:r>
            <a:br>
              <a:rPr lang="es-CL" sz="2400" dirty="0" smtClean="0"/>
            </a:br>
            <a:r>
              <a:rPr lang="es-CL" sz="2400" dirty="0" smtClean="0"/>
              <a:t>-Almacenar polígono (conjunto de triángulos</a:t>
            </a:r>
            <a:r>
              <a:rPr lang="es-CL" sz="2400" dirty="0" smtClean="0"/>
              <a:t>). =&gt; Almacenar instancias de </a:t>
            </a:r>
            <a:r>
              <a:rPr lang="es-CL" sz="2400" dirty="0" err="1" smtClean="0"/>
              <a:t>QuickHull</a:t>
            </a:r>
            <a:r>
              <a:rPr lang="es-CL" sz="2400" dirty="0" smtClean="0"/>
              <a:t>.</a:t>
            </a:r>
            <a:r>
              <a:rPr lang="es-CL" sz="2400" dirty="0" smtClean="0"/>
              <a:t/>
            </a:r>
            <a:br>
              <a:rPr lang="es-CL" sz="2400" dirty="0" smtClean="0"/>
            </a:br>
            <a:r>
              <a:rPr lang="es-CL" sz="2400" dirty="0" smtClean="0"/>
              <a:t>-Reiterar hasta que no existan puntos en la nube</a:t>
            </a:r>
            <a:r>
              <a:rPr lang="es-CL" sz="2400" dirty="0" smtClean="0"/>
              <a:t>. =&gt; Segundo plano. Consecuencia de aplicar iterativamente lo anterior.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52317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Proyecto</a:t>
            </a:r>
            <a:endParaRPr lang="es-CL" dirty="0"/>
          </a:p>
        </p:txBody>
      </p:sp>
      <p:pic>
        <p:nvPicPr>
          <p:cNvPr id="1026" name="Picture 2" descr="http://images.quebarato.com.pe/T440x/regalos+sorpresa+originales+y+decoracion+interior+casas+muneca+mamushka+lima+lima+peru__ACC5DF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0" y="1243396"/>
            <a:ext cx="4509115" cy="277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89" y="4020602"/>
            <a:ext cx="7592354" cy="21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4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Evolución desde avance.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 smtClean="0"/>
              <a:t>Java =&gt; Python</a:t>
            </a:r>
          </a:p>
          <a:p>
            <a:r>
              <a:rPr lang="es-CL" sz="2400" dirty="0" smtClean="0"/>
              <a:t>Eliminación de centro arbitrario =&gt; Normales se ajustan al crear.</a:t>
            </a:r>
          </a:p>
          <a:p>
            <a:r>
              <a:rPr lang="es-CL" sz="2400" dirty="0" smtClean="0"/>
              <a:t>Algoritmo de cobertura =&gt; </a:t>
            </a:r>
            <a:r>
              <a:rPr lang="es-CL" sz="2400" dirty="0" err="1" smtClean="0"/>
              <a:t>QuickHull</a:t>
            </a:r>
            <a:endParaRPr lang="es-CL" sz="2400" dirty="0" smtClean="0"/>
          </a:p>
          <a:p>
            <a:endParaRPr lang="es-CL" sz="2400" dirty="0" smtClean="0"/>
          </a:p>
          <a:p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416207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QuickHull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3880773"/>
          </a:xfrm>
        </p:spPr>
        <p:txBody>
          <a:bodyPr>
            <a:normAutofit/>
          </a:bodyPr>
          <a:lstStyle/>
          <a:p>
            <a:r>
              <a:rPr lang="es-CL" sz="2400" dirty="0" smtClean="0"/>
              <a:t>Pirámide inicial.</a:t>
            </a:r>
          </a:p>
          <a:p>
            <a:r>
              <a:rPr lang="es-CL" sz="2400" dirty="0" smtClean="0"/>
              <a:t>Puntos por caras.</a:t>
            </a:r>
          </a:p>
          <a:p>
            <a:r>
              <a:rPr lang="es-CL" sz="2400" dirty="0" smtClean="0"/>
              <a:t>Zonas visibles.</a:t>
            </a:r>
          </a:p>
          <a:p>
            <a:endParaRPr lang="es-CL" sz="2400" dirty="0" smtClean="0"/>
          </a:p>
          <a:p>
            <a:endParaRPr lang="es-CL" sz="2400" dirty="0" smtClean="0"/>
          </a:p>
        </p:txBody>
      </p:sp>
      <p:pic>
        <p:nvPicPr>
          <p:cNvPr id="1026" name="Picture 2" descr="http://thomasdiewald.com/blog/wp-content/uploads/2013/03/diewald_quickhull_10_FIFO_00-785x3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56" y="3256080"/>
            <a:ext cx="6343823" cy="31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5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QuickHull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3880773"/>
          </a:xfrm>
        </p:spPr>
        <p:txBody>
          <a:bodyPr>
            <a:normAutofit/>
          </a:bodyPr>
          <a:lstStyle/>
          <a:p>
            <a:r>
              <a:rPr lang="es-CL" sz="2400" dirty="0" smtClean="0"/>
              <a:t>Utilización de </a:t>
            </a:r>
            <a:br>
              <a:rPr lang="es-CL" sz="2400" dirty="0" smtClean="0"/>
            </a:br>
            <a:r>
              <a:rPr lang="es-CL" sz="2400" dirty="0" err="1" smtClean="0"/>
              <a:t>Stack</a:t>
            </a:r>
            <a:endParaRPr lang="es-CL" sz="2400" dirty="0" smtClean="0"/>
          </a:p>
          <a:p>
            <a:r>
              <a:rPr lang="es-CL" sz="2400" dirty="0" smtClean="0"/>
              <a:t>FIFO</a:t>
            </a:r>
          </a:p>
          <a:p>
            <a:r>
              <a:rPr lang="es-CL" sz="2400" dirty="0" smtClean="0"/>
              <a:t>Discriminación de </a:t>
            </a:r>
            <a:br>
              <a:rPr lang="es-CL" sz="2400" dirty="0" smtClean="0"/>
            </a:br>
            <a:r>
              <a:rPr lang="es-CL" sz="2400" dirty="0" smtClean="0"/>
              <a:t>puntos</a:t>
            </a:r>
            <a:endParaRPr lang="es-CL" sz="2400" dirty="0" smtClean="0"/>
          </a:p>
        </p:txBody>
      </p:sp>
      <p:pic>
        <p:nvPicPr>
          <p:cNvPr id="2050" name="Picture 2" descr="http://thomasdiewald.com/blog/wp-content/uploads/2013/03/diewald_quickhull_10_FIFO_01-785x7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15" y="702931"/>
            <a:ext cx="5627687" cy="562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4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25589"/>
            <a:ext cx="8596668" cy="3880773"/>
          </a:xfrm>
        </p:spPr>
        <p:txBody>
          <a:bodyPr>
            <a:normAutofit/>
          </a:bodyPr>
          <a:lstStyle/>
          <a:p>
            <a:r>
              <a:rPr lang="es-CL" sz="2400" dirty="0" smtClean="0"/>
              <a:t>Nubes creadas</a:t>
            </a:r>
            <a:endParaRPr lang="es-CL" sz="2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08" y="1930400"/>
            <a:ext cx="6074920" cy="47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2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58810"/>
            <a:ext cx="8596668" cy="3880773"/>
          </a:xfrm>
        </p:spPr>
        <p:txBody>
          <a:bodyPr>
            <a:normAutofit/>
          </a:bodyPr>
          <a:lstStyle/>
          <a:p>
            <a:r>
              <a:rPr lang="es-CL" sz="2400" dirty="0" smtClean="0"/>
              <a:t>Nubes reales o diseñadas</a:t>
            </a:r>
            <a:endParaRPr lang="es-CL" sz="24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211388"/>
            <a:ext cx="4473487" cy="43545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21" y="2211388"/>
            <a:ext cx="2880497" cy="19034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20" y="3880185"/>
            <a:ext cx="4647619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74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504</Words>
  <Application>Microsoft Office PowerPoint</Application>
  <PresentationFormat>Panorámica</PresentationFormat>
  <Paragraphs>49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Generación de triangulaciones en 3D: Presentación final.</vt:lpstr>
      <vt:lpstr>Motivación.</vt:lpstr>
      <vt:lpstr>Proyecto.</vt:lpstr>
      <vt:lpstr>Proyecto</vt:lpstr>
      <vt:lpstr>Evolución desde avance.</vt:lpstr>
      <vt:lpstr>QuickHull</vt:lpstr>
      <vt:lpstr>QuickHull</vt:lpstr>
      <vt:lpstr>Resultados</vt:lpstr>
      <vt:lpstr>Resultados</vt:lpstr>
      <vt:lpstr>Temas pendientes</vt:lpstr>
      <vt:lpstr>Conclusiones</vt:lpstr>
      <vt:lpstr>Referencias</vt:lpstr>
      <vt:lpstr>Referencias</vt:lpstr>
      <vt:lpstr>Repositorio https://github.com/Michotastico/CC5501-1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Generación de triangulaciones en 3D: Cuerpos y esqueletos.</dc:title>
  <dc:creator>Micho</dc:creator>
  <cp:lastModifiedBy>Micho</cp:lastModifiedBy>
  <cp:revision>37</cp:revision>
  <dcterms:created xsi:type="dcterms:W3CDTF">2015-04-29T13:39:51Z</dcterms:created>
  <dcterms:modified xsi:type="dcterms:W3CDTF">2015-07-29T05:12:56Z</dcterms:modified>
</cp:coreProperties>
</file>